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81C43FE-F0A4-452F-B79C-B0C7E2D1C5A7}" v="19" dt="2023-03-16T08:05:14.903"/>
    <p1510:client id="{3B51DFBB-FBFE-43AD-B0D0-F26C75B96849}" v="3" dt="2023-03-20T08:14:04.683"/>
    <p1510:client id="{FBA751BE-C611-436F-9812-1FCE4EB01ADC}" v="237" dt="2023-03-16T08:09:15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 LOU SHI KHAI" userId="S::2003402a_student.tp.edu.sg#ext#@tomowork.onmicrosoft.com::b6f47adc-8f16-4b98-bb9e-30991a44422e" providerId="AD" clId="Web-{FBA751BE-C611-436F-9812-1FCE4EB01ADC}"/>
    <pc:docChg chg="modSld">
      <pc:chgData name="GERARD LOU SHI KHAI" userId="S::2003402a_student.tp.edu.sg#ext#@tomowork.onmicrosoft.com::b6f47adc-8f16-4b98-bb9e-30991a44422e" providerId="AD" clId="Web-{FBA751BE-C611-436F-9812-1FCE4EB01ADC}" dt="2023-03-16T08:09:15.401" v="196"/>
      <pc:docMkLst>
        <pc:docMk/>
      </pc:docMkLst>
      <pc:sldChg chg="modSp">
        <pc:chgData name="GERARD LOU SHI KHAI" userId="S::2003402a_student.tp.edu.sg#ext#@tomowork.onmicrosoft.com::b6f47adc-8f16-4b98-bb9e-30991a44422e" providerId="AD" clId="Web-{FBA751BE-C611-436F-9812-1FCE4EB01ADC}" dt="2023-03-16T08:09:15.401" v="196"/>
        <pc:sldMkLst>
          <pc:docMk/>
          <pc:sldMk cId="1614276023" sldId="256"/>
        </pc:sldMkLst>
        <pc:spChg chg="mod">
          <ac:chgData name="GERARD LOU SHI KHAI" userId="S::2003402a_student.tp.edu.sg#ext#@tomowork.onmicrosoft.com::b6f47adc-8f16-4b98-bb9e-30991a44422e" providerId="AD" clId="Web-{FBA751BE-C611-436F-9812-1FCE4EB01ADC}" dt="2023-03-16T08:08:38.963" v="55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ERARD LOU SHI KHAI" userId="S::2003402a_student.tp.edu.sg#ext#@tomowork.onmicrosoft.com::b6f47adc-8f16-4b98-bb9e-30991a44422e" providerId="AD" clId="Web-{FBA751BE-C611-436F-9812-1FCE4EB01ADC}" dt="2023-03-16T08:09:08.636" v="174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5.401" v="196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2.417" v="184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Yanagiya Masako" userId="S::yana@tomowork.org::2a1fff2a-fdad-4ece-b450-7c1cf9561a90" providerId="AD" clId="Web-{3B51DFBB-FBFE-43AD-B0D0-F26C75B96849}"/>
    <pc:docChg chg="modSld">
      <pc:chgData name="Yanagiya Masako" userId="S::yana@tomowork.org::2a1fff2a-fdad-4ece-b450-7c1cf9561a90" providerId="AD" clId="Web-{3B51DFBB-FBFE-43AD-B0D0-F26C75B96849}" dt="2023-03-20T08:14:04.683" v="2" actId="1076"/>
      <pc:docMkLst>
        <pc:docMk/>
      </pc:docMkLst>
      <pc:sldChg chg="addSp modSp">
        <pc:chgData name="Yanagiya Masako" userId="S::yana@tomowork.org::2a1fff2a-fdad-4ece-b450-7c1cf9561a90" providerId="AD" clId="Web-{3B51DFBB-FBFE-43AD-B0D0-F26C75B96849}" dt="2023-03-20T08:14:04.683" v="2" actId="1076"/>
        <pc:sldMkLst>
          <pc:docMk/>
          <pc:sldMk cId="1614276023" sldId="256"/>
        </pc:sldMkLst>
        <pc:picChg chg="add mod">
          <ac:chgData name="Yanagiya Masako" userId="S::yana@tomowork.org::2a1fff2a-fdad-4ece-b450-7c1cf9561a90" providerId="AD" clId="Web-{3B51DFBB-FBFE-43AD-B0D0-F26C75B96849}" dt="2023-03-20T08:14:04.683" v="2" actId="1076"/>
          <ac:picMkLst>
            <pc:docMk/>
            <pc:sldMk cId="1614276023" sldId="256"/>
            <ac:picMk id="8" creationId="{9CCA5BCB-23FA-08B8-7814-652A480ABBB5}"/>
          </ac:picMkLst>
        </pc:picChg>
      </pc:sldChg>
    </pc:docChg>
  </pc:docChgLst>
  <pc:docChgLst>
    <pc:chgData clId="Web-{FBA751BE-C611-436F-9812-1FCE4EB01ADC}"/>
    <pc:docChg chg="modSld">
      <pc:chgData name="" userId="" providerId="" clId="Web-{FBA751BE-C611-436F-9812-1FCE4EB01ADC}" dt="2023-03-16T08:08:22.900" v="25"/>
      <pc:docMkLst>
        <pc:docMk/>
      </pc:docMkLst>
      <pc:sldChg chg="modSp">
        <pc:chgData name="" userId="" providerId="" clId="Web-{FBA751BE-C611-436F-9812-1FCE4EB01ADC}" dt="2023-03-16T08:08:22.900" v="25"/>
        <pc:sldMkLst>
          <pc:docMk/>
          <pc:sldMk cId="1614276023" sldId="256"/>
        </pc:sldMkLst>
        <pc:graphicFrameChg chg="mod modGraphic">
          <ac:chgData name="" userId="" providerId="" clId="Web-{FBA751BE-C611-436F-9812-1FCE4EB01ADC}" dt="2023-03-16T08:08:22.900" v="2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MEGAN PANG MAY JEAN" userId="S::20030756_myrp.edu.sg#ext#@tomowork.onmicrosoft.com::30a2d726-84b5-4d2c-88a9-cb47999e032c" providerId="AD" clId="Web-{281C43FE-F0A4-452F-B79C-B0C7E2D1C5A7}"/>
    <pc:docChg chg="modSld">
      <pc:chgData name="MEGAN PANG MAY JEAN" userId="S::20030756_myrp.edu.sg#ext#@tomowork.onmicrosoft.com::30a2d726-84b5-4d2c-88a9-cb47999e032c" providerId="AD" clId="Web-{281C43FE-F0A4-452F-B79C-B0C7E2D1C5A7}" dt="2023-03-16T08:05:14.903" v="16" actId="20577"/>
      <pc:docMkLst>
        <pc:docMk/>
      </pc:docMkLst>
      <pc:sldChg chg="modSp">
        <pc:chgData name="MEGAN PANG MAY JEAN" userId="S::20030756_myrp.edu.sg#ext#@tomowork.onmicrosoft.com::30a2d726-84b5-4d2c-88a9-cb47999e032c" providerId="AD" clId="Web-{281C43FE-F0A4-452F-B79C-B0C7E2D1C5A7}" dt="2023-03-16T08:05:14.903" v="16" actId="20577"/>
        <pc:sldMkLst>
          <pc:docMk/>
          <pc:sldMk cId="1614276023" sldId="256"/>
        </pc:sldMkLst>
        <pc:spChg chg="mod">
          <ac:chgData name="MEGAN PANG MAY JEAN" userId="S::20030756_myrp.edu.sg#ext#@tomowork.onmicrosoft.com::30a2d726-84b5-4d2c-88a9-cb47999e032c" providerId="AD" clId="Web-{281C43FE-F0A4-452F-B79C-B0C7E2D1C5A7}" dt="2023-03-16T08:05:14.903" v="16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MEGAN PANG MAY JEAN" userId="S::20030756_myrp.edu.sg#ext#@tomowork.onmicrosoft.com::30a2d726-84b5-4d2c-88a9-cb47999e032c" providerId="AD" clId="Web-{281C43FE-F0A4-452F-B79C-B0C7E2D1C5A7}" dt="2023-03-16T08:04:32.403" v="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27176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20393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ja-JP" sz="1250" b="1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571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59584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CA5BCB-23FA-08B8-7814-652A480AB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53" y="1752261"/>
            <a:ext cx="1233725" cy="12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customXml/itemProps3.xml><?xml version="1.0" encoding="utf-8"?>
<ds:datastoreItem xmlns:ds="http://schemas.openxmlformats.org/officeDocument/2006/customXml" ds:itemID="{A55B6D57-8652-4A06-9372-AC5626A54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revision>3</cp:revision>
  <cp:lastPrinted>2023-03-11T08:24:41Z</cp:lastPrinted>
  <dcterms:created xsi:type="dcterms:W3CDTF">2023-03-05T12:25:42Z</dcterms:created>
  <dcterms:modified xsi:type="dcterms:W3CDTF">2023-03-20T08:14:09Z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