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_2__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08886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Arial"/>
                          <a:cs typeface="Arial"/>
                        </a:rPr>
                        <a:t>Tanya</a:t>
                      </a:r>
                      <a:r>
                        <a:rPr kumimoji="1" lang="ja-JP" altLang="en-U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ja-JP" sz="1200" dirty="0" err="1">
                          <a:latin typeface="Arial"/>
                          <a:cs typeface="Arial"/>
                        </a:rPr>
                        <a:t>Anastasha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3096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Work in digital media industry as digital illustrator, concept artist or animator</a:t>
            </a:r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Relearn animation, and learn UI/UX Design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Participate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in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art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conventions,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selling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art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prints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or</a:t>
            </a:r>
            <a:r>
              <a:rPr kumimoji="1"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 </a:t>
            </a:r>
            <a:r>
              <a:rPr kumimoji="1" lang="en-US" altLang="ja-JP" sz="1250" b="1" dirty="0" err="1">
                <a:solidFill>
                  <a:schemeClr val="tx1"/>
                </a:solidFill>
                <a:ea typeface="游ゴシック"/>
                <a:cs typeface="Calibri"/>
              </a:rPr>
              <a:t>merchs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5658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Expand my CV and Resume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Data Analytic and UIUX Design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Develop new skills beyond diploma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Improve my interpersonal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Increase confidence in presentation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43733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Attend the sessions as much as I can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Complete two tracks in e learning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Work on projects with teammates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Obtain skill certification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Consistently expand my portfolio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67624-0C62-567F-48EB-408E00B0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" y="1512891"/>
            <a:ext cx="1689334" cy="16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08DCBE-3C52-4B7F-82F7-0E9419F6C704}"/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94e195f-a507-483b-86fc-a5bc40f8ef2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167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tanya.anastasha@gmail.com</cp:lastModifiedBy>
  <cp:revision>7</cp:revision>
  <cp:lastPrinted>2023-03-11T08:24:41Z</cp:lastPrinted>
  <dcterms:created xsi:type="dcterms:W3CDTF">2023-03-05T12:25:42Z</dcterms:created>
  <dcterms:modified xsi:type="dcterms:W3CDTF">2023-03-20T13:06:47Z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