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10079038" cy="7559675"/>
  <p:notesSz cx="6886575" cy="10017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viewProps" Target="view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presProps" Target="presProps.xml" /><Relationship Id="rId5" Type="http://schemas.openxmlformats.org/officeDocument/2006/relationships/slide" Target="slides/slide1.xml" /><Relationship Id="rId4" Type="http://schemas.openxmlformats.org/officeDocument/2006/relationships/slideMaster" Target="slideMasters/slideMaster1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28" y="1237199"/>
            <a:ext cx="8567182" cy="2631887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881" y="3970582"/>
            <a:ext cx="7559279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30" indent="0" algn="ctr">
              <a:buNone/>
              <a:defRPr sz="2205"/>
            </a:lvl2pPr>
            <a:lvl3pPr marL="1007859" indent="0" algn="ctr">
              <a:buNone/>
              <a:defRPr sz="1983"/>
            </a:lvl3pPr>
            <a:lvl4pPr marL="1511789" indent="0" algn="ctr">
              <a:buNone/>
              <a:defRPr sz="1764"/>
            </a:lvl4pPr>
            <a:lvl5pPr marL="2015718" indent="0" algn="ctr">
              <a:buNone/>
              <a:defRPr sz="1764"/>
            </a:lvl5pPr>
            <a:lvl6pPr marL="2519648" indent="0" algn="ctr">
              <a:buNone/>
              <a:defRPr sz="1764"/>
            </a:lvl6pPr>
            <a:lvl7pPr marL="3023577" indent="0" algn="ctr">
              <a:buNone/>
              <a:defRPr sz="1764"/>
            </a:lvl7pPr>
            <a:lvl8pPr marL="3527507" indent="0" algn="ctr">
              <a:buNone/>
              <a:defRPr sz="1764"/>
            </a:lvl8pPr>
            <a:lvl9pPr marL="4031436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2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02485"/>
            <a:ext cx="2173293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02485"/>
            <a:ext cx="6393890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5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85" y="1884671"/>
            <a:ext cx="8693170" cy="3144614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85" y="5059035"/>
            <a:ext cx="8693170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85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7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71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64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57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507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43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6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93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514" y="2012414"/>
            <a:ext cx="428359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30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7" y="402484"/>
            <a:ext cx="8693170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249" y="1853171"/>
            <a:ext cx="42639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249" y="2761381"/>
            <a:ext cx="426390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514" y="1853171"/>
            <a:ext cx="428490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30" indent="0">
              <a:buNone/>
              <a:defRPr sz="2205" b="1"/>
            </a:lvl2pPr>
            <a:lvl3pPr marL="1007859" indent="0">
              <a:buNone/>
              <a:defRPr sz="1983" b="1"/>
            </a:lvl3pPr>
            <a:lvl4pPr marL="1511789" indent="0">
              <a:buNone/>
              <a:defRPr sz="1764" b="1"/>
            </a:lvl4pPr>
            <a:lvl5pPr marL="2015718" indent="0">
              <a:buNone/>
              <a:defRPr sz="1764" b="1"/>
            </a:lvl5pPr>
            <a:lvl6pPr marL="2519648" indent="0">
              <a:buNone/>
              <a:defRPr sz="1764" b="1"/>
            </a:lvl6pPr>
            <a:lvl7pPr marL="3023577" indent="0">
              <a:buNone/>
              <a:defRPr sz="1764" b="1"/>
            </a:lvl7pPr>
            <a:lvl8pPr marL="3527507" indent="0">
              <a:buNone/>
              <a:defRPr sz="1764" b="1"/>
            </a:lvl8pPr>
            <a:lvl9pPr marL="4031436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514" y="2761381"/>
            <a:ext cx="428490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905" y="1088457"/>
            <a:ext cx="510251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0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248" y="503978"/>
            <a:ext cx="325075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905" y="1088457"/>
            <a:ext cx="510251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30" indent="0">
              <a:buNone/>
              <a:defRPr sz="3086"/>
            </a:lvl2pPr>
            <a:lvl3pPr marL="1007859" indent="0">
              <a:buNone/>
              <a:defRPr sz="2646"/>
            </a:lvl3pPr>
            <a:lvl4pPr marL="1511789" indent="0">
              <a:buNone/>
              <a:defRPr sz="2205"/>
            </a:lvl4pPr>
            <a:lvl5pPr marL="2015718" indent="0">
              <a:buNone/>
              <a:defRPr sz="2205"/>
            </a:lvl5pPr>
            <a:lvl6pPr marL="2519648" indent="0">
              <a:buNone/>
              <a:defRPr sz="2205"/>
            </a:lvl6pPr>
            <a:lvl7pPr marL="3023577" indent="0">
              <a:buNone/>
              <a:defRPr sz="2205"/>
            </a:lvl7pPr>
            <a:lvl8pPr marL="3527507" indent="0">
              <a:buNone/>
              <a:defRPr sz="2205"/>
            </a:lvl8pPr>
            <a:lvl9pPr marL="4031436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248" y="2267902"/>
            <a:ext cx="325075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30" indent="0">
              <a:buNone/>
              <a:defRPr sz="1543"/>
            </a:lvl2pPr>
            <a:lvl3pPr marL="1007859" indent="0">
              <a:buNone/>
              <a:defRPr sz="1323"/>
            </a:lvl3pPr>
            <a:lvl4pPr marL="1511789" indent="0">
              <a:buNone/>
              <a:defRPr sz="1102"/>
            </a:lvl4pPr>
            <a:lvl5pPr marL="2015718" indent="0">
              <a:buNone/>
              <a:defRPr sz="1102"/>
            </a:lvl5pPr>
            <a:lvl6pPr marL="2519648" indent="0">
              <a:buNone/>
              <a:defRPr sz="1102"/>
            </a:lvl6pPr>
            <a:lvl7pPr marL="3023577" indent="0">
              <a:buNone/>
              <a:defRPr sz="1102"/>
            </a:lvl7pPr>
            <a:lvl8pPr marL="3527507" indent="0">
              <a:buNone/>
              <a:defRPr sz="1102"/>
            </a:lvl8pPr>
            <a:lvl9pPr marL="4031436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934" y="402484"/>
            <a:ext cx="869317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934" y="2012414"/>
            <a:ext cx="869317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934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F16B-A4B5-454F-942B-492F5FC742CA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683" y="7006702"/>
            <a:ext cx="340167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8320" y="7006702"/>
            <a:ext cx="22677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62E90-5E8A-4DA3-B2F5-1B99C5732D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859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65" indent="-251965" algn="l" defTabSz="1007859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9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24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75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26768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771613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554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9472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3401" indent="-251965" algn="l" defTabSz="1007859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930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789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71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9648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357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7507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1436" algn="l" defTabSz="1007859" rtl="0" eaLnBrk="1" latinLnBrk="0" hangingPunct="1">
        <a:defRPr kumimoji="1"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jpe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, 会社名&#10;&#10;自動的に生成された説明">
            <a:extLst>
              <a:ext uri="{FF2B5EF4-FFF2-40B4-BE49-F238E27FC236}">
                <a16:creationId xmlns:a16="http://schemas.microsoft.com/office/drawing/2014/main" id="{11B15254-F506-A13A-E644-4F47505F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7" y="68433"/>
            <a:ext cx="1172938" cy="66490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399305-DFDE-5269-CCBD-4BF68FC09DC2}"/>
              </a:ext>
            </a:extLst>
          </p:cNvPr>
          <p:cNvSpPr txBox="1"/>
          <p:nvPr/>
        </p:nvSpPr>
        <p:spPr>
          <a:xfrm>
            <a:off x="1554461" y="162638"/>
            <a:ext cx="72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/>
              <a:t>TOMOWORK GOAL SETTING WORKSHEET</a:t>
            </a:r>
            <a:endParaRPr kumimoji="1" lang="ja-JP" altLang="en-US" sz="2400" b="1"/>
          </a:p>
        </p:txBody>
      </p:sp>
      <p:pic>
        <p:nvPicPr>
          <p:cNvPr id="10" name="Picture 10" descr="An illustration of a confident Chinese man holding a laptop.">
            <a:extLst>
              <a:ext uri="{FF2B5EF4-FFF2-40B4-BE49-F238E27FC236}">
                <a16:creationId xmlns:a16="http://schemas.microsoft.com/office/drawing/2014/main" id="{4F95F305-B070-89D3-EBC9-E03B2605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251" y="211370"/>
            <a:ext cx="601833" cy="13726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7E6BA0-C5E1-32A2-C83C-1CF98D65667D}"/>
              </a:ext>
            </a:extLst>
          </p:cNvPr>
          <p:cNvSpPr txBox="1"/>
          <p:nvPr/>
        </p:nvSpPr>
        <p:spPr>
          <a:xfrm>
            <a:off x="2419652" y="1451048"/>
            <a:ext cx="6340947" cy="353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ja-JP" sz="1650" b="1" dirty="0">
                <a:ea typeface="游ゴシック"/>
              </a:rPr>
              <a:t>MY CAREER GOAL IN </a:t>
            </a:r>
            <a:r>
              <a:rPr kumimoji="1" lang="en-IN" altLang="ja-JP" sz="1650" b="1" dirty="0">
                <a:ea typeface="游ゴシック"/>
              </a:rPr>
              <a:t>4</a:t>
            </a:r>
            <a:r>
              <a:rPr kumimoji="1" lang="en-US" altLang="ja-JP" sz="1650" b="1" dirty="0">
                <a:ea typeface="游ゴシック"/>
              </a:rPr>
              <a:t> YEARS (By 2027)</a:t>
            </a:r>
            <a:endParaRPr kumimoji="1" lang="ja-JP" altLang="en-US" sz="1697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ACC33-4374-42A9-55CC-2EC418097B69}"/>
              </a:ext>
            </a:extLst>
          </p:cNvPr>
          <p:cNvSpPr/>
          <p:nvPr/>
        </p:nvSpPr>
        <p:spPr>
          <a:xfrm>
            <a:off x="205159" y="1515415"/>
            <a:ext cx="1689334" cy="1701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73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A18A31-E89E-EC2B-D46D-125CAA3328A3}"/>
              </a:ext>
            </a:extLst>
          </p:cNvPr>
          <p:cNvSpPr/>
          <p:nvPr/>
        </p:nvSpPr>
        <p:spPr>
          <a:xfrm>
            <a:off x="2042470" y="1796141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WORK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7C2654-A838-C3B9-D027-2669AFEF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19237"/>
              </p:ext>
            </p:extLst>
          </p:nvPr>
        </p:nvGraphicFramePr>
        <p:xfrm>
          <a:off x="237569" y="823122"/>
          <a:ext cx="1813664" cy="52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366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latin typeface="Arial"/>
                          <a:cs typeface="Arial"/>
                        </a:rPr>
                        <a:t>NAME</a:t>
                      </a:r>
                      <a:endParaRPr kumimoji="1" lang="ja-JP" altLang="en-US" sz="900" b="1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47690">
                <a:tc>
                  <a:txBody>
                    <a:bodyPr/>
                    <a:lstStyle/>
                    <a:p>
                      <a:pPr algn="ctr"/>
                      <a:r>
                        <a:rPr kumimoji="1" lang="en-IN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Thaddeus </a:t>
                      </a:r>
                      <a:r>
                        <a:rPr kumimoji="1" lang="en-IN" altLang="ja-JP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4C5C560-56A9-AAE6-AC9D-D37E015D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98688"/>
              </p:ext>
            </p:extLst>
          </p:nvPr>
        </p:nvGraphicFramePr>
        <p:xfrm>
          <a:off x="2381950" y="830922"/>
          <a:ext cx="2008584" cy="52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8584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INSTITUTE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algn="ctr"/>
                      <a:r>
                        <a:rPr kumimoji="1" lang="en-IN" altLang="ja-JP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Temasek</a:t>
                      </a:r>
                      <a:r>
                        <a:rPr kumimoji="1" lang="en-IN" altLang="ja-JP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Polytechnic</a:t>
                      </a:r>
                      <a:endParaRPr kumimoji="1" lang="ja-JP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4FF755-8358-FF48-4D95-02A0053FD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4290"/>
              </p:ext>
            </p:extLst>
          </p:nvPr>
        </p:nvGraphicFramePr>
        <p:xfrm>
          <a:off x="4617612" y="830923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START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/>
                        <a:t>20 MARCH 2023</a:t>
                      </a:r>
                      <a:endParaRPr kumimoji="1" lang="ja-JP" altLang="en-US" sz="9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8990555-2C29-5316-5020-9D98F415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35207"/>
              </p:ext>
            </p:extLst>
          </p:nvPr>
        </p:nvGraphicFramePr>
        <p:xfrm>
          <a:off x="6823950" y="837748"/>
          <a:ext cx="1979260" cy="5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260">
                  <a:extLst>
                    <a:ext uri="{9D8B030D-6E8A-4147-A177-3AD203B41FA5}">
                      <a16:colId xmlns:a16="http://schemas.microsoft.com/office/drawing/2014/main" val="30536054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GOAL COMPLETION DATE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9674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/>
                        <a:t>1 JUNE 2023</a:t>
                      </a:r>
                      <a:endParaRPr kumimoji="1" lang="ja-JP" altLang="en-US" sz="9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99079"/>
                  </a:ext>
                </a:extLst>
              </a:tr>
            </a:tbl>
          </a:graphicData>
        </a:graphic>
      </p:graphicFrame>
      <p:pic>
        <p:nvPicPr>
          <p:cNvPr id="17" name="グラフィックス 16" descr="カメラ 単色塗りつぶし">
            <a:extLst>
              <a:ext uri="{FF2B5EF4-FFF2-40B4-BE49-F238E27FC236}">
                <a16:creationId xmlns:a16="http://schemas.microsoft.com/office/drawing/2014/main" id="{7D47B389-E231-AB36-76C1-D97E6A62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" y="1992983"/>
            <a:ext cx="580933" cy="580933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D5494C5-AD1A-F4A7-B1FD-4224E90172F4}"/>
              </a:ext>
            </a:extLst>
          </p:cNvPr>
          <p:cNvSpPr/>
          <p:nvPr/>
        </p:nvSpPr>
        <p:spPr>
          <a:xfrm>
            <a:off x="2042469" y="2265592"/>
            <a:ext cx="1208691" cy="4206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LEARNING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DB1AFF2-1477-4F83-BDE1-0FEBACE9A83D}"/>
              </a:ext>
            </a:extLst>
          </p:cNvPr>
          <p:cNvSpPr/>
          <p:nvPr/>
        </p:nvSpPr>
        <p:spPr>
          <a:xfrm>
            <a:off x="2042468" y="2743112"/>
            <a:ext cx="1208691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73" b="1">
                <a:solidFill>
                  <a:schemeClr val="tx1"/>
                </a:solidFill>
              </a:rPr>
              <a:t>ACTIVITIES</a:t>
            </a:r>
            <a:endParaRPr kumimoji="1" lang="ja-JP" altLang="en-US" sz="1273" b="1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7B72252-F9E4-2860-36D9-ADBD56B36CB7}"/>
              </a:ext>
            </a:extLst>
          </p:cNvPr>
          <p:cNvSpPr/>
          <p:nvPr/>
        </p:nvSpPr>
        <p:spPr>
          <a:xfrm>
            <a:off x="3399138" y="1796141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  <a:ea typeface="游ゴシック"/>
                <a:cs typeface="Calibri"/>
              </a:rPr>
              <a:t>I wish to find a full time job on LinkedIn that is related to engineering. I hope to be attached to an electrical company that will allow me to be sustainable to Singapore. 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2D595D8-0270-FDF5-59BF-CFBF2AAF1EFE}"/>
              </a:ext>
            </a:extLst>
          </p:cNvPr>
          <p:cNvSpPr/>
          <p:nvPr/>
        </p:nvSpPr>
        <p:spPr>
          <a:xfrm>
            <a:off x="3399136" y="2290337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altLang="ja-JP" sz="1100" b="1" dirty="0">
                <a:solidFill>
                  <a:schemeClr val="tx1"/>
                </a:solidFill>
                <a:cs typeface="Calibri" panose="020F0502020204030204"/>
              </a:rPr>
              <a:t>Sustainability, </a:t>
            </a:r>
            <a:r>
              <a:rPr lang="en-IN" altLang="ja-JP" sz="1100" b="1">
                <a:solidFill>
                  <a:schemeClr val="tx1"/>
                </a:solidFill>
                <a:cs typeface="Calibri" panose="020F0502020204030204"/>
              </a:rPr>
              <a:t>Data analytics and </a:t>
            </a:r>
            <a:r>
              <a:rPr lang="en-IN" altLang="ja-JP" sz="1100" b="1" dirty="0">
                <a:solidFill>
                  <a:schemeClr val="tx1"/>
                </a:solidFill>
                <a:cs typeface="Calibri" panose="020F0502020204030204"/>
              </a:rPr>
              <a:t>UL </a:t>
            </a:r>
            <a:r>
              <a:rPr lang="en-IN" altLang="ja-JP" sz="1100" b="1">
                <a:solidFill>
                  <a:schemeClr val="tx1"/>
                </a:solidFill>
                <a:cs typeface="Calibri" panose="020F0502020204030204"/>
              </a:rPr>
              <a:t>UX design</a:t>
            </a:r>
            <a:endParaRPr lang="ja-JP" altLang="en-US" sz="1100" b="1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3088B9B-22F0-C19E-6A89-48C306C54B01}"/>
              </a:ext>
            </a:extLst>
          </p:cNvPr>
          <p:cNvSpPr/>
          <p:nvPr/>
        </p:nvSpPr>
        <p:spPr>
          <a:xfrm>
            <a:off x="3399138" y="2747863"/>
            <a:ext cx="6365946" cy="408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ja-JP" altLang="en-US" sz="1100" b="1">
                <a:solidFill>
                  <a:schemeClr val="tx1"/>
                </a:solidFill>
                <a:ea typeface="游ゴシック"/>
                <a:cs typeface="Calibri"/>
              </a:rPr>
              <a:t>I am interested to volunteer in PA system to manage the sound for religious organization in church. I would like to learn how to bake some cakes, pastries and bread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FF378D-2423-CC0F-617E-64F6E6E1D2AF}"/>
              </a:ext>
            </a:extLst>
          </p:cNvPr>
          <p:cNvSpPr txBox="1"/>
          <p:nvPr/>
        </p:nvSpPr>
        <p:spPr>
          <a:xfrm>
            <a:off x="119876" y="3271193"/>
            <a:ext cx="34139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/>
              <a:t>5 THINGS I WANT TO ACHIEVE FROM TAP</a:t>
            </a:r>
            <a:r>
              <a:rPr kumimoji="1" lang="en-US" altLang="ja-JP" sz="1050" b="1"/>
              <a:t> </a:t>
            </a:r>
            <a:r>
              <a:rPr kumimoji="1" lang="en-US" altLang="ja-JP" sz="1100" b="1"/>
              <a:t>(Please include more than 1 soft skills)</a:t>
            </a:r>
            <a:endParaRPr kumimoji="1" lang="ja-JP" altLang="en-US" sz="1600" b="1"/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BADA7130-448E-2EDF-8E9C-BEF072C7A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4138"/>
              </p:ext>
            </p:extLst>
          </p:nvPr>
        </p:nvGraphicFramePr>
        <p:xfrm>
          <a:off x="147409" y="3791537"/>
          <a:ext cx="3284502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575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3070927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Calibri"/>
                        </a:rPr>
                        <a:t>I hope to improve my resume writing by writing more formal English words to increase my chances of hiring.</a:t>
                      </a:r>
                      <a:endParaRPr kumimoji="1" lang="ja-JP" altLang="en-US" sz="1100"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Calibri"/>
                        </a:rPr>
                        <a:t>I hope to support my teammates through this programme and solve problems through design thinking as part of communication.</a:t>
                      </a:r>
                      <a:endParaRPr kumimoji="1" lang="ja-JP" altLang="en-US" sz="1100"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+mn-lt"/>
                        </a:rPr>
                        <a:t>I hope to have better understanding of companies through corporate visits in the next 1 to 2 months.</a:t>
                      </a:r>
                      <a:endParaRPr kumimoji="1" lang="ja-JP" altLang="en-US" sz="11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I hope to achieve design skills and data using the design thinking concept process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I hope to have a smooth sailing through TAP with good teamwork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31BB54-5E5A-4F0C-C59B-379A01BA5CB1}"/>
              </a:ext>
            </a:extLst>
          </p:cNvPr>
          <p:cNvSpPr txBox="1"/>
          <p:nvPr/>
        </p:nvSpPr>
        <p:spPr>
          <a:xfrm>
            <a:off x="3502921" y="3271194"/>
            <a:ext cx="341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ACTION THAT WILL HELP ME TO REACH MY GOAL</a:t>
            </a:r>
            <a:endParaRPr kumimoji="1" lang="ja-JP" altLang="en-US" sz="16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E1030F-1125-56AE-2027-8BE926A7BB3B}"/>
              </a:ext>
            </a:extLst>
          </p:cNvPr>
          <p:cNvSpPr txBox="1"/>
          <p:nvPr/>
        </p:nvSpPr>
        <p:spPr>
          <a:xfrm>
            <a:off x="6844063" y="3266086"/>
            <a:ext cx="308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/>
              <a:t>REVIEW</a:t>
            </a:r>
          </a:p>
          <a:p>
            <a:pPr algn="ctr"/>
            <a:r>
              <a:rPr kumimoji="1" lang="en-US" altLang="ja-JP" sz="1600" b="1"/>
              <a:t>(REVIEW BY 31 MAY MORNING)</a:t>
            </a:r>
            <a:endParaRPr kumimoji="1" lang="ja-JP" altLang="en-US" sz="1600" b="1"/>
          </a:p>
        </p:txBody>
      </p:sp>
      <p:graphicFrame>
        <p:nvGraphicFramePr>
          <p:cNvPr id="29" name="表 24">
            <a:extLst>
              <a:ext uri="{FF2B5EF4-FFF2-40B4-BE49-F238E27FC236}">
                <a16:creationId xmlns:a16="http://schemas.microsoft.com/office/drawing/2014/main" id="{A0DFDD99-1538-4BCE-D2FB-D31327540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13559"/>
              </p:ext>
            </p:extLst>
          </p:nvPr>
        </p:nvGraphicFramePr>
        <p:xfrm>
          <a:off x="3514913" y="3833882"/>
          <a:ext cx="320306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1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+mn-lt"/>
                        </a:rPr>
                        <a:t>Select a detailed and chronological resume from Internet while following the workshop.</a:t>
                      </a:r>
                      <a:endParaRPr kumimoji="1" lang="ja-JP" altLang="en-US" sz="11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2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+mn-lt"/>
                        </a:rPr>
                        <a:t>Do not be alone all the time. Be more watchful by cheering people when they are upset.</a:t>
                      </a:r>
                      <a:endParaRPr kumimoji="1" lang="ja-JP" altLang="en-US" sz="11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3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+mn-lt"/>
                        </a:rPr>
                        <a:t>It would be good if I can do a background research about the company.</a:t>
                      </a:r>
                      <a:endParaRPr kumimoji="1" lang="ja-JP" altLang="en-US" sz="11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4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Interview more users that are not from Tomowork. Sketch more products in 3D view.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latin typeface="+mn-lt"/>
                        </a:rPr>
                        <a:t>5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>
                          <a:latin typeface="+mn-lt"/>
                        </a:rPr>
                        <a:t>No backstabbing and vulgarities. Be more open-minded of what you say. Think first before speaking necessarily.</a:t>
                      </a:r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graphicFrame>
        <p:nvGraphicFramePr>
          <p:cNvPr id="30" name="表 24">
            <a:extLst>
              <a:ext uri="{FF2B5EF4-FFF2-40B4-BE49-F238E27FC236}">
                <a16:creationId xmlns:a16="http://schemas.microsoft.com/office/drawing/2014/main" id="{3B70F7B9-937A-E7A5-D145-A31D8A41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9582"/>
              </p:ext>
            </p:extLst>
          </p:nvPr>
        </p:nvGraphicFramePr>
        <p:xfrm>
          <a:off x="6795509" y="3899091"/>
          <a:ext cx="3203069" cy="18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08499738"/>
                    </a:ext>
                  </a:extLst>
                </a:gridCol>
                <a:gridCol w="2994789">
                  <a:extLst>
                    <a:ext uri="{9D8B030D-6E8A-4147-A177-3AD203B41FA5}">
                      <a16:colId xmlns:a16="http://schemas.microsoft.com/office/drawing/2014/main" val="3505716025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1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968495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2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879691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3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51095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4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976797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latin typeface="+mn-lt"/>
                        </a:rPr>
                        <a:t>5</a:t>
                      </a:r>
                      <a:endParaRPr kumimoji="1" lang="ja-JP" altLang="en-US" sz="1600"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347331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F453E0B-8B61-2BA3-137F-DCF46541B185}"/>
              </a:ext>
            </a:extLst>
          </p:cNvPr>
          <p:cNvSpPr txBox="1"/>
          <p:nvPr/>
        </p:nvSpPr>
        <p:spPr>
          <a:xfrm>
            <a:off x="136897" y="6094172"/>
            <a:ext cx="3203070" cy="35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97" b="1"/>
              <a:t>COMMENTS FROM FACILITATORS</a:t>
            </a:r>
            <a:endParaRPr kumimoji="1" lang="ja-JP" altLang="en-US" sz="1697" b="1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CCC914A-2CE0-8AC7-5F3E-DACF43D6CBBD}"/>
              </a:ext>
            </a:extLst>
          </p:cNvPr>
          <p:cNvSpPr/>
          <p:nvPr/>
        </p:nvSpPr>
        <p:spPr>
          <a:xfrm>
            <a:off x="147408" y="6355266"/>
            <a:ext cx="9785987" cy="11017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73" b="1">
              <a:solidFill>
                <a:schemeClr val="tx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68F067A-85D3-008D-9BC3-54DEF36CE5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5" y="1515414"/>
            <a:ext cx="1311356" cy="16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7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5803AE-272A-4327-A45C-CCF1F18E268B}"/>
</file>

<file path=customXml/itemProps2.xml><?xml version="1.0" encoding="utf-8"?>
<ds:datastoreItem xmlns:ds="http://schemas.openxmlformats.org/officeDocument/2006/customXml" ds:itemID="{8A6BA006-561C-49DD-9C0B-A1BC2D540756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F8E78939-C692-4804-9854-0910665EE4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119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Masako Yanagiya</dc:creator>
  <cp:lastModifiedBy>Thaddeus Ho</cp:lastModifiedBy>
  <cp:revision>129</cp:revision>
  <cp:lastPrinted>2023-03-11T08:24:41Z</cp:lastPrinted>
  <dcterms:created xsi:type="dcterms:W3CDTF">2023-03-05T12:25:42Z</dcterms:created>
  <dcterms:modified xsi:type="dcterms:W3CDTF">2023-03-17T14:57:09Z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</Properties>
</file>