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</p:sldIdLst>
  <p:sldSz cx="10079038" cy="7559675"/>
  <p:notesSz cx="6886575" cy="100171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B9BE1F-437B-4CFD-828C-1619EDD91312}" v="29" dt="2023-03-11T08:24:09.050"/>
    <p1510:client id="{7119C903-7481-4406-A877-E24631D22B97}" v="284" dt="2023-03-20T08:47:54.522"/>
    <p1510:client id="{C9EA5956-D667-431E-8BD7-2036AB651C40}" v="435" dt="2023-03-16T09:31:16.8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1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trev0000" userId="S::leetrev0000_gmail.com#ext#@tomowork.onmicrosoft.com::e04bbb10-567d-49cb-bd05-42127741fd13" providerId="AD" clId="Web-{C9EA5956-D667-431E-8BD7-2036AB651C40}"/>
    <pc:docChg chg="modSld">
      <pc:chgData name="leetrev0000" userId="S::leetrev0000_gmail.com#ext#@tomowork.onmicrosoft.com::e04bbb10-567d-49cb-bd05-42127741fd13" providerId="AD" clId="Web-{C9EA5956-D667-431E-8BD7-2036AB651C40}" dt="2023-03-16T09:31:16.843" v="426"/>
      <pc:docMkLst>
        <pc:docMk/>
      </pc:docMkLst>
      <pc:sldChg chg="modSp">
        <pc:chgData name="leetrev0000" userId="S::leetrev0000_gmail.com#ext#@tomowork.onmicrosoft.com::e04bbb10-567d-49cb-bd05-42127741fd13" providerId="AD" clId="Web-{C9EA5956-D667-431E-8BD7-2036AB651C40}" dt="2023-03-16T09:31:16.843" v="426"/>
        <pc:sldMkLst>
          <pc:docMk/>
          <pc:sldMk cId="1614276023" sldId="256"/>
        </pc:sldMkLst>
        <pc:spChg chg="mod">
          <ac:chgData name="leetrev0000" userId="S::leetrev0000_gmail.com#ext#@tomowork.onmicrosoft.com::e04bbb10-567d-49cb-bd05-42127741fd13" providerId="AD" clId="Web-{C9EA5956-D667-431E-8BD7-2036AB651C40}" dt="2023-03-16T09:27:05.773" v="51" actId="20577"/>
          <ac:spMkLst>
            <pc:docMk/>
            <pc:sldMk cId="1614276023" sldId="256"/>
            <ac:spMk id="11" creationId="{4B7E6BA0-C5E1-32A2-C83C-1CF98D65667D}"/>
          </ac:spMkLst>
        </pc:spChg>
        <pc:spChg chg="mod">
          <ac:chgData name="leetrev0000" userId="S::leetrev0000_gmail.com#ext#@tomowork.onmicrosoft.com::e04bbb10-567d-49cb-bd05-42127741fd13" providerId="AD" clId="Web-{C9EA5956-D667-431E-8BD7-2036AB651C40}" dt="2023-03-16T09:24:23.347" v="45" actId="20577"/>
          <ac:spMkLst>
            <pc:docMk/>
            <pc:sldMk cId="1614276023" sldId="256"/>
            <ac:spMk id="20" creationId="{67B72252-F9E4-2860-36D9-ADBD56B36CB7}"/>
          </ac:spMkLst>
        </pc:spChg>
        <pc:spChg chg="mod">
          <ac:chgData name="leetrev0000" userId="S::leetrev0000_gmail.com#ext#@tomowork.onmicrosoft.com::e04bbb10-567d-49cb-bd05-42127741fd13" providerId="AD" clId="Web-{C9EA5956-D667-431E-8BD7-2036AB651C40}" dt="2023-03-16T09:27:48.040" v="91" actId="20577"/>
          <ac:spMkLst>
            <pc:docMk/>
            <pc:sldMk cId="1614276023" sldId="256"/>
            <ac:spMk id="21" creationId="{32D595D8-0270-FDF5-59BF-CFBF2AAF1EFE}"/>
          </ac:spMkLst>
        </pc:spChg>
        <pc:spChg chg="mod">
          <ac:chgData name="leetrev0000" userId="S::leetrev0000_gmail.com#ext#@tomowork.onmicrosoft.com::e04bbb10-567d-49cb-bd05-42127741fd13" providerId="AD" clId="Web-{C9EA5956-D667-431E-8BD7-2036AB651C40}" dt="2023-03-16T09:28:36.385" v="128" actId="20577"/>
          <ac:spMkLst>
            <pc:docMk/>
            <pc:sldMk cId="1614276023" sldId="256"/>
            <ac:spMk id="22" creationId="{53088B9B-22F0-C19E-6A89-48C306C54B01}"/>
          </ac:spMkLst>
        </pc:spChg>
        <pc:graphicFrameChg chg="mod modGraphic">
          <ac:chgData name="leetrev0000" userId="S::leetrev0000_gmail.com#ext#@tomowork.onmicrosoft.com::e04bbb10-567d-49cb-bd05-42127741fd13" providerId="AD" clId="Web-{C9EA5956-D667-431E-8BD7-2036AB651C40}" dt="2023-03-16T09:23:30.111" v="11"/>
          <ac:graphicFrameMkLst>
            <pc:docMk/>
            <pc:sldMk cId="1614276023" sldId="256"/>
            <ac:graphicFrameMk id="2" creationId="{3F7C2654-A838-C3B9-D027-2669AFEFAF23}"/>
          </ac:graphicFrameMkLst>
        </pc:graphicFrameChg>
        <pc:graphicFrameChg chg="mod modGraphic">
          <ac:chgData name="leetrev0000" userId="S::leetrev0000_gmail.com#ext#@tomowork.onmicrosoft.com::e04bbb10-567d-49cb-bd05-42127741fd13" providerId="AD" clId="Web-{C9EA5956-D667-431E-8BD7-2036AB651C40}" dt="2023-03-16T09:23:36.408" v="21"/>
          <ac:graphicFrameMkLst>
            <pc:docMk/>
            <pc:sldMk cId="1614276023" sldId="256"/>
            <ac:graphicFrameMk id="3" creationId="{E4C5C560-56A9-AAE6-AC9D-D37E015DA14D}"/>
          </ac:graphicFrameMkLst>
        </pc:graphicFrameChg>
        <pc:graphicFrameChg chg="mod modGraphic">
          <ac:chgData name="leetrev0000" userId="S::leetrev0000_gmail.com#ext#@tomowork.onmicrosoft.com::e04bbb10-567d-49cb-bd05-42127741fd13" providerId="AD" clId="Web-{C9EA5956-D667-431E-8BD7-2036AB651C40}" dt="2023-03-16T09:31:16.843" v="426"/>
          <ac:graphicFrameMkLst>
            <pc:docMk/>
            <pc:sldMk cId="1614276023" sldId="256"/>
            <ac:graphicFrameMk id="24" creationId="{BADA7130-448E-2EDF-8E9C-BEF072C7A28B}"/>
          </ac:graphicFrameMkLst>
        </pc:graphicFrameChg>
      </pc:sldChg>
    </pc:docChg>
  </pc:docChgLst>
  <pc:docChgLst>
    <pc:chgData name="Masako Yanagiya" userId="22db75a2-6bfe-4dd4-9244-9ab043bbefbf" providerId="ADAL" clId="{02B9BE1F-437B-4CFD-828C-1619EDD91312}"/>
    <pc:docChg chg="custSel modSld modMainMaster">
      <pc:chgData name="Masako Yanagiya" userId="22db75a2-6bfe-4dd4-9244-9ab043bbefbf" providerId="ADAL" clId="{02B9BE1F-437B-4CFD-828C-1619EDD91312}" dt="2023-03-11T08:26:07.985" v="1172" actId="20577"/>
      <pc:docMkLst>
        <pc:docMk/>
      </pc:docMkLst>
      <pc:sldChg chg="addSp delSp modSp mod">
        <pc:chgData name="Masako Yanagiya" userId="22db75a2-6bfe-4dd4-9244-9ab043bbefbf" providerId="ADAL" clId="{02B9BE1F-437B-4CFD-828C-1619EDD91312}" dt="2023-03-11T08:26:07.985" v="1172" actId="20577"/>
        <pc:sldMkLst>
          <pc:docMk/>
          <pc:sldMk cId="1614276023" sldId="256"/>
        </pc:sldMkLst>
        <pc:spChg chg="mod">
          <ac:chgData name="Masako Yanagiya" userId="22db75a2-6bfe-4dd4-9244-9ab043bbefbf" providerId="ADAL" clId="{02B9BE1F-437B-4CFD-828C-1619EDD91312}" dt="2023-03-11T08:05:36.695" v="376" actId="403"/>
          <ac:spMkLst>
            <pc:docMk/>
            <pc:sldMk cId="1614276023" sldId="256"/>
            <ac:spMk id="7" creationId="{F7399305-DFDE-5269-CCBD-4BF68FC09DC2}"/>
          </ac:spMkLst>
        </pc:spChg>
        <pc:spChg chg="mod">
          <ac:chgData name="Masako Yanagiya" userId="22db75a2-6bfe-4dd4-9244-9ab043bbefbf" providerId="ADAL" clId="{02B9BE1F-437B-4CFD-828C-1619EDD91312}" dt="2023-03-11T08:03:18.964" v="285" actId="1076"/>
          <ac:spMkLst>
            <pc:docMk/>
            <pc:sldMk cId="1614276023" sldId="256"/>
            <ac:spMk id="11" creationId="{4B7E6BA0-C5E1-32A2-C83C-1CF98D65667D}"/>
          </ac:spMkLst>
        </pc:spChg>
        <pc:spChg chg="mod">
          <ac:chgData name="Masako Yanagiya" userId="22db75a2-6bfe-4dd4-9244-9ab043bbefbf" providerId="ADAL" clId="{02B9BE1F-437B-4CFD-828C-1619EDD91312}" dt="2023-03-11T08:06:47.932" v="394" actId="14100"/>
          <ac:spMkLst>
            <pc:docMk/>
            <pc:sldMk cId="1614276023" sldId="256"/>
            <ac:spMk id="12" creationId="{17EACC33-4374-42A9-55CC-2EC418097B69}"/>
          </ac:spMkLst>
        </pc:spChg>
        <pc:spChg chg="mod">
          <ac:chgData name="Masako Yanagiya" userId="22db75a2-6bfe-4dd4-9244-9ab043bbefbf" providerId="ADAL" clId="{02B9BE1F-437B-4CFD-828C-1619EDD91312}" dt="2023-03-11T08:06:16.572" v="387" actId="14100"/>
          <ac:spMkLst>
            <pc:docMk/>
            <pc:sldMk cId="1614276023" sldId="256"/>
            <ac:spMk id="13" creationId="{4AA18A31-E89E-EC2B-D46D-125CAA3328A3}"/>
          </ac:spMkLst>
        </pc:spChg>
        <pc:spChg chg="del mod">
          <ac:chgData name="Masako Yanagiya" userId="22db75a2-6bfe-4dd4-9244-9ab043bbefbf" providerId="ADAL" clId="{02B9BE1F-437B-4CFD-828C-1619EDD91312}" dt="2023-03-11T08:04:24.107" v="308" actId="478"/>
          <ac:spMkLst>
            <pc:docMk/>
            <pc:sldMk cId="1614276023" sldId="256"/>
            <ac:spMk id="14" creationId="{609BF45C-C77D-13DA-EF08-CC7A89F57632}"/>
          </ac:spMkLst>
        </pc:spChg>
        <pc:spChg chg="del mod">
          <ac:chgData name="Masako Yanagiya" userId="22db75a2-6bfe-4dd4-9244-9ab043bbefbf" providerId="ADAL" clId="{02B9BE1F-437B-4CFD-828C-1619EDD91312}" dt="2023-03-11T08:07:02.504" v="396" actId="478"/>
          <ac:spMkLst>
            <pc:docMk/>
            <pc:sldMk cId="1614276023" sldId="256"/>
            <ac:spMk id="15" creationId="{BDDEC4D7-C428-9A55-FF82-9E919AC5D1A5}"/>
          </ac:spMkLst>
        </pc:spChg>
        <pc:spChg chg="del mod">
          <ac:chgData name="Masako Yanagiya" userId="22db75a2-6bfe-4dd4-9244-9ab043bbefbf" providerId="ADAL" clId="{02B9BE1F-437B-4CFD-828C-1619EDD91312}" dt="2023-03-11T08:07:00.679" v="395" actId="478"/>
          <ac:spMkLst>
            <pc:docMk/>
            <pc:sldMk cId="1614276023" sldId="256"/>
            <ac:spMk id="16" creationId="{AD4E73A5-D363-E531-BF89-2A073838E34F}"/>
          </ac:spMkLst>
        </pc:spChg>
        <pc:spChg chg="add mod">
          <ac:chgData name="Masako Yanagiya" userId="22db75a2-6bfe-4dd4-9244-9ab043bbefbf" providerId="ADAL" clId="{02B9BE1F-437B-4CFD-828C-1619EDD91312}" dt="2023-03-11T08:06:19.245" v="388" actId="14100"/>
          <ac:spMkLst>
            <pc:docMk/>
            <pc:sldMk cId="1614276023" sldId="256"/>
            <ac:spMk id="18" creationId="{5D5494C5-AD1A-F4A7-B1FD-4224E90172F4}"/>
          </ac:spMkLst>
        </pc:spChg>
        <pc:spChg chg="add mod">
          <ac:chgData name="Masako Yanagiya" userId="22db75a2-6bfe-4dd4-9244-9ab043bbefbf" providerId="ADAL" clId="{02B9BE1F-437B-4CFD-828C-1619EDD91312}" dt="2023-03-11T08:06:26.212" v="390" actId="14100"/>
          <ac:spMkLst>
            <pc:docMk/>
            <pc:sldMk cId="1614276023" sldId="256"/>
            <ac:spMk id="19" creationId="{4DB1AFF2-1477-4F83-BDE1-0FEBACE9A83D}"/>
          </ac:spMkLst>
        </pc:spChg>
        <pc:spChg chg="add mod">
          <ac:chgData name="Masako Yanagiya" userId="22db75a2-6bfe-4dd4-9244-9ab043bbefbf" providerId="ADAL" clId="{02B9BE1F-437B-4CFD-828C-1619EDD91312}" dt="2023-03-11T08:07:47.542" v="744" actId="20577"/>
          <ac:spMkLst>
            <pc:docMk/>
            <pc:sldMk cId="1614276023" sldId="256"/>
            <ac:spMk id="20" creationId="{67B72252-F9E4-2860-36D9-ADBD56B36CB7}"/>
          </ac:spMkLst>
        </pc:spChg>
        <pc:spChg chg="add mod">
          <ac:chgData name="Masako Yanagiya" userId="22db75a2-6bfe-4dd4-9244-9ab043bbefbf" providerId="ADAL" clId="{02B9BE1F-437B-4CFD-828C-1619EDD91312}" dt="2023-03-11T08:06:32.540" v="392" actId="14100"/>
          <ac:spMkLst>
            <pc:docMk/>
            <pc:sldMk cId="1614276023" sldId="256"/>
            <ac:spMk id="21" creationId="{32D595D8-0270-FDF5-59BF-CFBF2AAF1EFE}"/>
          </ac:spMkLst>
        </pc:spChg>
        <pc:spChg chg="add mod">
          <ac:chgData name="Masako Yanagiya" userId="22db75a2-6bfe-4dd4-9244-9ab043bbefbf" providerId="ADAL" clId="{02B9BE1F-437B-4CFD-828C-1619EDD91312}" dt="2023-03-11T08:06:35.044" v="393" actId="14100"/>
          <ac:spMkLst>
            <pc:docMk/>
            <pc:sldMk cId="1614276023" sldId="256"/>
            <ac:spMk id="22" creationId="{53088B9B-22F0-C19E-6A89-48C306C54B01}"/>
          </ac:spMkLst>
        </pc:spChg>
        <pc:spChg chg="add mod">
          <ac:chgData name="Masako Yanagiya" userId="22db75a2-6bfe-4dd4-9244-9ab043bbefbf" providerId="ADAL" clId="{02B9BE1F-437B-4CFD-828C-1619EDD91312}" dt="2023-03-11T08:26:07.985" v="1172" actId="20577"/>
          <ac:spMkLst>
            <pc:docMk/>
            <pc:sldMk cId="1614276023" sldId="256"/>
            <ac:spMk id="23" creationId="{2DFF378D-2423-CC0F-617E-64F6E6E1D2AF}"/>
          </ac:spMkLst>
        </pc:spChg>
        <pc:spChg chg="add mod">
          <ac:chgData name="Masako Yanagiya" userId="22db75a2-6bfe-4dd4-9244-9ab043bbefbf" providerId="ADAL" clId="{02B9BE1F-437B-4CFD-828C-1619EDD91312}" dt="2023-03-11T08:15:52.649" v="1029" actId="1037"/>
          <ac:spMkLst>
            <pc:docMk/>
            <pc:sldMk cId="1614276023" sldId="256"/>
            <ac:spMk id="25" creationId="{BF31BB54-5E5A-4F0C-C59B-379A01BA5CB1}"/>
          </ac:spMkLst>
        </pc:spChg>
        <pc:spChg chg="add mod">
          <ac:chgData name="Masako Yanagiya" userId="22db75a2-6bfe-4dd4-9244-9ab043bbefbf" providerId="ADAL" clId="{02B9BE1F-437B-4CFD-828C-1619EDD91312}" dt="2023-03-11T08:22:19.939" v="1170" actId="1076"/>
          <ac:spMkLst>
            <pc:docMk/>
            <pc:sldMk cId="1614276023" sldId="256"/>
            <ac:spMk id="28" creationId="{B7E1030F-1125-56AE-2027-8BE926A7BB3B}"/>
          </ac:spMkLst>
        </pc:spChg>
        <pc:spChg chg="add mod">
          <ac:chgData name="Masako Yanagiya" userId="22db75a2-6bfe-4dd4-9244-9ab043bbefbf" providerId="ADAL" clId="{02B9BE1F-437B-4CFD-828C-1619EDD91312}" dt="2023-03-11T08:16:44.515" v="1066" actId="1076"/>
          <ac:spMkLst>
            <pc:docMk/>
            <pc:sldMk cId="1614276023" sldId="256"/>
            <ac:spMk id="31" creationId="{BF453E0B-8B61-2BA3-137F-DCF46541B185}"/>
          </ac:spMkLst>
        </pc:spChg>
        <pc:spChg chg="add mod">
          <ac:chgData name="Masako Yanagiya" userId="22db75a2-6bfe-4dd4-9244-9ab043bbefbf" providerId="ADAL" clId="{02B9BE1F-437B-4CFD-828C-1619EDD91312}" dt="2023-03-11T08:19:17.002" v="1109" actId="20577"/>
          <ac:spMkLst>
            <pc:docMk/>
            <pc:sldMk cId="1614276023" sldId="256"/>
            <ac:spMk id="32" creationId="{ACCC914A-2CE0-8AC7-5F3E-DACF43D6CBBD}"/>
          </ac:spMkLst>
        </pc:spChg>
        <pc:graphicFrameChg chg="add mod modGraphic">
          <ac:chgData name="Masako Yanagiya" userId="22db75a2-6bfe-4dd4-9244-9ab043bbefbf" providerId="ADAL" clId="{02B9BE1F-437B-4CFD-828C-1619EDD91312}" dt="2023-03-11T08:20:53.525" v="1166" actId="113"/>
          <ac:graphicFrameMkLst>
            <pc:docMk/>
            <pc:sldMk cId="1614276023" sldId="256"/>
            <ac:graphicFrameMk id="2" creationId="{3F7C2654-A838-C3B9-D027-2669AFEFAF23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21:01.444" v="1167" actId="113"/>
          <ac:graphicFrameMkLst>
            <pc:docMk/>
            <pc:sldMk cId="1614276023" sldId="256"/>
            <ac:graphicFrameMk id="3" creationId="{E4C5C560-56A9-AAE6-AC9D-D37E015DA14D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21:07.349" v="1168" actId="113"/>
          <ac:graphicFrameMkLst>
            <pc:docMk/>
            <pc:sldMk cId="1614276023" sldId="256"/>
            <ac:graphicFrameMk id="4" creationId="{B54FF755-8358-FF48-4D95-02A0053FD9AC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21:14.064" v="1169" actId="113"/>
          <ac:graphicFrameMkLst>
            <pc:docMk/>
            <pc:sldMk cId="1614276023" sldId="256"/>
            <ac:graphicFrameMk id="6" creationId="{58990555-2C29-5316-5020-9D98F4156773}"/>
          </ac:graphicFrameMkLst>
        </pc:graphicFrameChg>
        <pc:graphicFrameChg chg="del mod">
          <ac:chgData name="Masako Yanagiya" userId="22db75a2-6bfe-4dd4-9244-9ab043bbefbf" providerId="ADAL" clId="{02B9BE1F-437B-4CFD-828C-1619EDD91312}" dt="2023-03-11T07:57:42.613" v="62" actId="478"/>
          <ac:graphicFrameMkLst>
            <pc:docMk/>
            <pc:sldMk cId="1614276023" sldId="256"/>
            <ac:graphicFrameMk id="8" creationId="{51A63BF4-816E-BAA6-BBEB-95EF26BA16A8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19:34.068" v="1110" actId="207"/>
          <ac:graphicFrameMkLst>
            <pc:docMk/>
            <pc:sldMk cId="1614276023" sldId="256"/>
            <ac:graphicFrameMk id="24" creationId="{BADA7130-448E-2EDF-8E9C-BEF072C7A28B}"/>
          </ac:graphicFrameMkLst>
        </pc:graphicFrameChg>
        <pc:graphicFrameChg chg="add del mod">
          <ac:chgData name="Masako Yanagiya" userId="22db75a2-6bfe-4dd4-9244-9ab043bbefbf" providerId="ADAL" clId="{02B9BE1F-437B-4CFD-828C-1619EDD91312}" dt="2023-03-11T08:14:04.783" v="936" actId="478"/>
          <ac:graphicFrameMkLst>
            <pc:docMk/>
            <pc:sldMk cId="1614276023" sldId="256"/>
            <ac:graphicFrameMk id="26" creationId="{1982948B-46A5-7D6A-0159-28BDE13A73C8}"/>
          </ac:graphicFrameMkLst>
        </pc:graphicFrameChg>
        <pc:graphicFrameChg chg="add del mod">
          <ac:chgData name="Masako Yanagiya" userId="22db75a2-6bfe-4dd4-9244-9ab043bbefbf" providerId="ADAL" clId="{02B9BE1F-437B-4CFD-828C-1619EDD91312}" dt="2023-03-11T08:15:03.202" v="969" actId="478"/>
          <ac:graphicFrameMkLst>
            <pc:docMk/>
            <pc:sldMk cId="1614276023" sldId="256"/>
            <ac:graphicFrameMk id="27" creationId="{70D7417B-83E6-26BF-1F33-F252C87E15C5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19:39.395" v="1111" actId="207"/>
          <ac:graphicFrameMkLst>
            <pc:docMk/>
            <pc:sldMk cId="1614276023" sldId="256"/>
            <ac:graphicFrameMk id="29" creationId="{A0DFDD99-1538-4BCE-D2FB-D31327540C75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19:52.067" v="1114" actId="207"/>
          <ac:graphicFrameMkLst>
            <pc:docMk/>
            <pc:sldMk cId="1614276023" sldId="256"/>
            <ac:graphicFrameMk id="30" creationId="{3B70F7B9-937A-E7A5-D145-A31D8A4193FC}"/>
          </ac:graphicFrameMkLst>
        </pc:graphicFrameChg>
        <pc:picChg chg="mod">
          <ac:chgData name="Masako Yanagiya" userId="22db75a2-6bfe-4dd4-9244-9ab043bbefbf" providerId="ADAL" clId="{02B9BE1F-437B-4CFD-828C-1619EDD91312}" dt="2023-03-11T07:56:23.093" v="5" actId="1076"/>
          <ac:picMkLst>
            <pc:docMk/>
            <pc:sldMk cId="1614276023" sldId="256"/>
            <ac:picMk id="5" creationId="{11B15254-F506-A13A-E644-4F47505F4FB5}"/>
          </ac:picMkLst>
        </pc:picChg>
        <pc:picChg chg="mod">
          <ac:chgData name="Masako Yanagiya" userId="22db75a2-6bfe-4dd4-9244-9ab043bbefbf" providerId="ADAL" clId="{02B9BE1F-437B-4CFD-828C-1619EDD91312}" dt="2023-03-11T08:05:28.572" v="373" actId="1076"/>
          <ac:picMkLst>
            <pc:docMk/>
            <pc:sldMk cId="1614276023" sldId="256"/>
            <ac:picMk id="10" creationId="{4F95F305-B070-89D3-EBC9-E03B26059E47}"/>
          </ac:picMkLst>
        </pc:picChg>
        <pc:picChg chg="add mod">
          <ac:chgData name="Masako Yanagiya" userId="22db75a2-6bfe-4dd4-9244-9ab043bbefbf" providerId="ADAL" clId="{02B9BE1F-437B-4CFD-828C-1619EDD91312}" dt="2023-03-11T08:02:26.045" v="227" actId="1036"/>
          <ac:picMkLst>
            <pc:docMk/>
            <pc:sldMk cId="1614276023" sldId="256"/>
            <ac:picMk id="17" creationId="{7D47B389-E231-AB36-76C1-D97E6A62A368}"/>
          </ac:picMkLst>
        </pc:picChg>
      </pc:sldChg>
      <pc:sldMasterChg chg="modSp modSldLayout">
        <pc:chgData name="Masako Yanagiya" userId="22db75a2-6bfe-4dd4-9244-9ab043bbefbf" providerId="ADAL" clId="{02B9BE1F-437B-4CFD-828C-1619EDD91312}" dt="2023-03-11T07:55:44.137" v="0"/>
        <pc:sldMasterMkLst>
          <pc:docMk/>
          <pc:sldMasterMk cId="1736973958" sldId="2147483684"/>
        </pc:sldMasterMkLst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2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3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4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5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6" creationId="{00000000-0000-0000-0000-000000000000}"/>
          </ac:spMkLst>
        </pc:sp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606694950" sldId="2147483685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606694950" sldId="2147483685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606694950" sldId="2147483685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2258094136" sldId="2147483687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258094136" sldId="2147483687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258094136" sldId="2147483687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2821111491" sldId="2147483688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821111491" sldId="2147483688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821111491" sldId="2147483688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3322715765" sldId="2147483689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4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5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6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3248812388" sldId="2147483692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248812388" sldId="2147483692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248812388" sldId="2147483692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248812388" sldId="2147483692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3139259699" sldId="2147483693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139259699" sldId="2147483693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139259699" sldId="2147483693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139259699" sldId="2147483693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2124714494" sldId="2147483695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124714494" sldId="2147483695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124714494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Masako Yanagiya" userId="22db75a2-6bfe-4dd4-9244-9ab043bbefbf" providerId="ADAL" clId="{02B9BE1F-437B-4CFD-828C-1619EDD91312}" dt="2023-03-11T07:56:01.564" v="2"/>
        <pc:sldMasterMkLst>
          <pc:docMk/>
          <pc:sldMasterMk cId="11261388" sldId="2147483696"/>
        </pc:sldMasterMkLst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2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3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4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5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6" creationId="{00000000-0000-0000-0000-000000000000}"/>
          </ac:spMkLst>
        </pc:sp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3777226088" sldId="2147483697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777226088" sldId="2147483697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777226088" sldId="2147483697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3652620327" sldId="2147483699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652620327" sldId="2147483699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652620327" sldId="2147483699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1418304271" sldId="2147483700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418304271" sldId="2147483700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418304271" sldId="2147483700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279260625" sldId="2147483701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4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5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6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623005457" sldId="2147483704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623005457" sldId="2147483704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623005457" sldId="2147483704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623005457" sldId="2147483704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1126303592" sldId="2147483705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126303592" sldId="2147483705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126303592" sldId="2147483705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126303592" sldId="2147483705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883583508" sldId="2147483707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883583508" sldId="2147483707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883583508" sldId="2147483707"/>
              <ac:spMk id="3" creationId="{00000000-0000-0000-0000-000000000000}"/>
            </ac:spMkLst>
          </pc:spChg>
        </pc:sldLayoutChg>
      </pc:sldMasterChg>
    </pc:docChg>
  </pc:docChgLst>
  <pc:docChgLst>
    <pc:chgData name="leetrev0000" userId="S::leetrev0000_gmail.com#ext#@tomowork.onmicrosoft.com::e04bbb10-567d-49cb-bd05-42127741fd13" providerId="AD" clId="Web-{7119C903-7481-4406-A877-E24631D22B97}"/>
    <pc:docChg chg="modSld">
      <pc:chgData name="leetrev0000" userId="S::leetrev0000_gmail.com#ext#@tomowork.onmicrosoft.com::e04bbb10-567d-49cb-bd05-42127741fd13" providerId="AD" clId="Web-{7119C903-7481-4406-A877-E24631D22B97}" dt="2023-03-20T08:47:54.522" v="283" actId="14100"/>
      <pc:docMkLst>
        <pc:docMk/>
      </pc:docMkLst>
      <pc:sldChg chg="addSp delSp modSp">
        <pc:chgData name="leetrev0000" userId="S::leetrev0000_gmail.com#ext#@tomowork.onmicrosoft.com::e04bbb10-567d-49cb-bd05-42127741fd13" providerId="AD" clId="Web-{7119C903-7481-4406-A877-E24631D22B97}" dt="2023-03-20T08:47:54.522" v="283" actId="14100"/>
        <pc:sldMkLst>
          <pc:docMk/>
          <pc:sldMk cId="1614276023" sldId="256"/>
        </pc:sldMkLst>
        <pc:graphicFrameChg chg="mod modGraphic">
          <ac:chgData name="leetrev0000" userId="S::leetrev0000_gmail.com#ext#@tomowork.onmicrosoft.com::e04bbb10-567d-49cb-bd05-42127741fd13" providerId="AD" clId="Web-{7119C903-7481-4406-A877-E24631D22B97}" dt="2023-03-20T08:45:11.127" v="277"/>
          <ac:graphicFrameMkLst>
            <pc:docMk/>
            <pc:sldMk cId="1614276023" sldId="256"/>
            <ac:graphicFrameMk id="29" creationId="{A0DFDD99-1538-4BCE-D2FB-D31327540C75}"/>
          </ac:graphicFrameMkLst>
        </pc:graphicFrameChg>
        <pc:picChg chg="add del mod">
          <ac:chgData name="leetrev0000" userId="S::leetrev0000_gmail.com#ext#@tomowork.onmicrosoft.com::e04bbb10-567d-49cb-bd05-42127741fd13" providerId="AD" clId="Web-{7119C903-7481-4406-A877-E24631D22B97}" dt="2023-03-20T08:47:36.131" v="279"/>
          <ac:picMkLst>
            <pc:docMk/>
            <pc:sldMk cId="1614276023" sldId="256"/>
            <ac:picMk id="8" creationId="{9FBB849D-E597-A4D0-67EF-745027B8ABAD}"/>
          </ac:picMkLst>
        </pc:picChg>
        <pc:picChg chg="add mod">
          <ac:chgData name="leetrev0000" userId="S::leetrev0000_gmail.com#ext#@tomowork.onmicrosoft.com::e04bbb10-567d-49cb-bd05-42127741fd13" providerId="AD" clId="Web-{7119C903-7481-4406-A877-E24631D22B97}" dt="2023-03-20T08:47:54.522" v="283" actId="14100"/>
          <ac:picMkLst>
            <pc:docMk/>
            <pc:sldMk cId="1614276023" sldId="256"/>
            <ac:picMk id="9" creationId="{50CF5003-6550-1315-143D-93E83CE20BC2}"/>
          </ac:picMkLst>
        </pc:picChg>
        <pc:picChg chg="del">
          <ac:chgData name="leetrev0000" userId="S::leetrev0000_gmail.com#ext#@tomowork.onmicrosoft.com::e04bbb10-567d-49cb-bd05-42127741fd13" providerId="AD" clId="Web-{7119C903-7481-4406-A877-E24631D22B97}" dt="2023-03-20T08:47:39.975" v="280"/>
          <ac:picMkLst>
            <pc:docMk/>
            <pc:sldMk cId="1614276023" sldId="256"/>
            <ac:picMk id="17" creationId="{7D47B389-E231-AB36-76C1-D97E6A62A36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928" y="1237199"/>
            <a:ext cx="8567182" cy="2631887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881" y="3970582"/>
            <a:ext cx="7559279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30" indent="0" algn="ctr">
              <a:buNone/>
              <a:defRPr sz="2205"/>
            </a:lvl2pPr>
            <a:lvl3pPr marL="1007859" indent="0" algn="ctr">
              <a:buNone/>
              <a:defRPr sz="1983"/>
            </a:lvl3pPr>
            <a:lvl4pPr marL="1511789" indent="0" algn="ctr">
              <a:buNone/>
              <a:defRPr sz="1764"/>
            </a:lvl4pPr>
            <a:lvl5pPr marL="2015718" indent="0" algn="ctr">
              <a:buNone/>
              <a:defRPr sz="1764"/>
            </a:lvl5pPr>
            <a:lvl6pPr marL="2519648" indent="0" algn="ctr">
              <a:buNone/>
              <a:defRPr sz="1764"/>
            </a:lvl6pPr>
            <a:lvl7pPr marL="3023577" indent="0" algn="ctr">
              <a:buNone/>
              <a:defRPr sz="1764"/>
            </a:lvl7pPr>
            <a:lvl8pPr marL="3527507" indent="0" algn="ctr">
              <a:buNone/>
              <a:defRPr sz="1764"/>
            </a:lvl8pPr>
            <a:lvl9pPr marL="4031436" indent="0" algn="ctr">
              <a:buNone/>
              <a:defRPr sz="176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22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37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2812" y="402485"/>
            <a:ext cx="2173293" cy="64064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934" y="402485"/>
            <a:ext cx="6393890" cy="64064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5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1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85" y="1884671"/>
            <a:ext cx="8693170" cy="3144614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685" y="5059035"/>
            <a:ext cx="8693170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85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3pPr>
            <a:lvl4pPr marL="15117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71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64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57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50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43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62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934" y="2012414"/>
            <a:ext cx="428359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514" y="2012414"/>
            <a:ext cx="428359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30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7" y="402484"/>
            <a:ext cx="8693170" cy="14611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249" y="1853171"/>
            <a:ext cx="426390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30" indent="0">
              <a:buNone/>
              <a:defRPr sz="2205" b="1"/>
            </a:lvl2pPr>
            <a:lvl3pPr marL="1007859" indent="0">
              <a:buNone/>
              <a:defRPr sz="1983" b="1"/>
            </a:lvl3pPr>
            <a:lvl4pPr marL="1511789" indent="0">
              <a:buNone/>
              <a:defRPr sz="1764" b="1"/>
            </a:lvl4pPr>
            <a:lvl5pPr marL="2015718" indent="0">
              <a:buNone/>
              <a:defRPr sz="1764" b="1"/>
            </a:lvl5pPr>
            <a:lvl6pPr marL="2519648" indent="0">
              <a:buNone/>
              <a:defRPr sz="1764" b="1"/>
            </a:lvl6pPr>
            <a:lvl7pPr marL="3023577" indent="0">
              <a:buNone/>
              <a:defRPr sz="1764" b="1"/>
            </a:lvl7pPr>
            <a:lvl8pPr marL="3527507" indent="0">
              <a:buNone/>
              <a:defRPr sz="1764" b="1"/>
            </a:lvl8pPr>
            <a:lvl9pPr marL="4031436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249" y="2761381"/>
            <a:ext cx="4263905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514" y="1853171"/>
            <a:ext cx="428490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30" indent="0">
              <a:buNone/>
              <a:defRPr sz="2205" b="1"/>
            </a:lvl2pPr>
            <a:lvl3pPr marL="1007859" indent="0">
              <a:buNone/>
              <a:defRPr sz="1983" b="1"/>
            </a:lvl3pPr>
            <a:lvl4pPr marL="1511789" indent="0">
              <a:buNone/>
              <a:defRPr sz="1764" b="1"/>
            </a:lvl4pPr>
            <a:lvl5pPr marL="2015718" indent="0">
              <a:buNone/>
              <a:defRPr sz="1764" b="1"/>
            </a:lvl5pPr>
            <a:lvl6pPr marL="2519648" indent="0">
              <a:buNone/>
              <a:defRPr sz="1764" b="1"/>
            </a:lvl6pPr>
            <a:lvl7pPr marL="3023577" indent="0">
              <a:buNone/>
              <a:defRPr sz="1764" b="1"/>
            </a:lvl7pPr>
            <a:lvl8pPr marL="3527507" indent="0">
              <a:buNone/>
              <a:defRPr sz="1764" b="1"/>
            </a:lvl8pPr>
            <a:lvl9pPr marL="4031436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514" y="2761381"/>
            <a:ext cx="4284904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6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57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98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8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905" y="1088457"/>
            <a:ext cx="5102513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8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30" indent="0">
              <a:buNone/>
              <a:defRPr sz="1543"/>
            </a:lvl2pPr>
            <a:lvl3pPr marL="1007859" indent="0">
              <a:buNone/>
              <a:defRPr sz="1323"/>
            </a:lvl3pPr>
            <a:lvl4pPr marL="1511789" indent="0">
              <a:buNone/>
              <a:defRPr sz="1102"/>
            </a:lvl4pPr>
            <a:lvl5pPr marL="2015718" indent="0">
              <a:buNone/>
              <a:defRPr sz="1102"/>
            </a:lvl5pPr>
            <a:lvl6pPr marL="2519648" indent="0">
              <a:buNone/>
              <a:defRPr sz="1102"/>
            </a:lvl6pPr>
            <a:lvl7pPr marL="3023577" indent="0">
              <a:buNone/>
              <a:defRPr sz="1102"/>
            </a:lvl7pPr>
            <a:lvl8pPr marL="3527507" indent="0">
              <a:buNone/>
              <a:defRPr sz="1102"/>
            </a:lvl8pPr>
            <a:lvl9pPr marL="4031436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0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8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905" y="1088457"/>
            <a:ext cx="5102513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30" indent="0">
              <a:buNone/>
              <a:defRPr sz="3086"/>
            </a:lvl2pPr>
            <a:lvl3pPr marL="1007859" indent="0">
              <a:buNone/>
              <a:defRPr sz="2646"/>
            </a:lvl3pPr>
            <a:lvl4pPr marL="1511789" indent="0">
              <a:buNone/>
              <a:defRPr sz="2205"/>
            </a:lvl4pPr>
            <a:lvl5pPr marL="2015718" indent="0">
              <a:buNone/>
              <a:defRPr sz="2205"/>
            </a:lvl5pPr>
            <a:lvl6pPr marL="2519648" indent="0">
              <a:buNone/>
              <a:defRPr sz="2205"/>
            </a:lvl6pPr>
            <a:lvl7pPr marL="3023577" indent="0">
              <a:buNone/>
              <a:defRPr sz="2205"/>
            </a:lvl7pPr>
            <a:lvl8pPr marL="3527507" indent="0">
              <a:buNone/>
              <a:defRPr sz="2205"/>
            </a:lvl8pPr>
            <a:lvl9pPr marL="4031436" indent="0">
              <a:buNone/>
              <a:defRPr sz="220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8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30" indent="0">
              <a:buNone/>
              <a:defRPr sz="1543"/>
            </a:lvl2pPr>
            <a:lvl3pPr marL="1007859" indent="0">
              <a:buNone/>
              <a:defRPr sz="1323"/>
            </a:lvl3pPr>
            <a:lvl4pPr marL="1511789" indent="0">
              <a:buNone/>
              <a:defRPr sz="1102"/>
            </a:lvl4pPr>
            <a:lvl5pPr marL="2015718" indent="0">
              <a:buNone/>
              <a:defRPr sz="1102"/>
            </a:lvl5pPr>
            <a:lvl6pPr marL="2519648" indent="0">
              <a:buNone/>
              <a:defRPr sz="1102"/>
            </a:lvl6pPr>
            <a:lvl7pPr marL="3023577" indent="0">
              <a:buNone/>
              <a:defRPr sz="1102"/>
            </a:lvl7pPr>
            <a:lvl8pPr marL="3527507" indent="0">
              <a:buNone/>
              <a:defRPr sz="1102"/>
            </a:lvl8pPr>
            <a:lvl9pPr marL="4031436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30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934" y="402484"/>
            <a:ext cx="869317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934" y="2012414"/>
            <a:ext cx="869317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934" y="7006702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683" y="7006702"/>
            <a:ext cx="340167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8320" y="7006702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07859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65" indent="-251965" algn="l" defTabSz="1007859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94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824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75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26768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77161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275542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779472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283401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930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859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789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5718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9648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3577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7507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31436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ロゴ, 会社名&#10;&#10;自動的に生成された説明">
            <a:extLst>
              <a:ext uri="{FF2B5EF4-FFF2-40B4-BE49-F238E27FC236}">
                <a16:creationId xmlns:a16="http://schemas.microsoft.com/office/drawing/2014/main" id="{11B15254-F506-A13A-E644-4F47505F4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57" y="68433"/>
            <a:ext cx="1172938" cy="66490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399305-DFDE-5269-CCBD-4BF68FC09DC2}"/>
              </a:ext>
            </a:extLst>
          </p:cNvPr>
          <p:cNvSpPr txBox="1"/>
          <p:nvPr/>
        </p:nvSpPr>
        <p:spPr>
          <a:xfrm>
            <a:off x="1554461" y="162638"/>
            <a:ext cx="7278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/>
              <a:t>TOMOWORK GOAL SETTING WORKSHEET</a:t>
            </a:r>
            <a:endParaRPr kumimoji="1" lang="ja-JP" altLang="en-US" sz="2400" b="1" dirty="0"/>
          </a:p>
        </p:txBody>
      </p:sp>
      <p:pic>
        <p:nvPicPr>
          <p:cNvPr id="10" name="Picture 10" descr="An illustration of a confident Chinese man holding a laptop.">
            <a:extLst>
              <a:ext uri="{FF2B5EF4-FFF2-40B4-BE49-F238E27FC236}">
                <a16:creationId xmlns:a16="http://schemas.microsoft.com/office/drawing/2014/main" id="{4F95F305-B070-89D3-EBC9-E03B26059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251" y="211370"/>
            <a:ext cx="601833" cy="137260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B7E6BA0-C5E1-32A2-C83C-1CF98D65667D}"/>
              </a:ext>
            </a:extLst>
          </p:cNvPr>
          <p:cNvSpPr txBox="1"/>
          <p:nvPr/>
        </p:nvSpPr>
        <p:spPr>
          <a:xfrm>
            <a:off x="2419652" y="1451048"/>
            <a:ext cx="6340947" cy="3534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en-US" altLang="ja-JP" sz="1650" b="1" dirty="0">
                <a:ea typeface="游ゴシック"/>
              </a:rPr>
              <a:t>MY CAREER GOAL IN _3_ YEARS</a:t>
            </a:r>
            <a:endParaRPr kumimoji="1" lang="ja-JP" altLang="en-US" sz="1650" b="1" dirty="0">
              <a:ea typeface="游ゴシック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7EACC33-4374-42A9-55CC-2EC418097B69}"/>
              </a:ext>
            </a:extLst>
          </p:cNvPr>
          <p:cNvSpPr/>
          <p:nvPr/>
        </p:nvSpPr>
        <p:spPr>
          <a:xfrm>
            <a:off x="205159" y="1515415"/>
            <a:ext cx="1689334" cy="17013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73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AA18A31-E89E-EC2B-D46D-125CAA3328A3}"/>
              </a:ext>
            </a:extLst>
          </p:cNvPr>
          <p:cNvSpPr/>
          <p:nvPr/>
        </p:nvSpPr>
        <p:spPr>
          <a:xfrm>
            <a:off x="2042470" y="1861350"/>
            <a:ext cx="1208691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 dirty="0">
                <a:solidFill>
                  <a:schemeClr val="tx1"/>
                </a:solidFill>
              </a:rPr>
              <a:t>WORK</a:t>
            </a:r>
            <a:endParaRPr kumimoji="1" lang="ja-JP" altLang="en-US" sz="1273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3F7C2654-A838-C3B9-D027-2669AFEFA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643735"/>
              </p:ext>
            </p:extLst>
          </p:nvPr>
        </p:nvGraphicFramePr>
        <p:xfrm>
          <a:off x="237569" y="823123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/>
                        <a:t>NAME</a:t>
                      </a:r>
                      <a:endParaRPr kumimoji="1" lang="ja-JP" altLang="en-US" sz="9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/>
                        <a:t>Trevor Lee</a:t>
                      </a:r>
                      <a:endParaRPr kumimoji="1" lang="ja-JP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4C5C560-56A9-AAE6-AC9D-D37E015DA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64550"/>
              </p:ext>
            </p:extLst>
          </p:nvPr>
        </p:nvGraphicFramePr>
        <p:xfrm>
          <a:off x="2411274" y="830923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/>
                        <a:t>INSTITUTE</a:t>
                      </a:r>
                      <a:endParaRPr kumimoji="1" lang="ja-JP" altLang="en-US" sz="9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/>
                        <a:t>Nanyang Polytechnic</a:t>
                      </a:r>
                      <a:endParaRPr kumimoji="1" lang="ja-JP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B54FF755-8358-FF48-4D95-02A0053FD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254290"/>
              </p:ext>
            </p:extLst>
          </p:nvPr>
        </p:nvGraphicFramePr>
        <p:xfrm>
          <a:off x="4617612" y="830923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/>
                        <a:t>GOAL START DATE</a:t>
                      </a:r>
                      <a:endParaRPr kumimoji="1" lang="ja-JP" altLang="en-US" sz="9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/>
                        <a:t>20 MARCH 2023</a:t>
                      </a:r>
                      <a:endParaRPr kumimoji="1" lang="ja-JP" altLang="en-US" sz="9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8990555-2C29-5316-5020-9D98F4156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035207"/>
              </p:ext>
            </p:extLst>
          </p:nvPr>
        </p:nvGraphicFramePr>
        <p:xfrm>
          <a:off x="6823950" y="837748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/>
                        <a:t>GOAL COMPLETION DATE</a:t>
                      </a:r>
                      <a:endParaRPr kumimoji="1" lang="ja-JP" altLang="en-US" sz="9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/>
                        <a:t>1 JUNE 2023</a:t>
                      </a:r>
                      <a:endParaRPr kumimoji="1" lang="ja-JP" altLang="en-US" sz="9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D5494C5-AD1A-F4A7-B1FD-4224E90172F4}"/>
              </a:ext>
            </a:extLst>
          </p:cNvPr>
          <p:cNvSpPr/>
          <p:nvPr/>
        </p:nvSpPr>
        <p:spPr>
          <a:xfrm>
            <a:off x="2042469" y="2330801"/>
            <a:ext cx="1208691" cy="4206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 dirty="0">
                <a:solidFill>
                  <a:schemeClr val="tx1"/>
                </a:solidFill>
              </a:rPr>
              <a:t>LEARNING</a:t>
            </a:r>
            <a:endParaRPr kumimoji="1" lang="ja-JP" altLang="en-US" sz="1273" b="1" dirty="0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DB1AFF2-1477-4F83-BDE1-0FEBACE9A83D}"/>
              </a:ext>
            </a:extLst>
          </p:cNvPr>
          <p:cNvSpPr/>
          <p:nvPr/>
        </p:nvSpPr>
        <p:spPr>
          <a:xfrm>
            <a:off x="2042468" y="2808321"/>
            <a:ext cx="1208691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 dirty="0">
                <a:solidFill>
                  <a:schemeClr val="tx1"/>
                </a:solidFill>
              </a:rPr>
              <a:t>ACTIVITIES</a:t>
            </a:r>
            <a:endParaRPr kumimoji="1" lang="ja-JP" altLang="en-US" sz="1273" b="1" dirty="0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7B72252-F9E4-2860-36D9-ADBD56B36CB7}"/>
              </a:ext>
            </a:extLst>
          </p:cNvPr>
          <p:cNvSpPr/>
          <p:nvPr/>
        </p:nvSpPr>
        <p:spPr>
          <a:xfrm>
            <a:off x="3399138" y="1861350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ja-JP" sz="1250" b="1" dirty="0">
                <a:solidFill>
                  <a:schemeClr val="tx1"/>
                </a:solidFill>
                <a:ea typeface="游ゴシック"/>
                <a:cs typeface="Calibri"/>
              </a:rPr>
              <a:t>Full-time job in Digital Marketing/F&amp;B as a cook or pastry chef</a:t>
            </a:r>
            <a:endParaRPr kumimoji="1" lang="en-US" altLang="ja-JP" sz="1273" b="1" dirty="0">
              <a:solidFill>
                <a:schemeClr val="tx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32D595D8-0270-FDF5-59BF-CFBF2AAF1EFE}"/>
              </a:ext>
            </a:extLst>
          </p:cNvPr>
          <p:cNvSpPr/>
          <p:nvPr/>
        </p:nvSpPr>
        <p:spPr>
          <a:xfrm>
            <a:off x="3399138" y="2342973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ja-JP" altLang="en-US" sz="1250" b="1">
                <a:solidFill>
                  <a:schemeClr val="tx1"/>
                </a:solidFill>
                <a:ea typeface="游ゴシック"/>
                <a:cs typeface="Calibri"/>
              </a:rPr>
              <a:t>Either to further my studies in media in internship or university OR attend food cooking courses</a:t>
            </a:r>
            <a:endParaRPr kumimoji="1" lang="ja-JP" altLang="en-US" sz="1273" b="1" dirty="0">
              <a:solidFill>
                <a:schemeClr val="tx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53088B9B-22F0-C19E-6A89-48C306C54B01}"/>
              </a:ext>
            </a:extLst>
          </p:cNvPr>
          <p:cNvSpPr/>
          <p:nvPr/>
        </p:nvSpPr>
        <p:spPr>
          <a:xfrm>
            <a:off x="3399138" y="2813072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ja-JP" altLang="en-US" sz="1250" b="1">
                <a:solidFill>
                  <a:schemeClr val="tx1"/>
                </a:solidFill>
                <a:ea typeface="游ゴシック"/>
                <a:cs typeface="Calibri"/>
              </a:rPr>
              <a:t>Cooking and baking with my family and share with them and my friends, and practice picture/video editng skills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DFF378D-2423-CC0F-617E-64F6E6E1D2AF}"/>
              </a:ext>
            </a:extLst>
          </p:cNvPr>
          <p:cNvSpPr txBox="1"/>
          <p:nvPr/>
        </p:nvSpPr>
        <p:spPr>
          <a:xfrm>
            <a:off x="54694" y="3358138"/>
            <a:ext cx="34139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/>
              <a:t>5 THINGS </a:t>
            </a:r>
            <a:r>
              <a:rPr kumimoji="1" lang="en-US" altLang="ja-JP" sz="1400" b="1" dirty="0"/>
              <a:t>I WANT TO ACHIEVE FROM TAP</a:t>
            </a:r>
            <a:r>
              <a:rPr kumimoji="1" lang="en-US" altLang="ja-JP" sz="1050" b="1" dirty="0"/>
              <a:t> </a:t>
            </a:r>
            <a:r>
              <a:rPr kumimoji="1" lang="en-US" altLang="ja-JP" sz="1100" b="1" dirty="0"/>
              <a:t>(Please include more than 1 soft skills)</a:t>
            </a:r>
            <a:endParaRPr kumimoji="1" lang="ja-JP" altLang="en-US" sz="1600" b="1" dirty="0"/>
          </a:p>
        </p:txBody>
      </p:sp>
      <p:graphicFrame>
        <p:nvGraphicFramePr>
          <p:cNvPr id="24" name="表 24">
            <a:extLst>
              <a:ext uri="{FF2B5EF4-FFF2-40B4-BE49-F238E27FC236}">
                <a16:creationId xmlns:a16="http://schemas.microsoft.com/office/drawing/2014/main" id="{BADA7130-448E-2EDF-8E9C-BEF072C7A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948081"/>
              </p:ext>
            </p:extLst>
          </p:nvPr>
        </p:nvGraphicFramePr>
        <p:xfrm>
          <a:off x="147409" y="3998031"/>
          <a:ext cx="3203069" cy="1912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1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Improve on my CV and Portfolio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2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Be a good team player &amp; communicator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3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Time management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4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Pursue in Media &amp; Digital Marketing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5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Improve my interview skills to increase my employability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F31BB54-5E5A-4F0C-C59B-379A01BA5CB1}"/>
              </a:ext>
            </a:extLst>
          </p:cNvPr>
          <p:cNvSpPr txBox="1"/>
          <p:nvPr/>
        </p:nvSpPr>
        <p:spPr>
          <a:xfrm>
            <a:off x="3339967" y="3358139"/>
            <a:ext cx="341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ACTION THAT WILL HELP ME TO REACH MY GOAL</a:t>
            </a:r>
            <a:endParaRPr kumimoji="1" lang="ja-JP" altLang="en-US" sz="16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7E1030F-1125-56AE-2027-8BE926A7BB3B}"/>
              </a:ext>
            </a:extLst>
          </p:cNvPr>
          <p:cNvSpPr txBox="1"/>
          <p:nvPr/>
        </p:nvSpPr>
        <p:spPr>
          <a:xfrm>
            <a:off x="6844063" y="3353031"/>
            <a:ext cx="3089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REVIEW</a:t>
            </a:r>
          </a:p>
          <a:p>
            <a:pPr algn="ctr"/>
            <a:r>
              <a:rPr kumimoji="1" lang="en-US" altLang="ja-JP" sz="1600" b="1" dirty="0"/>
              <a:t>(REVIEW BY 31 MAY MORNING)</a:t>
            </a:r>
            <a:endParaRPr kumimoji="1" lang="ja-JP" altLang="en-US" sz="1600" b="1" dirty="0"/>
          </a:p>
        </p:txBody>
      </p:sp>
      <p:graphicFrame>
        <p:nvGraphicFramePr>
          <p:cNvPr id="29" name="表 24">
            <a:extLst>
              <a:ext uri="{FF2B5EF4-FFF2-40B4-BE49-F238E27FC236}">
                <a16:creationId xmlns:a16="http://schemas.microsoft.com/office/drawing/2014/main" id="{A0DFDD99-1538-4BCE-D2FB-D31327540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971730"/>
              </p:ext>
            </p:extLst>
          </p:nvPr>
        </p:nvGraphicFramePr>
        <p:xfrm>
          <a:off x="3438868" y="3986036"/>
          <a:ext cx="3203069" cy="2005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1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Search for help from facilitators and friends to help me with my CV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2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Work on my time management 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3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Be involved and help my team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4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Practice with my friends and facilitators on interview skills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5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Get along well with everyone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graphicFrame>
        <p:nvGraphicFramePr>
          <p:cNvPr id="30" name="表 24">
            <a:extLst>
              <a:ext uri="{FF2B5EF4-FFF2-40B4-BE49-F238E27FC236}">
                <a16:creationId xmlns:a16="http://schemas.microsoft.com/office/drawing/2014/main" id="{3B70F7B9-937A-E7A5-D145-A31D8A41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455123"/>
              </p:ext>
            </p:extLst>
          </p:nvPr>
        </p:nvGraphicFramePr>
        <p:xfrm>
          <a:off x="6730327" y="3986036"/>
          <a:ext cx="3203069" cy="18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1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2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3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4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5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F453E0B-8B61-2BA3-137F-DCF46541B185}"/>
              </a:ext>
            </a:extLst>
          </p:cNvPr>
          <p:cNvSpPr txBox="1"/>
          <p:nvPr/>
        </p:nvSpPr>
        <p:spPr>
          <a:xfrm>
            <a:off x="136897" y="5887678"/>
            <a:ext cx="3203070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97" b="1" dirty="0"/>
              <a:t>COMMENTS FROM FACILITATORS</a:t>
            </a:r>
            <a:endParaRPr kumimoji="1" lang="ja-JP" altLang="en-US" sz="1697" b="1" dirty="0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ACCC914A-2CE0-8AC7-5F3E-DACF43D6CBBD}"/>
              </a:ext>
            </a:extLst>
          </p:cNvPr>
          <p:cNvSpPr/>
          <p:nvPr/>
        </p:nvSpPr>
        <p:spPr>
          <a:xfrm>
            <a:off x="147408" y="6246585"/>
            <a:ext cx="9785987" cy="11017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73" b="1" dirty="0">
              <a:solidFill>
                <a:schemeClr val="tx1"/>
              </a:solidFill>
            </a:endParaRPr>
          </a:p>
        </p:txBody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50CF5003-6550-1315-143D-93E83CE20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024" y="1517132"/>
            <a:ext cx="1699732" cy="168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76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2171985-10ab-406e-8b84-af4207f6493d" xsi:nil="true"/>
    <lcf76f155ced4ddcb4097134ff3c332f xmlns="694e195f-a507-483b-86fc-a5bc40f8ef28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FD57494341904DA37ED86DBD17605C" ma:contentTypeVersion="10" ma:contentTypeDescription="Create a new document." ma:contentTypeScope="" ma:versionID="fc2b777def098a76e202afd6b2a36e36">
  <xsd:schema xmlns:xsd="http://www.w3.org/2001/XMLSchema" xmlns:xs="http://www.w3.org/2001/XMLSchema" xmlns:p="http://schemas.microsoft.com/office/2006/metadata/properties" xmlns:ns2="694e195f-a507-483b-86fc-a5bc40f8ef28" xmlns:ns3="c2171985-10ab-406e-8b84-af4207f6493d" targetNamespace="http://schemas.microsoft.com/office/2006/metadata/properties" ma:root="true" ma:fieldsID="b0070cf001f5e0d6dd850b11e294ff1b" ns2:_="" ns3:_="">
    <xsd:import namespace="694e195f-a507-483b-86fc-a5bc40f8ef28"/>
    <xsd:import namespace="c2171985-10ab-406e-8b84-af4207f649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e195f-a507-483b-86fc-a5bc40f8e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7c745d6-8469-4571-9d07-1e41349427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171985-10ab-406e-8b84-af4207f6493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0e1b0f1-7932-41fa-b247-53377234832c}" ma:internalName="TaxCatchAll" ma:showField="CatchAllData" ma:web="c2171985-10ab-406e-8b84-af4207f649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6BA006-561C-49DD-9C0B-A1BC2D540756}">
  <ds:schemaRefs>
    <ds:schemaRef ds:uri="http://schemas.microsoft.com/office/2006/metadata/properties"/>
    <ds:schemaRef ds:uri="http://schemas.microsoft.com/office/infopath/2007/PartnerControls"/>
    <ds:schemaRef ds:uri="c2171985-10ab-406e-8b84-af4207f6493d"/>
    <ds:schemaRef ds:uri="694e195f-a507-483b-86fc-a5bc40f8ef28"/>
  </ds:schemaRefs>
</ds:datastoreItem>
</file>

<file path=customXml/itemProps2.xml><?xml version="1.0" encoding="utf-8"?>
<ds:datastoreItem xmlns:ds="http://schemas.openxmlformats.org/officeDocument/2006/customXml" ds:itemID="{75E0F698-328A-42DB-B294-892920175F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4e195f-a507-483b-86fc-a5bc40f8ef28"/>
    <ds:schemaRef ds:uri="c2171985-10ab-406e-8b84-af4207f649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E78939-C692-4804-9854-0910665EE4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109</TotalTime>
  <Words>79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テーマ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Masako Yanagiya</dc:creator>
  <cp:lastModifiedBy>Masako Yanagiya</cp:lastModifiedBy>
  <cp:revision>74</cp:revision>
  <cp:lastPrinted>2023-03-11T08:24:41Z</cp:lastPrinted>
  <dcterms:created xsi:type="dcterms:W3CDTF">2023-03-05T12:25:42Z</dcterms:created>
  <dcterms:modified xsi:type="dcterms:W3CDTF">2023-03-20T08:47:56Z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0x0101003EFD57494341904DA37ED86DBD17605C</vt:lpwstr>
  </property>
  <property fmtid="{D5CDD505-2E9C-101B-9397-08002B2CF9AE}" pid="3" name="MediaServiceImageTags">
    <vt:lpwstr/>
  </property>
</Properties>
</file>