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</p:sldIdLst>
  <p:sldSz cx="10079038" cy="7559675"/>
  <p:notesSz cx="6886575" cy="100171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09792C-51B6-4C1C-BF1C-8101AB663622}" v="10" dt="2023-03-17T02:06:34.895"/>
    <p1510:client id="{7F8A9BDA-0810-4F26-BBA6-9096811A2A49}" v="6" dt="2023-03-16T09:24:04.368"/>
    <p1510:client id="{83B9C191-16C7-4512-AA73-D56AEB44B4BA}" v="4" dt="2023-03-16T12:37:28.796"/>
    <p1510:client id="{A9679B2F-AF06-430D-BF25-58BA7C1C6677}" v="91" dt="2023-03-16T11:34:47.8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5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Tan" userId="S::odst40_yahoo.com.sg#ext#@tomowork.onmicrosoft.com::84a223e6-5dd2-4311-9f7a-ebcb7a0c455e" providerId="AD" clId="Web-{0E09792C-51B6-4C1C-BF1C-8101AB663622}"/>
    <pc:docChg chg="modSld">
      <pc:chgData name="Jacob Tan" userId="S::odst40_yahoo.com.sg#ext#@tomowork.onmicrosoft.com::84a223e6-5dd2-4311-9f7a-ebcb7a0c455e" providerId="AD" clId="Web-{0E09792C-51B6-4C1C-BF1C-8101AB663622}" dt="2023-03-17T02:06:16.893" v="7"/>
      <pc:docMkLst>
        <pc:docMk/>
      </pc:docMkLst>
      <pc:sldChg chg="modSp">
        <pc:chgData name="Jacob Tan" userId="S::odst40_yahoo.com.sg#ext#@tomowork.onmicrosoft.com::84a223e6-5dd2-4311-9f7a-ebcb7a0c455e" providerId="AD" clId="Web-{0E09792C-51B6-4C1C-BF1C-8101AB663622}" dt="2023-03-17T02:06:16.893" v="7"/>
        <pc:sldMkLst>
          <pc:docMk/>
          <pc:sldMk cId="1614276023" sldId="256"/>
        </pc:sldMkLst>
        <pc:graphicFrameChg chg="mod modGraphic">
          <ac:chgData name="Jacob Tan" userId="S::odst40_yahoo.com.sg#ext#@tomowork.onmicrosoft.com::84a223e6-5dd2-4311-9f7a-ebcb7a0c455e" providerId="AD" clId="Web-{0E09792C-51B6-4C1C-BF1C-8101AB663622}" dt="2023-03-17T02:06:16.893" v="7"/>
          <ac:graphicFrameMkLst>
            <pc:docMk/>
            <pc:sldMk cId="1614276023" sldId="256"/>
            <ac:graphicFrameMk id="2" creationId="{3F7C2654-A838-C3B9-D027-2669AFEFAF23}"/>
          </ac:graphicFrameMkLst>
        </pc:graphicFrameChg>
      </pc:sldChg>
    </pc:docChg>
  </pc:docChgLst>
  <pc:docChgLst>
    <pc:chgData name="Victor Goh" userId="b4ea7cfb4e820c16" providerId="LiveId" clId="{83B9C191-16C7-4512-AA73-D56AEB44B4BA}"/>
    <pc:docChg chg="undo custSel modSld">
      <pc:chgData name="Victor Goh" userId="b4ea7cfb4e820c16" providerId="LiveId" clId="{83B9C191-16C7-4512-AA73-D56AEB44B4BA}" dt="2023-03-16T12:37:59.974" v="405" actId="20577"/>
      <pc:docMkLst>
        <pc:docMk/>
      </pc:docMkLst>
      <pc:sldChg chg="modSp mod">
        <pc:chgData name="Victor Goh" userId="b4ea7cfb4e820c16" providerId="LiveId" clId="{83B9C191-16C7-4512-AA73-D56AEB44B4BA}" dt="2023-03-16T12:37:59.974" v="405" actId="20577"/>
        <pc:sldMkLst>
          <pc:docMk/>
          <pc:sldMk cId="1614276023" sldId="256"/>
        </pc:sldMkLst>
        <pc:spChg chg="mod">
          <ac:chgData name="Victor Goh" userId="b4ea7cfb4e820c16" providerId="LiveId" clId="{83B9C191-16C7-4512-AA73-D56AEB44B4BA}" dt="2023-03-16T12:37:44.237" v="375" actId="20577"/>
          <ac:spMkLst>
            <pc:docMk/>
            <pc:sldMk cId="1614276023" sldId="256"/>
            <ac:spMk id="20" creationId="{67B72252-F9E4-2860-36D9-ADBD56B36CB7}"/>
          </ac:spMkLst>
        </pc:spChg>
        <pc:spChg chg="mod">
          <ac:chgData name="Victor Goh" userId="b4ea7cfb4e820c16" providerId="LiveId" clId="{83B9C191-16C7-4512-AA73-D56AEB44B4BA}" dt="2023-03-16T12:37:48.654" v="376" actId="1076"/>
          <ac:spMkLst>
            <pc:docMk/>
            <pc:sldMk cId="1614276023" sldId="256"/>
            <ac:spMk id="21" creationId="{32D595D8-0270-FDF5-59BF-CFBF2AAF1EFE}"/>
          </ac:spMkLst>
        </pc:spChg>
        <pc:graphicFrameChg chg="mod modGraphic">
          <ac:chgData name="Victor Goh" userId="b4ea7cfb4e820c16" providerId="LiveId" clId="{83B9C191-16C7-4512-AA73-D56AEB44B4BA}" dt="2023-03-16T12:37:53.762" v="386" actId="20577"/>
          <ac:graphicFrameMkLst>
            <pc:docMk/>
            <pc:sldMk cId="1614276023" sldId="256"/>
            <ac:graphicFrameMk id="2" creationId="{3F7C2654-A838-C3B9-D027-2669AFEFAF23}"/>
          </ac:graphicFrameMkLst>
        </pc:graphicFrameChg>
        <pc:graphicFrameChg chg="mod modGraphic">
          <ac:chgData name="Victor Goh" userId="b4ea7cfb4e820c16" providerId="LiveId" clId="{83B9C191-16C7-4512-AA73-D56AEB44B4BA}" dt="2023-03-16T12:37:59.974" v="405" actId="20577"/>
          <ac:graphicFrameMkLst>
            <pc:docMk/>
            <pc:sldMk cId="1614276023" sldId="256"/>
            <ac:graphicFrameMk id="3" creationId="{E4C5C560-56A9-AAE6-AC9D-D37E015DA14D}"/>
          </ac:graphicFrameMkLst>
        </pc:graphicFrameChg>
      </pc:sldChg>
    </pc:docChg>
  </pc:docChgLst>
  <pc:docChgLst>
    <pc:chgData name="Masako Yanagiya" userId="22db75a2-6bfe-4dd4-9244-9ab043bbefbf" providerId="ADAL" clId="{02B9BE1F-437B-4CFD-828C-1619EDD91312}"/>
    <pc:docChg chg="custSel modSld modMainMaster">
      <pc:chgData name="Masako Yanagiya" userId="22db75a2-6bfe-4dd4-9244-9ab043bbefbf" providerId="ADAL" clId="{02B9BE1F-437B-4CFD-828C-1619EDD91312}" dt="2023-03-11T08:26:07.985" v="1172" actId="20577"/>
      <pc:docMkLst>
        <pc:docMk/>
      </pc:docMkLst>
      <pc:sldChg chg="addSp delSp modSp mod">
        <pc:chgData name="Masako Yanagiya" userId="22db75a2-6bfe-4dd4-9244-9ab043bbefbf" providerId="ADAL" clId="{02B9BE1F-437B-4CFD-828C-1619EDD91312}" dt="2023-03-11T08:26:07.985" v="1172" actId="20577"/>
        <pc:sldMkLst>
          <pc:docMk/>
          <pc:sldMk cId="1614276023" sldId="256"/>
        </pc:sldMkLst>
        <pc:spChg chg="mod">
          <ac:chgData name="Masako Yanagiya" userId="22db75a2-6bfe-4dd4-9244-9ab043bbefbf" providerId="ADAL" clId="{02B9BE1F-437B-4CFD-828C-1619EDD91312}" dt="2023-03-11T08:05:36.695" v="376" actId="403"/>
          <ac:spMkLst>
            <pc:docMk/>
            <pc:sldMk cId="1614276023" sldId="256"/>
            <ac:spMk id="7" creationId="{F7399305-DFDE-5269-CCBD-4BF68FC09DC2}"/>
          </ac:spMkLst>
        </pc:spChg>
        <pc:spChg chg="mod">
          <ac:chgData name="Masako Yanagiya" userId="22db75a2-6bfe-4dd4-9244-9ab043bbefbf" providerId="ADAL" clId="{02B9BE1F-437B-4CFD-828C-1619EDD91312}" dt="2023-03-11T08:03:18.964" v="285" actId="1076"/>
          <ac:spMkLst>
            <pc:docMk/>
            <pc:sldMk cId="1614276023" sldId="256"/>
            <ac:spMk id="11" creationId="{4B7E6BA0-C5E1-32A2-C83C-1CF98D65667D}"/>
          </ac:spMkLst>
        </pc:spChg>
        <pc:spChg chg="mod">
          <ac:chgData name="Masako Yanagiya" userId="22db75a2-6bfe-4dd4-9244-9ab043bbefbf" providerId="ADAL" clId="{02B9BE1F-437B-4CFD-828C-1619EDD91312}" dt="2023-03-11T08:06:47.932" v="394" actId="14100"/>
          <ac:spMkLst>
            <pc:docMk/>
            <pc:sldMk cId="1614276023" sldId="256"/>
            <ac:spMk id="12" creationId="{17EACC33-4374-42A9-55CC-2EC418097B69}"/>
          </ac:spMkLst>
        </pc:spChg>
        <pc:spChg chg="mod">
          <ac:chgData name="Masako Yanagiya" userId="22db75a2-6bfe-4dd4-9244-9ab043bbefbf" providerId="ADAL" clId="{02B9BE1F-437B-4CFD-828C-1619EDD91312}" dt="2023-03-11T08:06:16.572" v="387" actId="14100"/>
          <ac:spMkLst>
            <pc:docMk/>
            <pc:sldMk cId="1614276023" sldId="256"/>
            <ac:spMk id="13" creationId="{4AA18A31-E89E-EC2B-D46D-125CAA3328A3}"/>
          </ac:spMkLst>
        </pc:spChg>
        <pc:spChg chg="del mod">
          <ac:chgData name="Masako Yanagiya" userId="22db75a2-6bfe-4dd4-9244-9ab043bbefbf" providerId="ADAL" clId="{02B9BE1F-437B-4CFD-828C-1619EDD91312}" dt="2023-03-11T08:04:24.107" v="308" actId="478"/>
          <ac:spMkLst>
            <pc:docMk/>
            <pc:sldMk cId="1614276023" sldId="256"/>
            <ac:spMk id="14" creationId="{609BF45C-C77D-13DA-EF08-CC7A89F57632}"/>
          </ac:spMkLst>
        </pc:spChg>
        <pc:spChg chg="del mod">
          <ac:chgData name="Masako Yanagiya" userId="22db75a2-6bfe-4dd4-9244-9ab043bbefbf" providerId="ADAL" clId="{02B9BE1F-437B-4CFD-828C-1619EDD91312}" dt="2023-03-11T08:07:02.504" v="396" actId="478"/>
          <ac:spMkLst>
            <pc:docMk/>
            <pc:sldMk cId="1614276023" sldId="256"/>
            <ac:spMk id="15" creationId="{BDDEC4D7-C428-9A55-FF82-9E919AC5D1A5}"/>
          </ac:spMkLst>
        </pc:spChg>
        <pc:spChg chg="del mod">
          <ac:chgData name="Masako Yanagiya" userId="22db75a2-6bfe-4dd4-9244-9ab043bbefbf" providerId="ADAL" clId="{02B9BE1F-437B-4CFD-828C-1619EDD91312}" dt="2023-03-11T08:07:00.679" v="395" actId="478"/>
          <ac:spMkLst>
            <pc:docMk/>
            <pc:sldMk cId="1614276023" sldId="256"/>
            <ac:spMk id="16" creationId="{AD4E73A5-D363-E531-BF89-2A073838E34F}"/>
          </ac:spMkLst>
        </pc:spChg>
        <pc:spChg chg="add mod">
          <ac:chgData name="Masako Yanagiya" userId="22db75a2-6bfe-4dd4-9244-9ab043bbefbf" providerId="ADAL" clId="{02B9BE1F-437B-4CFD-828C-1619EDD91312}" dt="2023-03-11T08:06:19.245" v="388" actId="14100"/>
          <ac:spMkLst>
            <pc:docMk/>
            <pc:sldMk cId="1614276023" sldId="256"/>
            <ac:spMk id="18" creationId="{5D5494C5-AD1A-F4A7-B1FD-4224E90172F4}"/>
          </ac:spMkLst>
        </pc:spChg>
        <pc:spChg chg="add mod">
          <ac:chgData name="Masako Yanagiya" userId="22db75a2-6bfe-4dd4-9244-9ab043bbefbf" providerId="ADAL" clId="{02B9BE1F-437B-4CFD-828C-1619EDD91312}" dt="2023-03-11T08:06:26.212" v="390" actId="14100"/>
          <ac:spMkLst>
            <pc:docMk/>
            <pc:sldMk cId="1614276023" sldId="256"/>
            <ac:spMk id="19" creationId="{4DB1AFF2-1477-4F83-BDE1-0FEBACE9A83D}"/>
          </ac:spMkLst>
        </pc:spChg>
        <pc:spChg chg="add mod">
          <ac:chgData name="Masako Yanagiya" userId="22db75a2-6bfe-4dd4-9244-9ab043bbefbf" providerId="ADAL" clId="{02B9BE1F-437B-4CFD-828C-1619EDD91312}" dt="2023-03-11T08:07:47.542" v="744" actId="20577"/>
          <ac:spMkLst>
            <pc:docMk/>
            <pc:sldMk cId="1614276023" sldId="256"/>
            <ac:spMk id="20" creationId="{67B72252-F9E4-2860-36D9-ADBD56B36CB7}"/>
          </ac:spMkLst>
        </pc:spChg>
        <pc:spChg chg="add mod">
          <ac:chgData name="Masako Yanagiya" userId="22db75a2-6bfe-4dd4-9244-9ab043bbefbf" providerId="ADAL" clId="{02B9BE1F-437B-4CFD-828C-1619EDD91312}" dt="2023-03-11T08:06:32.540" v="392" actId="14100"/>
          <ac:spMkLst>
            <pc:docMk/>
            <pc:sldMk cId="1614276023" sldId="256"/>
            <ac:spMk id="21" creationId="{32D595D8-0270-FDF5-59BF-CFBF2AAF1EFE}"/>
          </ac:spMkLst>
        </pc:spChg>
        <pc:spChg chg="add mod">
          <ac:chgData name="Masako Yanagiya" userId="22db75a2-6bfe-4dd4-9244-9ab043bbefbf" providerId="ADAL" clId="{02B9BE1F-437B-4CFD-828C-1619EDD91312}" dt="2023-03-11T08:06:35.044" v="393" actId="14100"/>
          <ac:spMkLst>
            <pc:docMk/>
            <pc:sldMk cId="1614276023" sldId="256"/>
            <ac:spMk id="22" creationId="{53088B9B-22F0-C19E-6A89-48C306C54B01}"/>
          </ac:spMkLst>
        </pc:spChg>
        <pc:spChg chg="add mod">
          <ac:chgData name="Masako Yanagiya" userId="22db75a2-6bfe-4dd4-9244-9ab043bbefbf" providerId="ADAL" clId="{02B9BE1F-437B-4CFD-828C-1619EDD91312}" dt="2023-03-11T08:26:07.985" v="1172" actId="20577"/>
          <ac:spMkLst>
            <pc:docMk/>
            <pc:sldMk cId="1614276023" sldId="256"/>
            <ac:spMk id="23" creationId="{2DFF378D-2423-CC0F-617E-64F6E6E1D2AF}"/>
          </ac:spMkLst>
        </pc:spChg>
        <pc:spChg chg="add mod">
          <ac:chgData name="Masako Yanagiya" userId="22db75a2-6bfe-4dd4-9244-9ab043bbefbf" providerId="ADAL" clId="{02B9BE1F-437B-4CFD-828C-1619EDD91312}" dt="2023-03-11T08:15:52.649" v="1029" actId="1037"/>
          <ac:spMkLst>
            <pc:docMk/>
            <pc:sldMk cId="1614276023" sldId="256"/>
            <ac:spMk id="25" creationId="{BF31BB54-5E5A-4F0C-C59B-379A01BA5CB1}"/>
          </ac:spMkLst>
        </pc:spChg>
        <pc:spChg chg="add mod">
          <ac:chgData name="Masako Yanagiya" userId="22db75a2-6bfe-4dd4-9244-9ab043bbefbf" providerId="ADAL" clId="{02B9BE1F-437B-4CFD-828C-1619EDD91312}" dt="2023-03-11T08:22:19.939" v="1170" actId="1076"/>
          <ac:spMkLst>
            <pc:docMk/>
            <pc:sldMk cId="1614276023" sldId="256"/>
            <ac:spMk id="28" creationId="{B7E1030F-1125-56AE-2027-8BE926A7BB3B}"/>
          </ac:spMkLst>
        </pc:spChg>
        <pc:spChg chg="add mod">
          <ac:chgData name="Masako Yanagiya" userId="22db75a2-6bfe-4dd4-9244-9ab043bbefbf" providerId="ADAL" clId="{02B9BE1F-437B-4CFD-828C-1619EDD91312}" dt="2023-03-11T08:16:44.515" v="1066" actId="1076"/>
          <ac:spMkLst>
            <pc:docMk/>
            <pc:sldMk cId="1614276023" sldId="256"/>
            <ac:spMk id="31" creationId="{BF453E0B-8B61-2BA3-137F-DCF46541B185}"/>
          </ac:spMkLst>
        </pc:spChg>
        <pc:spChg chg="add mod">
          <ac:chgData name="Masako Yanagiya" userId="22db75a2-6bfe-4dd4-9244-9ab043bbefbf" providerId="ADAL" clId="{02B9BE1F-437B-4CFD-828C-1619EDD91312}" dt="2023-03-11T08:19:17.002" v="1109" actId="20577"/>
          <ac:spMkLst>
            <pc:docMk/>
            <pc:sldMk cId="1614276023" sldId="256"/>
            <ac:spMk id="32" creationId="{ACCC914A-2CE0-8AC7-5F3E-DACF43D6CBBD}"/>
          </ac:spMkLst>
        </pc:spChg>
        <pc:graphicFrameChg chg="add mod modGraphic">
          <ac:chgData name="Masako Yanagiya" userId="22db75a2-6bfe-4dd4-9244-9ab043bbefbf" providerId="ADAL" clId="{02B9BE1F-437B-4CFD-828C-1619EDD91312}" dt="2023-03-11T08:20:53.525" v="1166" actId="113"/>
          <ac:graphicFrameMkLst>
            <pc:docMk/>
            <pc:sldMk cId="1614276023" sldId="256"/>
            <ac:graphicFrameMk id="2" creationId="{3F7C2654-A838-C3B9-D027-2669AFEFAF23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21:01.444" v="1167" actId="113"/>
          <ac:graphicFrameMkLst>
            <pc:docMk/>
            <pc:sldMk cId="1614276023" sldId="256"/>
            <ac:graphicFrameMk id="3" creationId="{E4C5C560-56A9-AAE6-AC9D-D37E015DA14D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21:07.349" v="1168" actId="113"/>
          <ac:graphicFrameMkLst>
            <pc:docMk/>
            <pc:sldMk cId="1614276023" sldId="256"/>
            <ac:graphicFrameMk id="4" creationId="{B54FF755-8358-FF48-4D95-02A0053FD9AC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21:14.064" v="1169" actId="113"/>
          <ac:graphicFrameMkLst>
            <pc:docMk/>
            <pc:sldMk cId="1614276023" sldId="256"/>
            <ac:graphicFrameMk id="6" creationId="{58990555-2C29-5316-5020-9D98F4156773}"/>
          </ac:graphicFrameMkLst>
        </pc:graphicFrameChg>
        <pc:graphicFrameChg chg="del mod">
          <ac:chgData name="Masako Yanagiya" userId="22db75a2-6bfe-4dd4-9244-9ab043bbefbf" providerId="ADAL" clId="{02B9BE1F-437B-4CFD-828C-1619EDD91312}" dt="2023-03-11T07:57:42.613" v="62" actId="478"/>
          <ac:graphicFrameMkLst>
            <pc:docMk/>
            <pc:sldMk cId="1614276023" sldId="256"/>
            <ac:graphicFrameMk id="8" creationId="{51A63BF4-816E-BAA6-BBEB-95EF26BA16A8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19:34.068" v="1110" actId="207"/>
          <ac:graphicFrameMkLst>
            <pc:docMk/>
            <pc:sldMk cId="1614276023" sldId="256"/>
            <ac:graphicFrameMk id="24" creationId="{BADA7130-448E-2EDF-8E9C-BEF072C7A28B}"/>
          </ac:graphicFrameMkLst>
        </pc:graphicFrameChg>
        <pc:graphicFrameChg chg="add del mod">
          <ac:chgData name="Masako Yanagiya" userId="22db75a2-6bfe-4dd4-9244-9ab043bbefbf" providerId="ADAL" clId="{02B9BE1F-437B-4CFD-828C-1619EDD91312}" dt="2023-03-11T08:14:04.783" v="936" actId="478"/>
          <ac:graphicFrameMkLst>
            <pc:docMk/>
            <pc:sldMk cId="1614276023" sldId="256"/>
            <ac:graphicFrameMk id="26" creationId="{1982948B-46A5-7D6A-0159-28BDE13A73C8}"/>
          </ac:graphicFrameMkLst>
        </pc:graphicFrameChg>
        <pc:graphicFrameChg chg="add del mod">
          <ac:chgData name="Masako Yanagiya" userId="22db75a2-6bfe-4dd4-9244-9ab043bbefbf" providerId="ADAL" clId="{02B9BE1F-437B-4CFD-828C-1619EDD91312}" dt="2023-03-11T08:15:03.202" v="969" actId="478"/>
          <ac:graphicFrameMkLst>
            <pc:docMk/>
            <pc:sldMk cId="1614276023" sldId="256"/>
            <ac:graphicFrameMk id="27" creationId="{70D7417B-83E6-26BF-1F33-F252C87E15C5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19:39.395" v="1111" actId="207"/>
          <ac:graphicFrameMkLst>
            <pc:docMk/>
            <pc:sldMk cId="1614276023" sldId="256"/>
            <ac:graphicFrameMk id="29" creationId="{A0DFDD99-1538-4BCE-D2FB-D31327540C75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19:52.067" v="1114" actId="207"/>
          <ac:graphicFrameMkLst>
            <pc:docMk/>
            <pc:sldMk cId="1614276023" sldId="256"/>
            <ac:graphicFrameMk id="30" creationId="{3B70F7B9-937A-E7A5-D145-A31D8A4193FC}"/>
          </ac:graphicFrameMkLst>
        </pc:graphicFrameChg>
        <pc:picChg chg="mod">
          <ac:chgData name="Masako Yanagiya" userId="22db75a2-6bfe-4dd4-9244-9ab043bbefbf" providerId="ADAL" clId="{02B9BE1F-437B-4CFD-828C-1619EDD91312}" dt="2023-03-11T07:56:23.093" v="5" actId="1076"/>
          <ac:picMkLst>
            <pc:docMk/>
            <pc:sldMk cId="1614276023" sldId="256"/>
            <ac:picMk id="5" creationId="{11B15254-F506-A13A-E644-4F47505F4FB5}"/>
          </ac:picMkLst>
        </pc:picChg>
        <pc:picChg chg="mod">
          <ac:chgData name="Masako Yanagiya" userId="22db75a2-6bfe-4dd4-9244-9ab043bbefbf" providerId="ADAL" clId="{02B9BE1F-437B-4CFD-828C-1619EDD91312}" dt="2023-03-11T08:05:28.572" v="373" actId="1076"/>
          <ac:picMkLst>
            <pc:docMk/>
            <pc:sldMk cId="1614276023" sldId="256"/>
            <ac:picMk id="10" creationId="{4F95F305-B070-89D3-EBC9-E03B26059E47}"/>
          </ac:picMkLst>
        </pc:picChg>
        <pc:picChg chg="add mod">
          <ac:chgData name="Masako Yanagiya" userId="22db75a2-6bfe-4dd4-9244-9ab043bbefbf" providerId="ADAL" clId="{02B9BE1F-437B-4CFD-828C-1619EDD91312}" dt="2023-03-11T08:02:26.045" v="227" actId="1036"/>
          <ac:picMkLst>
            <pc:docMk/>
            <pc:sldMk cId="1614276023" sldId="256"/>
            <ac:picMk id="17" creationId="{7D47B389-E231-AB36-76C1-D97E6A62A368}"/>
          </ac:picMkLst>
        </pc:picChg>
      </pc:sldChg>
      <pc:sldMasterChg chg="modSp modSldLayout">
        <pc:chgData name="Masako Yanagiya" userId="22db75a2-6bfe-4dd4-9244-9ab043bbefbf" providerId="ADAL" clId="{02B9BE1F-437B-4CFD-828C-1619EDD91312}" dt="2023-03-11T07:55:44.137" v="0"/>
        <pc:sldMasterMkLst>
          <pc:docMk/>
          <pc:sldMasterMk cId="1736973958" sldId="2147483684"/>
        </pc:sldMasterMkLst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2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3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4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5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6" creationId="{00000000-0000-0000-0000-000000000000}"/>
          </ac:spMkLst>
        </pc:sp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606694950" sldId="2147483685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606694950" sldId="2147483685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606694950" sldId="2147483685"/>
              <ac:spMk id="3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2258094136" sldId="2147483687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258094136" sldId="2147483687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258094136" sldId="2147483687"/>
              <ac:spMk id="3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2821111491" sldId="2147483688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821111491" sldId="2147483688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821111491" sldId="2147483688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3322715765" sldId="2147483689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4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5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6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3248812388" sldId="2147483692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248812388" sldId="2147483692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248812388" sldId="2147483692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248812388" sldId="2147483692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3139259699" sldId="2147483693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139259699" sldId="2147483693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139259699" sldId="2147483693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139259699" sldId="2147483693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2124714494" sldId="2147483695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124714494" sldId="2147483695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124714494" sldId="2147483695"/>
              <ac:spMk id="3" creationId="{00000000-0000-0000-0000-000000000000}"/>
            </ac:spMkLst>
          </pc:spChg>
        </pc:sldLayoutChg>
      </pc:sldMasterChg>
      <pc:sldMasterChg chg="modSp modSldLayout">
        <pc:chgData name="Masako Yanagiya" userId="22db75a2-6bfe-4dd4-9244-9ab043bbefbf" providerId="ADAL" clId="{02B9BE1F-437B-4CFD-828C-1619EDD91312}" dt="2023-03-11T07:56:01.564" v="2"/>
        <pc:sldMasterMkLst>
          <pc:docMk/>
          <pc:sldMasterMk cId="11261388" sldId="2147483696"/>
        </pc:sldMasterMkLst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2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3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4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5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6" creationId="{00000000-0000-0000-0000-000000000000}"/>
          </ac:spMkLst>
        </pc:sp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3777226088" sldId="2147483697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3777226088" sldId="2147483697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3777226088" sldId="2147483697"/>
              <ac:spMk id="3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3652620327" sldId="2147483699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3652620327" sldId="2147483699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3652620327" sldId="2147483699"/>
              <ac:spMk id="3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1418304271" sldId="2147483700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418304271" sldId="2147483700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418304271" sldId="2147483700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279260625" sldId="2147483701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4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5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6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623005457" sldId="2147483704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623005457" sldId="2147483704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623005457" sldId="2147483704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623005457" sldId="2147483704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1126303592" sldId="2147483705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126303592" sldId="2147483705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126303592" sldId="2147483705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126303592" sldId="2147483705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883583508" sldId="2147483707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883583508" sldId="2147483707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883583508" sldId="2147483707"/>
              <ac:spMk id="3" creationId="{00000000-0000-0000-0000-000000000000}"/>
            </ac:spMkLst>
          </pc:spChg>
        </pc:sldLayoutChg>
      </pc:sldMasterChg>
    </pc:docChg>
  </pc:docChgLst>
  <pc:docChgLst>
    <pc:chgData name="Ng Ee Ping" userId="S::ngeeping.tp@tomowork.org::92025b4a-20b5-4ec6-92bf-9a8a28f51ef7" providerId="AD" clId="Web-{A9679B2F-AF06-430D-BF25-58BA7C1C6677}"/>
    <pc:docChg chg="modSld">
      <pc:chgData name="Ng Ee Ping" userId="S::ngeeping.tp@tomowork.org::92025b4a-20b5-4ec6-92bf-9a8a28f51ef7" providerId="AD" clId="Web-{A9679B2F-AF06-430D-BF25-58BA7C1C6677}" dt="2023-03-16T11:34:47.877" v="89" actId="20577"/>
      <pc:docMkLst>
        <pc:docMk/>
      </pc:docMkLst>
      <pc:sldChg chg="modSp">
        <pc:chgData name="Ng Ee Ping" userId="S::ngeeping.tp@tomowork.org::92025b4a-20b5-4ec6-92bf-9a8a28f51ef7" providerId="AD" clId="Web-{A9679B2F-AF06-430D-BF25-58BA7C1C6677}" dt="2023-03-16T11:34:47.877" v="89" actId="20577"/>
        <pc:sldMkLst>
          <pc:docMk/>
          <pc:sldMk cId="1614276023" sldId="256"/>
        </pc:sldMkLst>
        <pc:spChg chg="mod">
          <ac:chgData name="Ng Ee Ping" userId="S::ngeeping.tp@tomowork.org::92025b4a-20b5-4ec6-92bf-9a8a28f51ef7" providerId="AD" clId="Web-{A9679B2F-AF06-430D-BF25-58BA7C1C6677}" dt="2023-03-16T11:33:25.780" v="30" actId="20577"/>
          <ac:spMkLst>
            <pc:docMk/>
            <pc:sldMk cId="1614276023" sldId="256"/>
            <ac:spMk id="20" creationId="{67B72252-F9E4-2860-36D9-ADBD56B36CB7}"/>
          </ac:spMkLst>
        </pc:spChg>
        <pc:spChg chg="mod">
          <ac:chgData name="Ng Ee Ping" userId="S::ngeeping.tp@tomowork.org::92025b4a-20b5-4ec6-92bf-9a8a28f51ef7" providerId="AD" clId="Web-{A9679B2F-AF06-430D-BF25-58BA7C1C6677}" dt="2023-03-16T11:34:16.095" v="73" actId="20577"/>
          <ac:spMkLst>
            <pc:docMk/>
            <pc:sldMk cId="1614276023" sldId="256"/>
            <ac:spMk id="21" creationId="{32D595D8-0270-FDF5-59BF-CFBF2AAF1EFE}"/>
          </ac:spMkLst>
        </pc:spChg>
        <pc:spChg chg="mod">
          <ac:chgData name="Ng Ee Ping" userId="S::ngeeping.tp@tomowork.org::92025b4a-20b5-4ec6-92bf-9a8a28f51ef7" providerId="AD" clId="Web-{A9679B2F-AF06-430D-BF25-58BA7C1C6677}" dt="2023-03-16T11:34:47.877" v="89" actId="20577"/>
          <ac:spMkLst>
            <pc:docMk/>
            <pc:sldMk cId="1614276023" sldId="256"/>
            <ac:spMk id="22" creationId="{53088B9B-22F0-C19E-6A89-48C306C54B01}"/>
          </ac:spMkLst>
        </pc:spChg>
      </pc:sldChg>
    </pc:docChg>
  </pc:docChgLst>
  <pc:docChgLst>
    <pc:chgData name="Ng Ee Ping" userId="S::ngeeping.tp@tomowork.org::92025b4a-20b5-4ec6-92bf-9a8a28f51ef7" providerId="AD" clId="Web-{7F8A9BDA-0810-4F26-BBA6-9096811A2A49}"/>
    <pc:docChg chg="modSld">
      <pc:chgData name="Ng Ee Ping" userId="S::ngeeping.tp@tomowork.org::92025b4a-20b5-4ec6-92bf-9a8a28f51ef7" providerId="AD" clId="Web-{7F8A9BDA-0810-4F26-BBA6-9096811A2A49}" dt="2023-03-16T09:24:04.368" v="5" actId="20577"/>
      <pc:docMkLst>
        <pc:docMk/>
      </pc:docMkLst>
      <pc:sldChg chg="modSp">
        <pc:chgData name="Ng Ee Ping" userId="S::ngeeping.tp@tomowork.org::92025b4a-20b5-4ec6-92bf-9a8a28f51ef7" providerId="AD" clId="Web-{7F8A9BDA-0810-4F26-BBA6-9096811A2A49}" dt="2023-03-16T09:24:04.368" v="5" actId="20577"/>
        <pc:sldMkLst>
          <pc:docMk/>
          <pc:sldMk cId="1614276023" sldId="256"/>
        </pc:sldMkLst>
        <pc:spChg chg="mod">
          <ac:chgData name="Ng Ee Ping" userId="S::ngeeping.tp@tomowork.org::92025b4a-20b5-4ec6-92bf-9a8a28f51ef7" providerId="AD" clId="Web-{7F8A9BDA-0810-4F26-BBA6-9096811A2A49}" dt="2023-03-16T09:24:04.368" v="5" actId="20577"/>
          <ac:spMkLst>
            <pc:docMk/>
            <pc:sldMk cId="1614276023" sldId="256"/>
            <ac:spMk id="20" creationId="{67B72252-F9E4-2860-36D9-ADBD56B36CB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928" y="1237199"/>
            <a:ext cx="8567182" cy="2631887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881" y="3970582"/>
            <a:ext cx="7559279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30" indent="0" algn="ctr">
              <a:buNone/>
              <a:defRPr sz="2205"/>
            </a:lvl2pPr>
            <a:lvl3pPr marL="1007859" indent="0" algn="ctr">
              <a:buNone/>
              <a:defRPr sz="1983"/>
            </a:lvl3pPr>
            <a:lvl4pPr marL="1511789" indent="0" algn="ctr">
              <a:buNone/>
              <a:defRPr sz="1764"/>
            </a:lvl4pPr>
            <a:lvl5pPr marL="2015718" indent="0" algn="ctr">
              <a:buNone/>
              <a:defRPr sz="1764"/>
            </a:lvl5pPr>
            <a:lvl6pPr marL="2519648" indent="0" algn="ctr">
              <a:buNone/>
              <a:defRPr sz="1764"/>
            </a:lvl6pPr>
            <a:lvl7pPr marL="3023577" indent="0" algn="ctr">
              <a:buNone/>
              <a:defRPr sz="1764"/>
            </a:lvl7pPr>
            <a:lvl8pPr marL="3527507" indent="0" algn="ctr">
              <a:buNone/>
              <a:defRPr sz="1764"/>
            </a:lvl8pPr>
            <a:lvl9pPr marL="4031436" indent="0" algn="ctr">
              <a:buNone/>
              <a:defRPr sz="1764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22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37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2812" y="402485"/>
            <a:ext cx="2173293" cy="640647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934" y="402485"/>
            <a:ext cx="6393890" cy="64064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5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1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85" y="1884671"/>
            <a:ext cx="8693170" cy="3144614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685" y="5059035"/>
            <a:ext cx="8693170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3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85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3pPr>
            <a:lvl4pPr marL="151178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71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64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577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507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43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62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934" y="2012414"/>
            <a:ext cx="428359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514" y="2012414"/>
            <a:ext cx="428359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30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7" y="402484"/>
            <a:ext cx="8693170" cy="14611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249" y="1853171"/>
            <a:ext cx="426390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30" indent="0">
              <a:buNone/>
              <a:defRPr sz="2205" b="1"/>
            </a:lvl2pPr>
            <a:lvl3pPr marL="1007859" indent="0">
              <a:buNone/>
              <a:defRPr sz="1983" b="1"/>
            </a:lvl3pPr>
            <a:lvl4pPr marL="1511789" indent="0">
              <a:buNone/>
              <a:defRPr sz="1764" b="1"/>
            </a:lvl4pPr>
            <a:lvl5pPr marL="2015718" indent="0">
              <a:buNone/>
              <a:defRPr sz="1764" b="1"/>
            </a:lvl5pPr>
            <a:lvl6pPr marL="2519648" indent="0">
              <a:buNone/>
              <a:defRPr sz="1764" b="1"/>
            </a:lvl6pPr>
            <a:lvl7pPr marL="3023577" indent="0">
              <a:buNone/>
              <a:defRPr sz="1764" b="1"/>
            </a:lvl7pPr>
            <a:lvl8pPr marL="3527507" indent="0">
              <a:buNone/>
              <a:defRPr sz="1764" b="1"/>
            </a:lvl8pPr>
            <a:lvl9pPr marL="4031436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249" y="2761381"/>
            <a:ext cx="4263905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514" y="1853171"/>
            <a:ext cx="428490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30" indent="0">
              <a:buNone/>
              <a:defRPr sz="2205" b="1"/>
            </a:lvl2pPr>
            <a:lvl3pPr marL="1007859" indent="0">
              <a:buNone/>
              <a:defRPr sz="1983" b="1"/>
            </a:lvl3pPr>
            <a:lvl4pPr marL="1511789" indent="0">
              <a:buNone/>
              <a:defRPr sz="1764" b="1"/>
            </a:lvl4pPr>
            <a:lvl5pPr marL="2015718" indent="0">
              <a:buNone/>
              <a:defRPr sz="1764" b="1"/>
            </a:lvl5pPr>
            <a:lvl6pPr marL="2519648" indent="0">
              <a:buNone/>
              <a:defRPr sz="1764" b="1"/>
            </a:lvl6pPr>
            <a:lvl7pPr marL="3023577" indent="0">
              <a:buNone/>
              <a:defRPr sz="1764" b="1"/>
            </a:lvl7pPr>
            <a:lvl8pPr marL="3527507" indent="0">
              <a:buNone/>
              <a:defRPr sz="1764" b="1"/>
            </a:lvl8pPr>
            <a:lvl9pPr marL="4031436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2514" y="2761381"/>
            <a:ext cx="4284904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6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57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98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8" y="503978"/>
            <a:ext cx="3250752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905" y="1088457"/>
            <a:ext cx="5102513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248" y="2267902"/>
            <a:ext cx="325075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30" indent="0">
              <a:buNone/>
              <a:defRPr sz="1543"/>
            </a:lvl2pPr>
            <a:lvl3pPr marL="1007859" indent="0">
              <a:buNone/>
              <a:defRPr sz="1323"/>
            </a:lvl3pPr>
            <a:lvl4pPr marL="1511789" indent="0">
              <a:buNone/>
              <a:defRPr sz="1102"/>
            </a:lvl4pPr>
            <a:lvl5pPr marL="2015718" indent="0">
              <a:buNone/>
              <a:defRPr sz="1102"/>
            </a:lvl5pPr>
            <a:lvl6pPr marL="2519648" indent="0">
              <a:buNone/>
              <a:defRPr sz="1102"/>
            </a:lvl6pPr>
            <a:lvl7pPr marL="3023577" indent="0">
              <a:buNone/>
              <a:defRPr sz="1102"/>
            </a:lvl7pPr>
            <a:lvl8pPr marL="3527507" indent="0">
              <a:buNone/>
              <a:defRPr sz="1102"/>
            </a:lvl8pPr>
            <a:lvl9pPr marL="4031436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0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8" y="503978"/>
            <a:ext cx="3250752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905" y="1088457"/>
            <a:ext cx="5102513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30" indent="0">
              <a:buNone/>
              <a:defRPr sz="3086"/>
            </a:lvl2pPr>
            <a:lvl3pPr marL="1007859" indent="0">
              <a:buNone/>
              <a:defRPr sz="2646"/>
            </a:lvl3pPr>
            <a:lvl4pPr marL="1511789" indent="0">
              <a:buNone/>
              <a:defRPr sz="2205"/>
            </a:lvl4pPr>
            <a:lvl5pPr marL="2015718" indent="0">
              <a:buNone/>
              <a:defRPr sz="2205"/>
            </a:lvl5pPr>
            <a:lvl6pPr marL="2519648" indent="0">
              <a:buNone/>
              <a:defRPr sz="2205"/>
            </a:lvl6pPr>
            <a:lvl7pPr marL="3023577" indent="0">
              <a:buNone/>
              <a:defRPr sz="2205"/>
            </a:lvl7pPr>
            <a:lvl8pPr marL="3527507" indent="0">
              <a:buNone/>
              <a:defRPr sz="2205"/>
            </a:lvl8pPr>
            <a:lvl9pPr marL="4031436" indent="0">
              <a:buNone/>
              <a:defRPr sz="2205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248" y="2267902"/>
            <a:ext cx="325075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30" indent="0">
              <a:buNone/>
              <a:defRPr sz="1543"/>
            </a:lvl2pPr>
            <a:lvl3pPr marL="1007859" indent="0">
              <a:buNone/>
              <a:defRPr sz="1323"/>
            </a:lvl3pPr>
            <a:lvl4pPr marL="1511789" indent="0">
              <a:buNone/>
              <a:defRPr sz="1102"/>
            </a:lvl4pPr>
            <a:lvl5pPr marL="2015718" indent="0">
              <a:buNone/>
              <a:defRPr sz="1102"/>
            </a:lvl5pPr>
            <a:lvl6pPr marL="2519648" indent="0">
              <a:buNone/>
              <a:defRPr sz="1102"/>
            </a:lvl6pPr>
            <a:lvl7pPr marL="3023577" indent="0">
              <a:buNone/>
              <a:defRPr sz="1102"/>
            </a:lvl7pPr>
            <a:lvl8pPr marL="3527507" indent="0">
              <a:buNone/>
              <a:defRPr sz="1102"/>
            </a:lvl8pPr>
            <a:lvl9pPr marL="4031436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30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934" y="402484"/>
            <a:ext cx="869317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934" y="2012414"/>
            <a:ext cx="869317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934" y="7006702"/>
            <a:ext cx="226778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0F16B-A4B5-454F-942B-492F5FC742CA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683" y="7006702"/>
            <a:ext cx="340167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8320" y="7006702"/>
            <a:ext cx="226778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07859" rtl="0" eaLnBrk="1" latinLnBrk="0" hangingPunct="1">
        <a:lnSpc>
          <a:spcPct val="90000"/>
        </a:lnSpc>
        <a:spcBef>
          <a:spcPct val="0"/>
        </a:spcBef>
        <a:buNone/>
        <a:defRPr kumimoji="1"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65" indent="-251965" algn="l" defTabSz="1007859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kumimoji="1"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94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824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753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267683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771613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275542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779472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283401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930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1007859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511789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015718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519648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023577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527507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031436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ロゴ, 会社名&#10;&#10;自動的に生成された説明">
            <a:extLst>
              <a:ext uri="{FF2B5EF4-FFF2-40B4-BE49-F238E27FC236}">
                <a16:creationId xmlns:a16="http://schemas.microsoft.com/office/drawing/2014/main" id="{11B15254-F506-A13A-E644-4F47505F4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57" y="68433"/>
            <a:ext cx="1172938" cy="66490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7399305-DFDE-5269-CCBD-4BF68FC09DC2}"/>
              </a:ext>
            </a:extLst>
          </p:cNvPr>
          <p:cNvSpPr txBox="1"/>
          <p:nvPr/>
        </p:nvSpPr>
        <p:spPr>
          <a:xfrm>
            <a:off x="1554461" y="162638"/>
            <a:ext cx="7278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/>
              <a:t>TOMOWORK GOAL SETTING WORKSHEET</a:t>
            </a:r>
            <a:endParaRPr kumimoji="1" lang="ja-JP" altLang="en-US" sz="2400" b="1"/>
          </a:p>
        </p:txBody>
      </p:sp>
      <p:pic>
        <p:nvPicPr>
          <p:cNvPr id="10" name="Picture 10" descr="An illustration of a confident Chinese man holding a laptop.">
            <a:extLst>
              <a:ext uri="{FF2B5EF4-FFF2-40B4-BE49-F238E27FC236}">
                <a16:creationId xmlns:a16="http://schemas.microsoft.com/office/drawing/2014/main" id="{4F95F305-B070-89D3-EBC9-E03B26059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251" y="211370"/>
            <a:ext cx="601833" cy="1372601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B7E6BA0-C5E1-32A2-C83C-1CF98D65667D}"/>
              </a:ext>
            </a:extLst>
          </p:cNvPr>
          <p:cNvSpPr txBox="1"/>
          <p:nvPr/>
        </p:nvSpPr>
        <p:spPr>
          <a:xfrm>
            <a:off x="2419652" y="1451048"/>
            <a:ext cx="6340947" cy="353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97" b="1" dirty="0"/>
              <a:t>MY CAREER GOAL IN 3 YEARS</a:t>
            </a:r>
            <a:endParaRPr kumimoji="1" lang="ja-JP" altLang="en-US" sz="1697" b="1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17EACC33-4374-42A9-55CC-2EC418097B69}"/>
              </a:ext>
            </a:extLst>
          </p:cNvPr>
          <p:cNvSpPr/>
          <p:nvPr/>
        </p:nvSpPr>
        <p:spPr>
          <a:xfrm>
            <a:off x="205159" y="1515415"/>
            <a:ext cx="1689334" cy="170139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73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AA18A31-E89E-EC2B-D46D-125CAA3328A3}"/>
              </a:ext>
            </a:extLst>
          </p:cNvPr>
          <p:cNvSpPr/>
          <p:nvPr/>
        </p:nvSpPr>
        <p:spPr>
          <a:xfrm>
            <a:off x="2042470" y="1861350"/>
            <a:ext cx="1208691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73" b="1">
                <a:solidFill>
                  <a:schemeClr val="tx1"/>
                </a:solidFill>
              </a:rPr>
              <a:t>WORK</a:t>
            </a:r>
            <a:endParaRPr kumimoji="1" lang="ja-JP" altLang="en-US" sz="1273" b="1">
              <a:solidFill>
                <a:schemeClr val="tx1"/>
              </a:solidFill>
            </a:endParaRPr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3F7C2654-A838-C3B9-D027-2669AFEFA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893656"/>
              </p:ext>
            </p:extLst>
          </p:nvPr>
        </p:nvGraphicFramePr>
        <p:xfrm>
          <a:off x="237569" y="823122"/>
          <a:ext cx="1813664" cy="522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3664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476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>
                          <a:latin typeface="Arial"/>
                          <a:cs typeface="Arial"/>
                        </a:rPr>
                        <a:t>NAME</a:t>
                      </a:r>
                      <a:endParaRPr kumimoji="1" lang="ja-JP" altLang="en-US" sz="900" b="1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4769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>
                          <a:latin typeface="Arial"/>
                          <a:cs typeface="Arial"/>
                        </a:rPr>
                        <a:t>Tay Yee </a:t>
                      </a:r>
                      <a:r>
                        <a:rPr lang="en-US" altLang="ja-JP" sz="1200" dirty="0" err="1">
                          <a:latin typeface="Arial"/>
                          <a:cs typeface="Arial"/>
                        </a:rPr>
                        <a:t>Jie,</a:t>
                      </a:r>
                      <a:r>
                        <a:rPr lang="en-US" altLang="ja-JP" sz="1200" dirty="0">
                          <a:latin typeface="Arial"/>
                          <a:cs typeface="Arial"/>
                        </a:rPr>
                        <a:t> Tayson</a:t>
                      </a:r>
                      <a:endParaRPr kumimoji="1" lang="ja-JP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4C5C560-56A9-AAE6-AC9D-D37E015DA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926850"/>
              </p:ext>
            </p:extLst>
          </p:nvPr>
        </p:nvGraphicFramePr>
        <p:xfrm>
          <a:off x="2381950" y="830922"/>
          <a:ext cx="2008584" cy="5297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8584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54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INSTITUTE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54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Republic Polytechnic</a:t>
                      </a:r>
                      <a:endParaRPr kumimoji="1" lang="ja-JP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B54FF755-8358-FF48-4D95-02A0053FD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254290"/>
              </p:ext>
            </p:extLst>
          </p:nvPr>
        </p:nvGraphicFramePr>
        <p:xfrm>
          <a:off x="4617612" y="830923"/>
          <a:ext cx="197926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260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GOAL START DATE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20 MARCH 2023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58990555-2C29-5316-5020-9D98F4156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035207"/>
              </p:ext>
            </p:extLst>
          </p:nvPr>
        </p:nvGraphicFramePr>
        <p:xfrm>
          <a:off x="6823950" y="837748"/>
          <a:ext cx="197926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260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GOAL COMPLETION DATE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1 JUNE 2023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D5494C5-AD1A-F4A7-B1FD-4224E90172F4}"/>
              </a:ext>
            </a:extLst>
          </p:cNvPr>
          <p:cNvSpPr/>
          <p:nvPr/>
        </p:nvSpPr>
        <p:spPr>
          <a:xfrm>
            <a:off x="2042469" y="2330801"/>
            <a:ext cx="1208691" cy="4206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73" b="1">
                <a:solidFill>
                  <a:schemeClr val="tx1"/>
                </a:solidFill>
              </a:rPr>
              <a:t>LEARNING</a:t>
            </a:r>
            <a:endParaRPr kumimoji="1" lang="ja-JP" altLang="en-US" sz="1273" b="1">
              <a:solidFill>
                <a:schemeClr val="tx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4DB1AFF2-1477-4F83-BDE1-0FEBACE9A83D}"/>
              </a:ext>
            </a:extLst>
          </p:cNvPr>
          <p:cNvSpPr/>
          <p:nvPr/>
        </p:nvSpPr>
        <p:spPr>
          <a:xfrm>
            <a:off x="2042468" y="2808321"/>
            <a:ext cx="1208691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73" b="1">
                <a:solidFill>
                  <a:schemeClr val="tx1"/>
                </a:solidFill>
              </a:rPr>
              <a:t>ACTIVITIES</a:t>
            </a:r>
            <a:endParaRPr kumimoji="1" lang="ja-JP" altLang="en-US" sz="1273" b="1">
              <a:solidFill>
                <a:schemeClr val="tx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7B72252-F9E4-2860-36D9-ADBD56B36CB7}"/>
              </a:ext>
            </a:extLst>
          </p:cNvPr>
          <p:cNvSpPr/>
          <p:nvPr/>
        </p:nvSpPr>
        <p:spPr>
          <a:xfrm>
            <a:off x="3399136" y="1837964"/>
            <a:ext cx="6365946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altLang="ja-JP" sz="1250" b="1" dirty="0">
                <a:solidFill>
                  <a:schemeClr val="tx1"/>
                </a:solidFill>
                <a:ea typeface="游ゴシック"/>
                <a:cs typeface="Calibri"/>
              </a:rPr>
              <a:t>Continue my passion for the sciences, especially in the biotech industry. Consider being a DNA analyst or manufacturer during my internship period. </a:t>
            </a:r>
            <a:endParaRPr kumimoji="1" lang="en-US" altLang="ja-JP" sz="1273" b="1" dirty="0">
              <a:solidFill>
                <a:schemeClr val="tx1"/>
              </a:solidFill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32D595D8-0270-FDF5-59BF-CFBF2AAF1EFE}"/>
              </a:ext>
            </a:extLst>
          </p:cNvPr>
          <p:cNvSpPr/>
          <p:nvPr/>
        </p:nvSpPr>
        <p:spPr>
          <a:xfrm>
            <a:off x="3399136" y="2355546"/>
            <a:ext cx="6365946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GB" altLang="ja-JP" sz="1200" b="1" dirty="0">
                <a:solidFill>
                  <a:schemeClr val="tx1"/>
                </a:solidFill>
                <a:ea typeface="游ゴシック"/>
                <a:cs typeface="Calibri"/>
              </a:rPr>
              <a:t>If I go to university, I would be in Year 3 of University learning all about pharmaceutical manufacturing. Besides that, I would be undertaking online courses in Coursera and Workfare.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53088B9B-22F0-C19E-6A89-48C306C54B01}"/>
              </a:ext>
            </a:extLst>
          </p:cNvPr>
          <p:cNvSpPr/>
          <p:nvPr/>
        </p:nvSpPr>
        <p:spPr>
          <a:xfrm>
            <a:off x="3399138" y="2813072"/>
            <a:ext cx="6365946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altLang="ja-JP" sz="1250" b="1" dirty="0">
                <a:solidFill>
                  <a:schemeClr val="tx1"/>
                </a:solidFill>
                <a:ea typeface="游ゴシック"/>
                <a:cs typeface="Calibri"/>
              </a:rPr>
              <a:t>I might explore volunteering in Youth Corps to give back my time to the community. Other than Youth Corps, I might considering doing sports to keep myself active. </a:t>
            </a:r>
            <a:endParaRPr kumimoji="1" lang="ja-JP" altLang="en-US" sz="1273" b="1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DFF378D-2423-CC0F-617E-64F6E6E1D2AF}"/>
              </a:ext>
            </a:extLst>
          </p:cNvPr>
          <p:cNvSpPr txBox="1"/>
          <p:nvPr/>
        </p:nvSpPr>
        <p:spPr>
          <a:xfrm>
            <a:off x="54694" y="3358138"/>
            <a:ext cx="34139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/>
              <a:t>5 THINGS I WANT TO ACHIEVE FROM TAP</a:t>
            </a:r>
            <a:r>
              <a:rPr kumimoji="1" lang="en-US" altLang="ja-JP" sz="1050" b="1"/>
              <a:t> </a:t>
            </a:r>
            <a:r>
              <a:rPr kumimoji="1" lang="en-US" altLang="ja-JP" sz="1100" b="1"/>
              <a:t>(Please include more than 1 soft skills)</a:t>
            </a:r>
            <a:endParaRPr kumimoji="1" lang="ja-JP" altLang="en-US" sz="1600" b="1"/>
          </a:p>
        </p:txBody>
      </p:sp>
      <p:graphicFrame>
        <p:nvGraphicFramePr>
          <p:cNvPr id="24" name="表 24">
            <a:extLst>
              <a:ext uri="{FF2B5EF4-FFF2-40B4-BE49-F238E27FC236}">
                <a16:creationId xmlns:a16="http://schemas.microsoft.com/office/drawing/2014/main" id="{BADA7130-448E-2EDF-8E9C-BEF072C7A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986357"/>
              </p:ext>
            </p:extLst>
          </p:nvPr>
        </p:nvGraphicFramePr>
        <p:xfrm>
          <a:off x="147409" y="3998031"/>
          <a:ext cx="3203069" cy="18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08499738"/>
                    </a:ext>
                  </a:extLst>
                </a:gridCol>
                <a:gridCol w="2994789">
                  <a:extLst>
                    <a:ext uri="{9D8B030D-6E8A-4147-A177-3AD203B41FA5}">
                      <a16:colId xmlns:a16="http://schemas.microsoft.com/office/drawing/2014/main" val="3505716025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1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lt"/>
                        </a:rPr>
                        <a:t>Digital marketing skills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968495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2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lt"/>
                        </a:rPr>
                        <a:t>Greater sense of mental wellbeing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879691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3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lt"/>
                        </a:rPr>
                        <a:t>Project management 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51095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4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lt"/>
                        </a:rPr>
                        <a:t>Greater interpersonal skills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7679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5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lt"/>
                        </a:rPr>
                        <a:t>Public speaking 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47331"/>
                  </a:ext>
                </a:extLst>
              </a:tr>
            </a:tbl>
          </a:graphicData>
        </a:graphic>
      </p:graphicFrame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F31BB54-5E5A-4F0C-C59B-379A01BA5CB1}"/>
              </a:ext>
            </a:extLst>
          </p:cNvPr>
          <p:cNvSpPr txBox="1"/>
          <p:nvPr/>
        </p:nvSpPr>
        <p:spPr>
          <a:xfrm>
            <a:off x="3339967" y="3358139"/>
            <a:ext cx="3413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/>
              <a:t>ACTION THAT WILL HELP ME TO REACH MY GOAL</a:t>
            </a:r>
            <a:endParaRPr kumimoji="1" lang="ja-JP" altLang="en-US" sz="1600" b="1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7E1030F-1125-56AE-2027-8BE926A7BB3B}"/>
              </a:ext>
            </a:extLst>
          </p:cNvPr>
          <p:cNvSpPr txBox="1"/>
          <p:nvPr/>
        </p:nvSpPr>
        <p:spPr>
          <a:xfrm>
            <a:off x="6844063" y="3353031"/>
            <a:ext cx="3089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/>
              <a:t>REVIEW</a:t>
            </a:r>
          </a:p>
          <a:p>
            <a:pPr algn="ctr"/>
            <a:r>
              <a:rPr kumimoji="1" lang="en-US" altLang="ja-JP" sz="1600" b="1"/>
              <a:t>(REVIEW BY 31 MAY MORNING)</a:t>
            </a:r>
            <a:endParaRPr kumimoji="1" lang="ja-JP" altLang="en-US" sz="1600" b="1"/>
          </a:p>
        </p:txBody>
      </p:sp>
      <p:graphicFrame>
        <p:nvGraphicFramePr>
          <p:cNvPr id="29" name="表 24">
            <a:extLst>
              <a:ext uri="{FF2B5EF4-FFF2-40B4-BE49-F238E27FC236}">
                <a16:creationId xmlns:a16="http://schemas.microsoft.com/office/drawing/2014/main" id="{A0DFDD99-1538-4BCE-D2FB-D31327540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110567"/>
              </p:ext>
            </p:extLst>
          </p:nvPr>
        </p:nvGraphicFramePr>
        <p:xfrm>
          <a:off x="3438868" y="3986036"/>
          <a:ext cx="3203069" cy="2099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08499738"/>
                    </a:ext>
                  </a:extLst>
                </a:gridCol>
                <a:gridCol w="2994789">
                  <a:extLst>
                    <a:ext uri="{9D8B030D-6E8A-4147-A177-3AD203B41FA5}">
                      <a16:colId xmlns:a16="http://schemas.microsoft.com/office/drawing/2014/main" val="3505716025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1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lt"/>
                        </a:rPr>
                        <a:t>Take part in the digital marketing course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968495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2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lt"/>
                        </a:rPr>
                        <a:t>Engage in less drama and practice mindfulness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879691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3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lt"/>
                        </a:rPr>
                        <a:t>Learn as much as possible during corporate projects and learn from the professionals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51095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4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lt"/>
                        </a:rPr>
                        <a:t>Strive to resolve more conflicts and read nonverbal cues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7679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5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lt"/>
                        </a:rPr>
                        <a:t>Practice when my team goes for lunch breaks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47331"/>
                  </a:ext>
                </a:extLst>
              </a:tr>
            </a:tbl>
          </a:graphicData>
        </a:graphic>
      </p:graphicFrame>
      <p:graphicFrame>
        <p:nvGraphicFramePr>
          <p:cNvPr id="30" name="表 24">
            <a:extLst>
              <a:ext uri="{FF2B5EF4-FFF2-40B4-BE49-F238E27FC236}">
                <a16:creationId xmlns:a16="http://schemas.microsoft.com/office/drawing/2014/main" id="{3B70F7B9-937A-E7A5-D145-A31D8A419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455123"/>
              </p:ext>
            </p:extLst>
          </p:nvPr>
        </p:nvGraphicFramePr>
        <p:xfrm>
          <a:off x="6730327" y="3986036"/>
          <a:ext cx="3203069" cy="18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08499738"/>
                    </a:ext>
                  </a:extLst>
                </a:gridCol>
                <a:gridCol w="2994789">
                  <a:extLst>
                    <a:ext uri="{9D8B030D-6E8A-4147-A177-3AD203B41FA5}">
                      <a16:colId xmlns:a16="http://schemas.microsoft.com/office/drawing/2014/main" val="3505716025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1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968495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2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879691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3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51095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4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7679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5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47331"/>
                  </a:ext>
                </a:extLst>
              </a:tr>
            </a:tbl>
          </a:graphicData>
        </a:graphic>
      </p:graphicFrame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F453E0B-8B61-2BA3-137F-DCF46541B185}"/>
              </a:ext>
            </a:extLst>
          </p:cNvPr>
          <p:cNvSpPr txBox="1"/>
          <p:nvPr/>
        </p:nvSpPr>
        <p:spPr>
          <a:xfrm>
            <a:off x="136897" y="5887678"/>
            <a:ext cx="3203070" cy="353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97" b="1"/>
              <a:t>COMMENTS FROM FACILITATORS</a:t>
            </a:r>
            <a:endParaRPr kumimoji="1" lang="ja-JP" altLang="en-US" sz="1697" b="1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ACCC914A-2CE0-8AC7-5F3E-DACF43D6CBBD}"/>
              </a:ext>
            </a:extLst>
          </p:cNvPr>
          <p:cNvSpPr/>
          <p:nvPr/>
        </p:nvSpPr>
        <p:spPr>
          <a:xfrm>
            <a:off x="147408" y="6246585"/>
            <a:ext cx="9785987" cy="11017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73" b="1">
              <a:solidFill>
                <a:schemeClr val="tx1"/>
              </a:solidFill>
            </a:endParaRPr>
          </a:p>
        </p:txBody>
      </p:sp>
      <p:pic>
        <p:nvPicPr>
          <p:cNvPr id="1026" name="Picture 2" descr="Tay Yee Jie, Tayson">
            <a:extLst>
              <a:ext uri="{FF2B5EF4-FFF2-40B4-BE49-F238E27FC236}">
                <a16:creationId xmlns:a16="http://schemas.microsoft.com/office/drawing/2014/main" id="{2F58B814-E6A9-4834-DF1D-7254D6EFA7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0"/>
          <a:stretch/>
        </p:blipFill>
        <p:spPr bwMode="auto">
          <a:xfrm>
            <a:off x="205159" y="1526010"/>
            <a:ext cx="1689334" cy="172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276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2171985-10ab-406e-8b84-af4207f6493d" xsi:nil="true"/>
    <lcf76f155ced4ddcb4097134ff3c332f xmlns="694e195f-a507-483b-86fc-a5bc40f8ef28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FD57494341904DA37ED86DBD17605C" ma:contentTypeVersion="10" ma:contentTypeDescription="Create a new document." ma:contentTypeScope="" ma:versionID="fc2b777def098a76e202afd6b2a36e36">
  <xsd:schema xmlns:xsd="http://www.w3.org/2001/XMLSchema" xmlns:xs="http://www.w3.org/2001/XMLSchema" xmlns:p="http://schemas.microsoft.com/office/2006/metadata/properties" xmlns:ns2="694e195f-a507-483b-86fc-a5bc40f8ef28" xmlns:ns3="c2171985-10ab-406e-8b84-af4207f6493d" targetNamespace="http://schemas.microsoft.com/office/2006/metadata/properties" ma:root="true" ma:fieldsID="b0070cf001f5e0d6dd850b11e294ff1b" ns2:_="" ns3:_="">
    <xsd:import namespace="694e195f-a507-483b-86fc-a5bc40f8ef28"/>
    <xsd:import namespace="c2171985-10ab-406e-8b84-af4207f649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e195f-a507-483b-86fc-a5bc40f8ef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7c745d6-8469-4571-9d07-1e41349427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171985-10ab-406e-8b84-af4207f6493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0e1b0f1-7932-41fa-b247-53377234832c}" ma:internalName="TaxCatchAll" ma:showField="CatchAllData" ma:web="c2171985-10ab-406e-8b84-af4207f649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6BA006-561C-49DD-9C0B-A1BC2D540756}">
  <ds:schemaRefs>
    <ds:schemaRef ds:uri="http://schemas.microsoft.com/office/infopath/2007/PartnerControls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694e195f-a507-483b-86fc-a5bc40f8ef28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8E78939-C692-4804-9854-0910665EE4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E9F306-636D-41DF-9CF8-C6267B723CA2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51</TotalTime>
  <Words>235</Words>
  <Application>Microsoft Office PowerPoint</Application>
  <PresentationFormat>Custom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Masako Yanagiya</dc:creator>
  <cp:lastModifiedBy>TAY YEE JIE, TAYSON</cp:lastModifiedBy>
  <cp:revision>6</cp:revision>
  <cp:lastPrinted>2023-03-11T08:24:41Z</cp:lastPrinted>
  <dcterms:created xsi:type="dcterms:W3CDTF">2023-03-05T12:25:42Z</dcterms:created>
  <dcterms:modified xsi:type="dcterms:W3CDTF">2023-03-17T04:03:04Z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0x0101003EFD57494341904DA37ED86DBD17605C</vt:lpwstr>
  </property>
</Properties>
</file>