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9BE1F-437B-4CFD-828C-1619EDD91312}" v="29" dt="2023-03-11T08:24:09.050"/>
    <p1510:client id="{281C43FE-F0A4-452F-B79C-B0C7E2D1C5A7}" v="19" dt="2023-03-16T08:05:14.903"/>
    <p1510:client id="{3B51DFBB-FBFE-43AD-B0D0-F26C75B96849}" v="3" dt="2023-03-20T08:14:04.683"/>
    <p1510:client id="{96DADC82-9C22-4B60-9A87-5A143FB339A0}" v="555" dt="2023-03-21T05:49:05.908"/>
    <p1510:client id="{B46D947D-8595-4BB8-826B-D307B7511CFD}" v="19" dt="2023-03-21T05:45:13.063"/>
    <p1510:client id="{FBA751BE-C611-436F-9812-1FCE4EB01ADC}" v="237" dt="2023-03-16T08:09:15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NINGTON CHEE MING WAN" userId="S::20006967_myrp.edu.sg#ext#@tomowork.onmicrosoft.com::d000bd58-a0f8-44ac-938c-4220cf6d24f7" providerId="AD" clId="Web-{96DADC82-9C22-4B60-9A87-5A143FB339A0}"/>
    <pc:docChg chg="modSld">
      <pc:chgData name="BENNINGTON CHEE MING WAN" userId="S::20006967_myrp.edu.sg#ext#@tomowork.onmicrosoft.com::d000bd58-a0f8-44ac-938c-4220cf6d24f7" providerId="AD" clId="Web-{96DADC82-9C22-4B60-9A87-5A143FB339A0}" dt="2023-03-21T05:49:05.908" v="539"/>
      <pc:docMkLst>
        <pc:docMk/>
      </pc:docMkLst>
      <pc:sldChg chg="modSp">
        <pc:chgData name="BENNINGTON CHEE MING WAN" userId="S::20006967_myrp.edu.sg#ext#@tomowork.onmicrosoft.com::d000bd58-a0f8-44ac-938c-4220cf6d24f7" providerId="AD" clId="Web-{96DADC82-9C22-4B60-9A87-5A143FB339A0}" dt="2023-03-21T05:49:05.908" v="539"/>
        <pc:sldMkLst>
          <pc:docMk/>
          <pc:sldMk cId="1614276023" sldId="256"/>
        </pc:sldMkLst>
        <pc:spChg chg="mod">
          <ac:chgData name="BENNINGTON CHEE MING WAN" userId="S::20006967_myrp.edu.sg#ext#@tomowork.onmicrosoft.com::d000bd58-a0f8-44ac-938c-4220cf6d24f7" providerId="AD" clId="Web-{96DADC82-9C22-4B60-9A87-5A143FB339A0}" dt="2023-03-21T05:46:46.671" v="74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BENNINGTON CHEE MING WAN" userId="S::20006967_myrp.edu.sg#ext#@tomowork.onmicrosoft.com::d000bd58-a0f8-44ac-938c-4220cf6d24f7" providerId="AD" clId="Web-{96DADC82-9C22-4B60-9A87-5A143FB339A0}" dt="2023-03-21T05:46:57.890" v="105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BENNINGTON CHEE MING WAN" userId="S::20006967_myrp.edu.sg#ext#@tomowork.onmicrosoft.com::d000bd58-a0f8-44ac-938c-4220cf6d24f7" providerId="AD" clId="Web-{96DADC82-9C22-4B60-9A87-5A143FB339A0}" dt="2023-03-21T05:47:11.202" v="136" actId="20577"/>
          <ac:spMkLst>
            <pc:docMk/>
            <pc:sldMk cId="1614276023" sldId="256"/>
            <ac:spMk id="22" creationId="{53088B9B-22F0-C19E-6A89-48C306C54B01}"/>
          </ac:spMkLst>
        </pc:spChg>
        <pc:graphicFrameChg chg="mod modGraphic">
          <ac:chgData name="BENNINGTON CHEE MING WAN" userId="S::20006967_myrp.edu.sg#ext#@tomowork.onmicrosoft.com::d000bd58-a0f8-44ac-938c-4220cf6d24f7" providerId="AD" clId="Web-{96DADC82-9C22-4B60-9A87-5A143FB339A0}" dt="2023-03-21T05:45:59.748" v="19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BENNINGTON CHEE MING WAN" userId="S::20006967_myrp.edu.sg#ext#@tomowork.onmicrosoft.com::d000bd58-a0f8-44ac-938c-4220cf6d24f7" providerId="AD" clId="Web-{96DADC82-9C22-4B60-9A87-5A143FB339A0}" dt="2023-03-21T05:46:37.202" v="49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mod modGraphic">
          <ac:chgData name="BENNINGTON CHEE MING WAN" userId="S::20006967_myrp.edu.sg#ext#@tomowork.onmicrosoft.com::d000bd58-a0f8-44ac-938c-4220cf6d24f7" providerId="AD" clId="Web-{96DADC82-9C22-4B60-9A87-5A143FB339A0}" dt="2023-03-21T05:48:22.657" v="379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mod modGraphic">
          <ac:chgData name="BENNINGTON CHEE MING WAN" userId="S::20006967_myrp.edu.sg#ext#@tomowork.onmicrosoft.com::d000bd58-a0f8-44ac-938c-4220cf6d24f7" providerId="AD" clId="Web-{96DADC82-9C22-4B60-9A87-5A143FB339A0}" dt="2023-03-21T05:49:05.908" v="539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  <pc:docChgLst>
    <pc:chgData name="Yanagiya Masako" userId="S::yana@tomowork.org::2a1fff2a-fdad-4ece-b450-7c1cf9561a90" providerId="AD" clId="Web-{3B51DFBB-FBFE-43AD-B0D0-F26C75B96849}"/>
    <pc:docChg chg="modSld">
      <pc:chgData name="Yanagiya Masako" userId="S::yana@tomowork.org::2a1fff2a-fdad-4ece-b450-7c1cf9561a90" providerId="AD" clId="Web-{3B51DFBB-FBFE-43AD-B0D0-F26C75B96849}" dt="2023-03-20T08:14:04.683" v="2" actId="1076"/>
      <pc:docMkLst>
        <pc:docMk/>
      </pc:docMkLst>
      <pc:sldChg chg="addSp modSp">
        <pc:chgData name="Yanagiya Masako" userId="S::yana@tomowork.org::2a1fff2a-fdad-4ece-b450-7c1cf9561a90" providerId="AD" clId="Web-{3B51DFBB-FBFE-43AD-B0D0-F26C75B96849}" dt="2023-03-20T08:14:04.683" v="2" actId="1076"/>
        <pc:sldMkLst>
          <pc:docMk/>
          <pc:sldMk cId="1614276023" sldId="256"/>
        </pc:sldMkLst>
        <pc:picChg chg="add mod">
          <ac:chgData name="Yanagiya Masako" userId="S::yana@tomowork.org::2a1fff2a-fdad-4ece-b450-7c1cf9561a90" providerId="AD" clId="Web-{3B51DFBB-FBFE-43AD-B0D0-F26C75B96849}" dt="2023-03-20T08:14:04.683" v="2" actId="1076"/>
          <ac:picMkLst>
            <pc:docMk/>
            <pc:sldMk cId="1614276023" sldId="256"/>
            <ac:picMk id="8" creationId="{9CCA5BCB-23FA-08B8-7814-652A480ABBB5}"/>
          </ac:picMkLst>
        </pc:picChg>
      </pc:sldChg>
    </pc:docChg>
  </pc:docChgLst>
  <pc:docChgLst>
    <pc:chgData name="GERARD LOU SHI KHAI" userId="S::2003402a_student.tp.edu.sg#ext#@tomowork.onmicrosoft.com::b6f47adc-8f16-4b98-bb9e-30991a44422e" providerId="AD" clId="Web-{FBA751BE-C611-436F-9812-1FCE4EB01ADC}"/>
    <pc:docChg chg="modSld">
      <pc:chgData name="GERARD LOU SHI KHAI" userId="S::2003402a_student.tp.edu.sg#ext#@tomowork.onmicrosoft.com::b6f47adc-8f16-4b98-bb9e-30991a44422e" providerId="AD" clId="Web-{FBA751BE-C611-436F-9812-1FCE4EB01ADC}" dt="2023-03-16T08:09:15.401" v="196"/>
      <pc:docMkLst>
        <pc:docMk/>
      </pc:docMkLst>
      <pc:sldChg chg="modSp">
        <pc:chgData name="GERARD LOU SHI KHAI" userId="S::2003402a_student.tp.edu.sg#ext#@tomowork.onmicrosoft.com::b6f47adc-8f16-4b98-bb9e-30991a44422e" providerId="AD" clId="Web-{FBA751BE-C611-436F-9812-1FCE4EB01ADC}" dt="2023-03-16T08:09:15.401" v="196"/>
        <pc:sldMkLst>
          <pc:docMk/>
          <pc:sldMk cId="1614276023" sldId="256"/>
        </pc:sldMkLst>
        <pc:spChg chg="mod">
          <ac:chgData name="GERARD LOU SHI KHAI" userId="S::2003402a_student.tp.edu.sg#ext#@tomowork.onmicrosoft.com::b6f47adc-8f16-4b98-bb9e-30991a44422e" providerId="AD" clId="Web-{FBA751BE-C611-436F-9812-1FCE4EB01ADC}" dt="2023-03-16T08:08:38.963" v="55" actId="20577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GERARD LOU SHI KHAI" userId="S::2003402a_student.tp.edu.sg#ext#@tomowork.onmicrosoft.com::b6f47adc-8f16-4b98-bb9e-30991a44422e" providerId="AD" clId="Web-{FBA751BE-C611-436F-9812-1FCE4EB01ADC}" dt="2023-03-16T08:09:08.636" v="174" actId="20577"/>
          <ac:spMkLst>
            <pc:docMk/>
            <pc:sldMk cId="1614276023" sldId="256"/>
            <ac:spMk id="20" creationId="{67B72252-F9E4-2860-36D9-ADBD56B36CB7}"/>
          </ac:spMkLst>
        </pc:spChg>
        <pc:graphicFrameChg chg="mod modGraphic">
          <ac:chgData name="GERARD LOU SHI KHAI" userId="S::2003402a_student.tp.edu.sg#ext#@tomowork.onmicrosoft.com::b6f47adc-8f16-4b98-bb9e-30991a44422e" providerId="AD" clId="Web-{FBA751BE-C611-436F-9812-1FCE4EB01ADC}" dt="2023-03-16T08:09:15.401" v="196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GERARD LOU SHI KHAI" userId="S::2003402a_student.tp.edu.sg#ext#@tomowork.onmicrosoft.com::b6f47adc-8f16-4b98-bb9e-30991a44422e" providerId="AD" clId="Web-{FBA751BE-C611-436F-9812-1FCE4EB01ADC}" dt="2023-03-16T08:09:12.417" v="184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clId="Web-{B46D947D-8595-4BB8-826B-D307B7511CFD}"/>
    <pc:docChg chg="modSld">
      <pc:chgData name="" userId="" providerId="" clId="Web-{B46D947D-8595-4BB8-826B-D307B7511CFD}" dt="2023-03-21T05:44:29.436" v="0"/>
      <pc:docMkLst>
        <pc:docMk/>
      </pc:docMkLst>
      <pc:sldChg chg="delSp">
        <pc:chgData name="" userId="" providerId="" clId="Web-{B46D947D-8595-4BB8-826B-D307B7511CFD}" dt="2023-03-21T05:44:29.436" v="0"/>
        <pc:sldMkLst>
          <pc:docMk/>
          <pc:sldMk cId="1614276023" sldId="256"/>
        </pc:sldMkLst>
        <pc:picChg chg="del">
          <ac:chgData name="" userId="" providerId="" clId="Web-{B46D947D-8595-4BB8-826B-D307B7511CFD}" dt="2023-03-21T05:44:29.436" v="0"/>
          <ac:picMkLst>
            <pc:docMk/>
            <pc:sldMk cId="1614276023" sldId="256"/>
            <ac:picMk id="8" creationId="{9CCA5BCB-23FA-08B8-7814-652A480ABBB5}"/>
          </ac:picMkLst>
        </pc:picChg>
      </pc:sldChg>
    </pc:docChg>
  </pc:docChgLst>
  <pc:docChgLst>
    <pc:chgData clId="Web-{FBA751BE-C611-436F-9812-1FCE4EB01ADC}"/>
    <pc:docChg chg="modSld">
      <pc:chgData name="" userId="" providerId="" clId="Web-{FBA751BE-C611-436F-9812-1FCE4EB01ADC}" dt="2023-03-16T08:08:22.900" v="25"/>
      <pc:docMkLst>
        <pc:docMk/>
      </pc:docMkLst>
      <pc:sldChg chg="modSp">
        <pc:chgData name="" userId="" providerId="" clId="Web-{FBA751BE-C611-436F-9812-1FCE4EB01ADC}" dt="2023-03-16T08:08:22.900" v="25"/>
        <pc:sldMkLst>
          <pc:docMk/>
          <pc:sldMk cId="1614276023" sldId="256"/>
        </pc:sldMkLst>
        <pc:graphicFrameChg chg="mod modGraphic">
          <ac:chgData name="" userId="" providerId="" clId="Web-{FBA751BE-C611-436F-9812-1FCE4EB01ADC}" dt="2023-03-16T08:08:22.900" v="25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Yanagiya Masako" userId="S::yana@tomowork.org::2a1fff2a-fdad-4ece-b450-7c1cf9561a90" providerId="AD" clId="Web-{B46D947D-8595-4BB8-826B-D307B7511CFD}"/>
    <pc:docChg chg="modSld">
      <pc:chgData name="Yanagiya Masako" userId="S::yana@tomowork.org::2a1fff2a-fdad-4ece-b450-7c1cf9561a90" providerId="AD" clId="Web-{B46D947D-8595-4BB8-826B-D307B7511CFD}" dt="2023-03-21T05:45:06.110" v="15"/>
      <pc:docMkLst>
        <pc:docMk/>
      </pc:docMkLst>
      <pc:sldChg chg="modSp">
        <pc:chgData name="Yanagiya Masako" userId="S::yana@tomowork.org::2a1fff2a-fdad-4ece-b450-7c1cf9561a90" providerId="AD" clId="Web-{B46D947D-8595-4BB8-826B-D307B7511CFD}" dt="2023-03-21T05:45:06.110" v="15"/>
        <pc:sldMkLst>
          <pc:docMk/>
          <pc:sldMk cId="1614276023" sldId="256"/>
        </pc:sldMkLst>
        <pc:graphicFrameChg chg="mod modGraphic">
          <ac:chgData name="Yanagiya Masako" userId="S::yana@tomowork.org::2a1fff2a-fdad-4ece-b450-7c1cf9561a90" providerId="AD" clId="Web-{B46D947D-8595-4BB8-826B-D307B7511CFD}" dt="2023-03-21T05:45:06.110" v="15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MEGAN PANG MAY JEAN" userId="S::20030756_myrp.edu.sg#ext#@tomowork.onmicrosoft.com::30a2d726-84b5-4d2c-88a9-cb47999e032c" providerId="AD" clId="Web-{281C43FE-F0A4-452F-B79C-B0C7E2D1C5A7}"/>
    <pc:docChg chg="modSld">
      <pc:chgData name="MEGAN PANG MAY JEAN" userId="S::20030756_myrp.edu.sg#ext#@tomowork.onmicrosoft.com::30a2d726-84b5-4d2c-88a9-cb47999e032c" providerId="AD" clId="Web-{281C43FE-F0A4-452F-B79C-B0C7E2D1C5A7}" dt="2023-03-16T08:05:14.903" v="16" actId="20577"/>
      <pc:docMkLst>
        <pc:docMk/>
      </pc:docMkLst>
      <pc:sldChg chg="modSp">
        <pc:chgData name="MEGAN PANG MAY JEAN" userId="S::20030756_myrp.edu.sg#ext#@tomowork.onmicrosoft.com::30a2d726-84b5-4d2c-88a9-cb47999e032c" providerId="AD" clId="Web-{281C43FE-F0A4-452F-B79C-B0C7E2D1C5A7}" dt="2023-03-16T08:05:14.903" v="16" actId="20577"/>
        <pc:sldMkLst>
          <pc:docMk/>
          <pc:sldMk cId="1614276023" sldId="256"/>
        </pc:sldMkLst>
        <pc:spChg chg="mod">
          <ac:chgData name="MEGAN PANG MAY JEAN" userId="S::20030756_myrp.edu.sg#ext#@tomowork.onmicrosoft.com::30a2d726-84b5-4d2c-88a9-cb47999e032c" providerId="AD" clId="Web-{281C43FE-F0A4-452F-B79C-B0C7E2D1C5A7}" dt="2023-03-16T08:05:14.903" v="16" actId="20577"/>
          <ac:spMkLst>
            <pc:docMk/>
            <pc:sldMk cId="1614276023" sldId="256"/>
            <ac:spMk id="20" creationId="{67B72252-F9E4-2860-36D9-ADBD56B36CB7}"/>
          </ac:spMkLst>
        </pc:spChg>
        <pc:graphicFrameChg chg="mod modGraphic">
          <ac:chgData name="MEGAN PANG MAY JEAN" userId="S::20030756_myrp.edu.sg#ext#@tomowork.onmicrosoft.com::30a2d726-84b5-4d2c-88a9-cb47999e032c" providerId="AD" clId="Web-{281C43FE-F0A4-452F-B79C-B0C7E2D1C5A7}" dt="2023-03-16T08:04:32.403" v="3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>
                <a:ea typeface="游ゴシック"/>
              </a:rPr>
              <a:t>MY CAREER GOAL IN 2 YEARS</a:t>
            </a:r>
            <a:endParaRPr kumimoji="1" lang="ja-JP" altLang="en-US" sz="1650" b="1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95808"/>
              </p:ext>
            </p:extLst>
          </p:nvPr>
        </p:nvGraphicFramePr>
        <p:xfrm>
          <a:off x="237569" y="8231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900"/>
                        <a:t>Bennington</a:t>
                      </a:r>
                      <a:endParaRPr kumimoji="1" lang="ja-JP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12639"/>
              </p:ext>
            </p:extLst>
          </p:nvPr>
        </p:nvGraphicFramePr>
        <p:xfrm>
          <a:off x="2411274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/>
                        <a:t>Republic Polytechnic</a:t>
                      </a:r>
                      <a:endParaRPr kumimoji="1" lang="ja-JP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>
                <a:solidFill>
                  <a:schemeClr val="tx1"/>
                </a:solidFill>
                <a:ea typeface="游ゴシック"/>
                <a:cs typeface="Calibri"/>
              </a:rPr>
              <a:t>Work in the healthcare sector, full time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8" y="2342973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 altLang="en-US" sz="1250" b="1">
                <a:solidFill>
                  <a:schemeClr val="tx1"/>
                </a:solidFill>
                <a:ea typeface="游ゴシック"/>
                <a:cs typeface="Calibri"/>
              </a:rPr>
              <a:t>Learn about special needs chilre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 altLang="en-US" sz="1250" b="1">
                <a:solidFill>
                  <a:schemeClr val="tx1"/>
                </a:solidFill>
                <a:ea typeface="游ゴシック"/>
                <a:cs typeface="Calibri"/>
              </a:rPr>
              <a:t>Playing computer games, reading autobiographies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13004"/>
              </p:ext>
            </p:extLst>
          </p:nvPr>
        </p:nvGraphicFramePr>
        <p:xfrm>
          <a:off x="147409" y="3998031"/>
          <a:ext cx="3203069" cy="1681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363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200">
                          <a:latin typeface="+mn-lt"/>
                        </a:rPr>
                        <a:t>Learn about soft skills</a:t>
                      </a:r>
                      <a:endParaRPr kumimoji="1" lang="en-US" altLang="ja-JP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363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Learn to work as a team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363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Enhance employablity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363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Better myself as a problem solver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363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Socialize more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85341"/>
              </p:ext>
            </p:extLst>
          </p:nvPr>
        </p:nvGraphicFramePr>
        <p:xfrm>
          <a:off x="3438868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Attend training course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Attend team building exercise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Pick up soft skills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Attend training course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Gain new friends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B6D57-8652-4A06-9372-AC5626A54F14}">
  <ds:schemaRefs>
    <ds:schemaRef ds:uri="694e195f-a507-483b-86fc-a5bc40f8ef28"/>
    <ds:schemaRef ds:uri="c2171985-10ab-406e-8b84-af4207f64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A6BA006-561C-49DD-9C0B-A1BC2D540756}">
  <ds:schemaRefs>
    <ds:schemaRef ds:uri="694e195f-a507-483b-86fc-a5bc40f8ef28"/>
    <ds:schemaRef ds:uri="c2171985-10ab-406e-8b84-af4207f6493d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revision>1</cp:revision>
  <cp:lastPrinted>2023-03-11T08:24:41Z</cp:lastPrinted>
  <dcterms:created xsi:type="dcterms:W3CDTF">2023-03-05T12:25:42Z</dcterms:created>
  <dcterms:modified xsi:type="dcterms:W3CDTF">2023-03-21T05:49:38Z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