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5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</a:t>
            </a:r>
            <a:r>
              <a:rPr kumimoji="1" lang="en-US" altLang="ja-JP" sz="1697" b="1" u="sng" dirty="0"/>
              <a:t>1</a:t>
            </a:r>
            <a:r>
              <a:rPr kumimoji="1" lang="en-US" altLang="ja-JP" sz="1697" b="1" dirty="0"/>
              <a:t> YEAR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66878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Chong Kay Lin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94186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Republic Polytechnic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Secure employment in the healthcare industry (associate dietitian) if I cannot get into local university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Enter SIT (Dietetics and Nutrition) / SUSS or NUS (Social work)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Volunteer in Healthcare-related programmes e.g. </a:t>
            </a:r>
            <a:r>
              <a:rPr kumimoji="1" lang="en-SG" altLang="ja-JP" sz="1273" b="1" dirty="0" err="1">
                <a:solidFill>
                  <a:schemeClr val="tx1"/>
                </a:solidFill>
              </a:rPr>
              <a:t>TriGen</a:t>
            </a:r>
            <a:r>
              <a:rPr kumimoji="1" lang="en-SG" altLang="ja-JP" sz="1273" b="1" dirty="0">
                <a:solidFill>
                  <a:schemeClr val="tx1"/>
                </a:solidFill>
              </a:rPr>
              <a:t> by SGH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24394"/>
              </p:ext>
            </p:extLst>
          </p:nvPr>
        </p:nvGraphicFramePr>
        <p:xfrm>
          <a:off x="147409" y="3998031"/>
          <a:ext cx="3203069" cy="1906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Gain confidence in my corporate project.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Improve CV.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Improve communication skills.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4515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Learn skills transferable to the HC industry.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Contribute meaningfully to corporate project.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331"/>
              </p:ext>
            </p:extLst>
          </p:nvPr>
        </p:nvGraphicFramePr>
        <p:xfrm>
          <a:off x="3438868" y="3986036"/>
          <a:ext cx="3203069" cy="1948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000" dirty="0">
                          <a:latin typeface="+mn-lt"/>
                        </a:rPr>
                        <a:t>Be confident and maximise my strengths, apply them in the corporate project.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000" dirty="0">
                          <a:latin typeface="+mn-lt"/>
                        </a:rPr>
                        <a:t>Apply tips shared in CV enhancement sessions to improve my CV.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Apply PEEL structure to phrase my sentence.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000" dirty="0">
                          <a:latin typeface="+mn-lt"/>
                        </a:rPr>
                        <a:t>Identify skills that are transferable to healthcare industry e.g. Design thinking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000" dirty="0">
                          <a:latin typeface="+mn-lt"/>
                        </a:rPr>
                        <a:t>Identify my strengths that are useful to contribute to the corporate project.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close-up of a child&#10;&#10;Description automatically generated with medium confidence">
            <a:extLst>
              <a:ext uri="{FF2B5EF4-FFF2-40B4-BE49-F238E27FC236}">
                <a16:creationId xmlns:a16="http://schemas.microsoft.com/office/drawing/2014/main" id="{B37ACDA4-63E6-CB24-95DA-BBFA75B32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1620416"/>
            <a:ext cx="1219200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A400D4-BC84-4228-B512-33935DDBEB1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190</TotalTime>
  <Words>216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Kay Lin Chong</cp:lastModifiedBy>
  <cp:revision>7</cp:revision>
  <cp:lastPrinted>2023-03-11T08:24:41Z</cp:lastPrinted>
  <dcterms:created xsi:type="dcterms:W3CDTF">2023-03-05T12:25:42Z</dcterms:created>
  <dcterms:modified xsi:type="dcterms:W3CDTF">2023-03-16T12:45:10Z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