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92C-51B6-4C1C-BF1C-8101AB663622}" v="10" dt="2023-03-17T02:06:34.895"/>
    <p1510:client id="{201CDA57-C7AD-4B06-8113-CBC74DF7653F}" v="4" dt="2023-03-17T02:11:46.025"/>
    <p1510:client id="{243812B5-68B6-4605-AEF6-740D86A313AA}" v="64" dt="2023-03-17T02:14:30.233"/>
    <p1510:client id="{7F8A9BDA-0810-4F26-BBA6-9096811A2A49}" v="6" dt="2023-03-16T09:24:04.368"/>
    <p1510:client id="{83B9C191-16C7-4512-AA73-D56AEB44B4BA}" v="4" dt="2023-03-16T12:37:28.796"/>
    <p1510:client id="{987BBCB3-D331-44F2-A25E-E0266FDDAE13}" v="552" dt="2023-03-17T02:11:21.995"/>
    <p1510:client id="{A9679B2F-AF06-430D-BF25-58BA7C1C6677}" v="91" dt="2023-03-16T11:34:47.877"/>
    <p1510:client id="{C0DB34C2-D63F-4764-A19B-BCE257D85085}" v="58" dt="2023-03-17T02:17:42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Tan" userId="S::odst40_yahoo.com.sg#ext#@tomowork.onmicrosoft.com::84a223e6-5dd2-4311-9f7a-ebcb7a0c455e" providerId="AD" clId="Web-{243812B5-68B6-4605-AEF6-740D86A313AA}"/>
    <pc:docChg chg="modSld">
      <pc:chgData name="Jacob Tan" userId="S::odst40_yahoo.com.sg#ext#@tomowork.onmicrosoft.com::84a223e6-5dd2-4311-9f7a-ebcb7a0c455e" providerId="AD" clId="Web-{243812B5-68B6-4605-AEF6-740D86A313AA}" dt="2023-03-17T02:14:30.233" v="63" actId="1076"/>
      <pc:docMkLst>
        <pc:docMk/>
      </pc:docMkLst>
      <pc:sldChg chg="addSp modSp">
        <pc:chgData name="Jacob Tan" userId="S::odst40_yahoo.com.sg#ext#@tomowork.onmicrosoft.com::84a223e6-5dd2-4311-9f7a-ebcb7a0c455e" providerId="AD" clId="Web-{243812B5-68B6-4605-AEF6-740D86A313AA}" dt="2023-03-17T02:14:30.233" v="63" actId="1076"/>
        <pc:sldMkLst>
          <pc:docMk/>
          <pc:sldMk cId="1614276023" sldId="256"/>
        </pc:sldMkLst>
        <pc:graphicFrameChg chg="mod modGraphic">
          <ac:chgData name="Jacob Tan" userId="S::odst40_yahoo.com.sg#ext#@tomowork.onmicrosoft.com::84a223e6-5dd2-4311-9f7a-ebcb7a0c455e" providerId="AD" clId="Web-{243812B5-68B6-4605-AEF6-740D86A313AA}" dt="2023-03-17T02:13:37.857" v="5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 modGraphic">
          <ac:chgData name="Jacob Tan" userId="S::odst40_yahoo.com.sg#ext#@tomowork.onmicrosoft.com::84a223e6-5dd2-4311-9f7a-ebcb7a0c455e" providerId="AD" clId="Web-{243812B5-68B6-4605-AEF6-740D86A313AA}" dt="2023-03-17T02:13:42.810" v="59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picChg chg="add mod">
          <ac:chgData name="Jacob Tan" userId="S::odst40_yahoo.com.sg#ext#@tomowork.onmicrosoft.com::84a223e6-5dd2-4311-9f7a-ebcb7a0c455e" providerId="AD" clId="Web-{243812B5-68B6-4605-AEF6-740D86A313AA}" dt="2023-03-17T02:14:30.233" v="63" actId="1076"/>
          <ac:picMkLst>
            <pc:docMk/>
            <pc:sldMk cId="1614276023" sldId="256"/>
            <ac:picMk id="8" creationId="{582082F6-8143-D7D4-D822-2082D05DA6B9}"/>
          </ac:picMkLst>
        </pc:picChg>
      </pc:sldChg>
    </pc:docChg>
  </pc:docChgLst>
  <pc:docChgLst>
    <pc:chgData name="Jacob Tan" userId="S::odst40_yahoo.com.sg#ext#@tomowork.onmicrosoft.com::84a223e6-5dd2-4311-9f7a-ebcb7a0c455e" providerId="AD" clId="Web-{201CDA57-C7AD-4B06-8113-CBC74DF7653F}"/>
    <pc:docChg chg="modSld">
      <pc:chgData name="Jacob Tan" userId="S::odst40_yahoo.com.sg#ext#@tomowork.onmicrosoft.com::84a223e6-5dd2-4311-9f7a-ebcb7a0c455e" providerId="AD" clId="Web-{201CDA57-C7AD-4B06-8113-CBC74DF7653F}" dt="2023-03-17T02:11:46.025" v="3"/>
      <pc:docMkLst>
        <pc:docMk/>
      </pc:docMkLst>
      <pc:sldChg chg="modSp">
        <pc:chgData name="Jacob Tan" userId="S::odst40_yahoo.com.sg#ext#@tomowork.onmicrosoft.com::84a223e6-5dd2-4311-9f7a-ebcb7a0c455e" providerId="AD" clId="Web-{201CDA57-C7AD-4B06-8113-CBC74DF7653F}" dt="2023-03-17T02:11:46.025" v="3"/>
        <pc:sldMkLst>
          <pc:docMk/>
          <pc:sldMk cId="1614276023" sldId="256"/>
        </pc:sldMkLst>
        <pc:graphicFrameChg chg="mod modGraphic">
          <ac:chgData name="Jacob Tan" userId="S::odst40_yahoo.com.sg#ext#@tomowork.onmicrosoft.com::84a223e6-5dd2-4311-9f7a-ebcb7a0c455e" providerId="AD" clId="Web-{201CDA57-C7AD-4B06-8113-CBC74DF7653F}" dt="2023-03-17T02:11:46.025" v="3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Jacob Tan" userId="S::odst40_yahoo.com.sg#ext#@tomowork.onmicrosoft.com::84a223e6-5dd2-4311-9f7a-ebcb7a0c455e" providerId="AD" clId="Web-{C0DB34C2-D63F-4764-A19B-BCE257D85085}"/>
    <pc:docChg chg="modSld">
      <pc:chgData name="Jacob Tan" userId="S::odst40_yahoo.com.sg#ext#@tomowork.onmicrosoft.com::84a223e6-5dd2-4311-9f7a-ebcb7a0c455e" providerId="AD" clId="Web-{C0DB34C2-D63F-4764-A19B-BCE257D85085}" dt="2023-03-17T02:17:42.347" v="55" actId="20577"/>
      <pc:docMkLst>
        <pc:docMk/>
      </pc:docMkLst>
      <pc:sldChg chg="modSp">
        <pc:chgData name="Jacob Tan" userId="S::odst40_yahoo.com.sg#ext#@tomowork.onmicrosoft.com::84a223e6-5dd2-4311-9f7a-ebcb7a0c455e" providerId="AD" clId="Web-{C0DB34C2-D63F-4764-A19B-BCE257D85085}" dt="2023-03-17T02:17:42.347" v="55" actId="20577"/>
        <pc:sldMkLst>
          <pc:docMk/>
          <pc:sldMk cId="1614276023" sldId="256"/>
        </pc:sldMkLst>
        <pc:spChg chg="mod">
          <ac:chgData name="Jacob Tan" userId="S::odst40_yahoo.com.sg#ext#@tomowork.onmicrosoft.com::84a223e6-5dd2-4311-9f7a-ebcb7a0c455e" providerId="AD" clId="Web-{C0DB34C2-D63F-4764-A19B-BCE257D85085}" dt="2023-03-17T02:17:35.519" v="53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Jacob Tan" userId="S::odst40_yahoo.com.sg#ext#@tomowork.onmicrosoft.com::84a223e6-5dd2-4311-9f7a-ebcb7a0c455e" providerId="AD" clId="Web-{C0DB34C2-D63F-4764-A19B-BCE257D85085}" dt="2023-03-17T02:16:59.283" v="32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Jacob Tan" userId="S::odst40_yahoo.com.sg#ext#@tomowork.onmicrosoft.com::84a223e6-5dd2-4311-9f7a-ebcb7a0c455e" providerId="AD" clId="Web-{C0DB34C2-D63F-4764-A19B-BCE257D85085}" dt="2023-03-17T02:17:42.347" v="55" actId="20577"/>
          <ac:spMkLst>
            <pc:docMk/>
            <pc:sldMk cId="1614276023" sldId="256"/>
            <ac:spMk id="22" creationId="{53088B9B-22F0-C19E-6A89-48C306C54B01}"/>
          </ac:spMkLst>
        </pc:spChg>
      </pc:sldChg>
    </pc:docChg>
  </pc:docChgLst>
  <pc:docChgLst>
    <pc:chgData name="Jacob Tan" userId="S::odst40_yahoo.com.sg#ext#@tomowork.onmicrosoft.com::84a223e6-5dd2-4311-9f7a-ebcb7a0c455e" providerId="AD" clId="Web-{987BBCB3-D331-44F2-A25E-E0266FDDAE13}"/>
    <pc:docChg chg="modSld">
      <pc:chgData name="Jacob Tan" userId="S::odst40_yahoo.com.sg#ext#@tomowork.onmicrosoft.com::84a223e6-5dd2-4311-9f7a-ebcb7a0c455e" providerId="AD" clId="Web-{987BBCB3-D331-44F2-A25E-E0266FDDAE13}" dt="2023-03-17T02:11:20.838" v="532"/>
      <pc:docMkLst>
        <pc:docMk/>
      </pc:docMkLst>
      <pc:sldChg chg="modSp">
        <pc:chgData name="Jacob Tan" userId="S::odst40_yahoo.com.sg#ext#@tomowork.onmicrosoft.com::84a223e6-5dd2-4311-9f7a-ebcb7a0c455e" providerId="AD" clId="Web-{987BBCB3-D331-44F2-A25E-E0266FDDAE13}" dt="2023-03-17T02:11:20.838" v="532"/>
        <pc:sldMkLst>
          <pc:docMk/>
          <pc:sldMk cId="1614276023" sldId="256"/>
        </pc:sldMkLst>
        <pc:spChg chg="mod">
          <ac:chgData name="Jacob Tan" userId="S::odst40_yahoo.com.sg#ext#@tomowork.onmicrosoft.com::84a223e6-5dd2-4311-9f7a-ebcb7a0c455e" providerId="AD" clId="Web-{987BBCB3-D331-44F2-A25E-E0266FDDAE13}" dt="2023-03-17T02:08:35.007" v="109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Jacob Tan" userId="S::odst40_yahoo.com.sg#ext#@tomowork.onmicrosoft.com::84a223e6-5dd2-4311-9f7a-ebcb7a0c455e" providerId="AD" clId="Web-{987BBCB3-D331-44F2-A25E-E0266FDDAE13}" dt="2023-03-17T02:09:07.429" v="139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Jacob Tan" userId="S::odst40_yahoo.com.sg#ext#@tomowork.onmicrosoft.com::84a223e6-5dd2-4311-9f7a-ebcb7a0c455e" providerId="AD" clId="Web-{987BBCB3-D331-44F2-A25E-E0266FDDAE13}" dt="2023-03-17T02:09:37.617" v="194" actId="20577"/>
          <ac:spMkLst>
            <pc:docMk/>
            <pc:sldMk cId="1614276023" sldId="256"/>
            <ac:spMk id="22" creationId="{53088B9B-22F0-C19E-6A89-48C306C54B01}"/>
          </ac:spMkLst>
        </pc:spChg>
        <pc:graphicFrameChg chg="mod modGraphic">
          <ac:chgData name="Jacob Tan" userId="S::odst40_yahoo.com.sg#ext#@tomowork.onmicrosoft.com::84a223e6-5dd2-4311-9f7a-ebcb7a0c455e" providerId="AD" clId="Web-{987BBCB3-D331-44F2-A25E-E0266FDDAE13}" dt="2023-03-17T02:07:18.802" v="27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mod modGraphic">
          <ac:chgData name="Jacob Tan" userId="S::odst40_yahoo.com.sg#ext#@tomowork.onmicrosoft.com::84a223e6-5dd2-4311-9f7a-ebcb7a0c455e" providerId="AD" clId="Web-{987BBCB3-D331-44F2-A25E-E0266FDDAE13}" dt="2023-03-17T02:10:24.618" v="348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 modGraphic">
          <ac:chgData name="Jacob Tan" userId="S::odst40_yahoo.com.sg#ext#@tomowork.onmicrosoft.com::84a223e6-5dd2-4311-9f7a-ebcb7a0c455e" providerId="AD" clId="Web-{987BBCB3-D331-44F2-A25E-E0266FDDAE13}" dt="2023-03-17T02:11:20.838" v="532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MY CAREER GOAL IN ___ YEARS</a:t>
            </a:r>
            <a:endParaRPr kumimoji="1" lang="ja-JP" altLang="en-US" sz="1697" b="1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60222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Arial"/>
                          <a:cs typeface="Arial"/>
                        </a:rPr>
                        <a:t>Jacob Tan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13325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INSTITUTE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Arial"/>
                          <a:cs typeface="Arial"/>
                        </a:rPr>
                        <a:t>Nanyang Polytechnic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Part Time, Internship: (3D modelling, Animation, Environment)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Training Lifelong software: (Unity, Maya, </a:t>
            </a:r>
            <a:r>
              <a:rPr kumimoji="1" lang="en-GB" altLang="ja-JP" sz="1250" b="1" dirty="0" err="1">
                <a:solidFill>
                  <a:schemeClr val="tx1"/>
                </a:solidFill>
                <a:ea typeface="游ゴシック"/>
                <a:cs typeface="Calibri"/>
              </a:rPr>
              <a:t>Zbrush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)</a:t>
            </a:r>
            <a:endParaRPr lang="en-GB" altLang="ja-JP" sz="1250" b="1" dirty="0" err="1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250" b="1">
                <a:solidFill>
                  <a:schemeClr val="tx1"/>
                </a:solidFill>
                <a:ea typeface="游ゴシック"/>
                <a:cs typeface="Calibri"/>
              </a:rPr>
              <a:t>Volunteer: (Concept art, Animation)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68179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Understanding management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Communication with others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Overcome my fear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Let go of my pain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Paitence Management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82555"/>
              </p:ext>
            </p:extLst>
          </p:nvPr>
        </p:nvGraphicFramePr>
        <p:xfrm>
          <a:off x="3438868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Improve on my skills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Do more research for jobs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Improve on my portfolio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Make new friends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200" b="0" i="0" u="none" strike="noStrike" noProof="0">
                          <a:latin typeface="游ゴシック"/>
                          <a:ea typeface="游ゴシック"/>
                        </a:rPr>
                        <a:t>Seek more knowledge</a:t>
                      </a:r>
                      <a:endParaRPr lang="ja-JP" sz="1200" b="0" i="0" u="none" strike="noStrike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82082F6-8143-D7D4-D822-2082D05DA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12" y="1639767"/>
            <a:ext cx="1100848" cy="14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BA006-561C-49DD-9C0B-A1BC2D540756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94e195f-a507-483b-86fc-a5bc40f8ef28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94A17FA-69F8-4FBC-86C2-26F4AC4405A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119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Victor Goh</cp:lastModifiedBy>
  <cp:revision>71</cp:revision>
  <cp:lastPrinted>2023-03-11T08:24:41Z</cp:lastPrinted>
  <dcterms:created xsi:type="dcterms:W3CDTF">2023-03-05T12:25:42Z</dcterms:created>
  <dcterms:modified xsi:type="dcterms:W3CDTF">2023-03-17T02:17:43Z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