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4B122ED7-C421-4CA3-BE5E-151287817AE5}" v="14" dt="2023-03-17T06:33:28.001"/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  <p1510:client id="{CBC4C992-5A7B-4F3F-A1BB-54E6CF5BC6A7}" v="601" dt="2023-03-17T06:41:4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C4C992-5A7B-4F3F-A1BB-54E6CF5BC6A7}"/>
    <pc:docChg chg="modSld">
      <pc:chgData name="" userId="" providerId="" clId="Web-{CBC4C992-5A7B-4F3F-A1BB-54E6CF5BC6A7}" dt="2023-03-17T06:34:53.639" v="17"/>
      <pc:docMkLst>
        <pc:docMk/>
      </pc:docMkLst>
      <pc:sldChg chg="modSp">
        <pc:chgData name="" userId="" providerId="" clId="Web-{CBC4C992-5A7B-4F3F-A1BB-54E6CF5BC6A7}" dt="2023-03-17T06:34:53.639" v="17"/>
        <pc:sldMkLst>
          <pc:docMk/>
          <pc:sldMk cId="1614276023" sldId="256"/>
        </pc:sldMkLst>
        <pc:graphicFrameChg chg="mod modGraphic">
          <ac:chgData name="" userId="" providerId="" clId="Web-{CBC4C992-5A7B-4F3F-A1BB-54E6CF5BC6A7}" dt="2023-03-17T06:34:53.639" v="1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Jacob Tan" userId="S::odst40_yahoo.com.sg#ext#@tomowork.onmicrosoft.com::84a223e6-5dd2-4311-9f7a-ebcb7a0c455e" providerId="AD" clId="Web-{0E09792C-51B6-4C1C-BF1C-8101AB663622}"/>
    <pc:docChg chg="modSld">
      <pc:chgData name="Jacob Tan" userId="S::odst40_yahoo.com.sg#ext#@tomowork.onmicrosoft.com::84a223e6-5dd2-4311-9f7a-ebcb7a0c455e" providerId="AD" clId="Web-{0E09792C-51B6-4C1C-BF1C-8101AB663622}" dt="2023-03-17T02:06:16.893" v="7"/>
      <pc:docMkLst>
        <pc:docMk/>
      </pc:docMkLst>
      <pc:sldChg chg="modSp">
        <pc:chgData name="Jacob Tan" userId="S::odst40_yahoo.com.sg#ext#@tomowork.onmicrosoft.com::84a223e6-5dd2-4311-9f7a-ebcb7a0c455e" providerId="AD" clId="Web-{0E09792C-51B6-4C1C-BF1C-8101AB663622}" dt="2023-03-17T02:06:16.893" v="7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0E09792C-51B6-4C1C-BF1C-8101AB663622}" dt="2023-03-17T02:06:16.893" v="7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GU DIAN" userId="S::20043441_myrp.edu.sg#ext#@tomowork.onmicrosoft.com::9c1ba23b-e82a-4ea0-8a3b-a9fd2b92a9b7" providerId="AD" clId="Web-{CBC4C992-5A7B-4F3F-A1BB-54E6CF5BC6A7}"/>
    <pc:docChg chg="modSld">
      <pc:chgData name="GU DIAN" userId="S::20043441_myrp.edu.sg#ext#@tomowork.onmicrosoft.com::9c1ba23b-e82a-4ea0-8a3b-a9fd2b92a9b7" providerId="AD" clId="Web-{CBC4C992-5A7B-4F3F-A1BB-54E6CF5BC6A7}" dt="2023-03-17T06:41:34.464" v="559"/>
      <pc:docMkLst>
        <pc:docMk/>
      </pc:docMkLst>
      <pc:sldChg chg="modSp">
        <pc:chgData name="GU DIAN" userId="S::20043441_myrp.edu.sg#ext#@tomowork.onmicrosoft.com::9c1ba23b-e82a-4ea0-8a3b-a9fd2b92a9b7" providerId="AD" clId="Web-{CBC4C992-5A7B-4F3F-A1BB-54E6CF5BC6A7}" dt="2023-03-17T06:41:34.464" v="559"/>
        <pc:sldMkLst>
          <pc:docMk/>
          <pc:sldMk cId="1614276023" sldId="256"/>
        </pc:sldMkLst>
        <pc:spChg chg="mod">
          <ac:chgData name="GU DIAN" userId="S::20043441_myrp.edu.sg#ext#@tomowork.onmicrosoft.com::9c1ba23b-e82a-4ea0-8a3b-a9fd2b92a9b7" providerId="AD" clId="Web-{CBC4C992-5A7B-4F3F-A1BB-54E6CF5BC6A7}" dt="2023-03-17T06:35:08.218" v="4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00.063" v="63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28.345" v="106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7:33.441" v="179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GU DIAN" userId="S::20043441_myrp.edu.sg#ext#@tomowork.onmicrosoft.com::9c1ba23b-e82a-4ea0-8a3b-a9fd2b92a9b7" providerId="AD" clId="Web-{CBC4C992-5A7B-4F3F-A1BB-54E6CF5BC6A7}" dt="2023-03-17T06:38:24.146" v="331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GU DIAN" userId="S::20043441_myrp.edu.sg#ext#@tomowork.onmicrosoft.com::9c1ba23b-e82a-4ea0-8a3b-a9fd2b92a9b7" providerId="AD" clId="Web-{CBC4C992-5A7B-4F3F-A1BB-54E6CF5BC6A7}" dt="2023-03-17T06:41:34.464" v="559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  <pc:docChgLst>
    <pc:chgData clId="Web-{4B122ED7-C421-4CA3-BE5E-151287817AE5}"/>
    <pc:docChg chg="modSld">
      <pc:chgData name="" userId="" providerId="" clId="Web-{4B122ED7-C421-4CA3-BE5E-151287817AE5}" dt="2023-03-17T06:33:28.001" v="13"/>
      <pc:docMkLst>
        <pc:docMk/>
      </pc:docMkLst>
      <pc:sldChg chg="modSp">
        <pc:chgData name="" userId="" providerId="" clId="Web-{4B122ED7-C421-4CA3-BE5E-151287817AE5}" dt="2023-03-17T06:33:28.001" v="13"/>
        <pc:sldMkLst>
          <pc:docMk/>
          <pc:sldMk cId="1614276023" sldId="256"/>
        </pc:sldMkLst>
        <pc:graphicFrameChg chg="mod modGraphic">
          <ac:chgData name="" userId="" providerId="" clId="Web-{4B122ED7-C421-4CA3-BE5E-151287817AE5}" dt="2023-03-17T06:33:28.001" v="1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87178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latin typeface="Arial"/>
                          <a:cs typeface="Arial"/>
                        </a:rPr>
                        <a:t>Christina Kee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273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latin typeface="Arial"/>
                          <a:cs typeface="Arial"/>
                        </a:rPr>
                        <a:t>Singapore</a:t>
                      </a:r>
                      <a:r>
                        <a:rPr lang="ja-JP" altLang="en-US" sz="1200" dirty="0">
                          <a:latin typeface="Arial"/>
                          <a:cs typeface="Arial"/>
                        </a:rPr>
                        <a:t>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Aim to pursue digital artist as an entry full time job after graduating from diploma, or as many ambitions like streamer or Youtuber if I can  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Either BA(Hons) in Digital Art and Animation or Media communication in degree schools, YouTube Creators Academy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Do cosplaying, livestreaming video games on Twitch, join volunteering, workforce training programme, joining as an alumni in my schools, join weight loss program</a:t>
            </a:r>
            <a:endParaRPr lang="ja-JP" altLang="en-US" sz="1250" b="1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1619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+mn-lt"/>
                        </a:rPr>
                        <a:t>Creativity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+mn-lt"/>
                        </a:rPr>
                        <a:t>Communication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Networking with friends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Time managing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Decision making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64833"/>
              </p:ext>
            </p:extLst>
          </p:nvPr>
        </p:nvGraphicFramePr>
        <p:xfrm>
          <a:off x="3438868" y="3986036"/>
          <a:ext cx="3203069" cy="191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+mn-lt"/>
                        </a:rPr>
                        <a:t>Start to develop good habits like learning healthy ways and create work-life balance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Include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US" altLang="ja-JP" sz="1200" dirty="0">
                          <a:latin typeface="+mn-lt"/>
                        </a:rPr>
                        <a:t>more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US" altLang="ja-JP" sz="1200" dirty="0">
                          <a:latin typeface="+mn-lt"/>
                        </a:rPr>
                        <a:t>portfolio from last 5 years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from failures and clear </a:t>
                      </a:r>
                      <a:r>
                        <a:rPr kumimoji="1" lang="en-US" altLang="ja-JP" sz="1200">
                          <a:latin typeface="+mn-lt"/>
                        </a:rPr>
                        <a:t>bad habits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Practicing communication and self discipline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Improve my mindset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2171985-10ab-406e-8b84-af4207f6493d"/>
  </ds:schemaRefs>
</ds:datastoreItem>
</file>

<file path=customXml/itemProps2.xml><?xml version="1.0" encoding="utf-8"?>
<ds:datastoreItem xmlns:ds="http://schemas.openxmlformats.org/officeDocument/2006/customXml" ds:itemID="{6CE5249E-EDDF-4B74-A80E-DF75CCDF3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204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CHRISTINA KEE WENG PIN</cp:lastModifiedBy>
  <cp:revision>2</cp:revision>
  <cp:lastPrinted>2023-03-11T08:24:41Z</cp:lastPrinted>
  <dcterms:created xsi:type="dcterms:W3CDTF">2023-03-05T12:25:42Z</dcterms:created>
  <dcterms:modified xsi:type="dcterms:W3CDTF">2023-03-19T16:58:34Z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