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BE1F-437B-4CFD-828C-1619EDD91312}" v="29" dt="2023-03-11T08:24:09.050"/>
    <p1510:client id="{2136C526-01F1-49CC-98A4-DEED388CE93B}" v="9" dt="2023-03-19T16:16:54.946"/>
    <p1510:client id="{281C43FE-F0A4-452F-B79C-B0C7E2D1C5A7}" v="19" dt="2023-03-16T08:05:14.903"/>
    <p1510:client id="{6591DB64-36D9-49E4-899D-E9D592F431D3}" v="16" dt="2023-03-21T08:26:46.645"/>
    <p1510:client id="{FBA751BE-C611-436F-9812-1FCE4EB01ADC}" v="201" dt="2023-03-16T08:09:07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2136C526-01F1-49CC-98A4-DEED388CE93B}"/>
    <pc:docChg chg="modSld">
      <pc:chgData name="William Wong" userId="S::william@tomowork.org::667f6241-6e0e-4455-ae5e-4051bd9b8c57" providerId="AD" clId="Web-{2136C526-01F1-49CC-98A4-DEED388CE93B}" dt="2023-03-19T16:16:04.023" v="1"/>
      <pc:docMkLst>
        <pc:docMk/>
      </pc:docMkLst>
      <pc:sldChg chg="modSp">
        <pc:chgData name="William Wong" userId="S::william@tomowork.org::667f6241-6e0e-4455-ae5e-4051bd9b8c57" providerId="AD" clId="Web-{2136C526-01F1-49CC-98A4-DEED388CE93B}" dt="2023-03-19T16:16:04.023" v="1"/>
        <pc:sldMkLst>
          <pc:docMk/>
          <pc:sldMk cId="1614276023" sldId="256"/>
        </pc:sldMkLst>
        <pc:graphicFrameChg chg="mod modGraphic">
          <ac:chgData name="William Wong" userId="S::william@tomowork.org::667f6241-6e0e-4455-ae5e-4051bd9b8c57" providerId="AD" clId="Web-{2136C526-01F1-49CC-98A4-DEED388CE93B}" dt="2023-03-19T16:16:04.023" v="1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GERARD LOU SHI KHAI" userId="S::2003402a_student.tp.edu.sg#ext#@tomowork.onmicrosoft.com::b6f47adc-8f16-4b98-bb9e-30991a44422e" providerId="AD" clId="Web-{FBA751BE-C611-436F-9812-1FCE4EB01ADC}"/>
    <pc:docChg chg="modSld">
      <pc:chgData name="GERARD LOU SHI KHAI" userId="S::2003402a_student.tp.edu.sg#ext#@tomowork.onmicrosoft.com::b6f47adc-8f16-4b98-bb9e-30991a44422e" providerId="AD" clId="Web-{FBA751BE-C611-436F-9812-1FCE4EB01ADC}" dt="2023-03-16T08:09:07.136" v="160" actId="20577"/>
      <pc:docMkLst>
        <pc:docMk/>
      </pc:docMkLst>
      <pc:sldChg chg="modSp">
        <pc:chgData name="GERARD LOU SHI KHAI" userId="S::2003402a_student.tp.edu.sg#ext#@tomowork.onmicrosoft.com::b6f47adc-8f16-4b98-bb9e-30991a44422e" providerId="AD" clId="Web-{FBA751BE-C611-436F-9812-1FCE4EB01ADC}" dt="2023-03-16T08:09:07.136" v="160" actId="20577"/>
        <pc:sldMkLst>
          <pc:docMk/>
          <pc:sldMk cId="1614276023" sldId="256"/>
        </pc:sldMkLst>
        <pc:spChg chg="mod">
          <ac:chgData name="GERARD LOU SHI KHAI" userId="S::2003402a_student.tp.edu.sg#ext#@tomowork.onmicrosoft.com::b6f47adc-8f16-4b98-bb9e-30991a44422e" providerId="AD" clId="Web-{FBA751BE-C611-436F-9812-1FCE4EB01ADC}" dt="2023-03-16T08:08:38.963" v="55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ERARD LOU SHI KHAI" userId="S::2003402a_student.tp.edu.sg#ext#@tomowork.onmicrosoft.com::b6f47adc-8f16-4b98-bb9e-30991a44422e" providerId="AD" clId="Web-{FBA751BE-C611-436F-9812-1FCE4EB01ADC}" dt="2023-03-16T08:09:07.136" v="160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8:24.259" v="5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GERARD LOU SHI KHAI" userId="S::2003402a_student.tp.edu.sg#ext#@tomowork.onmicrosoft.com::b6f47adc-8f16-4b98-bb9e-30991a44422e" providerId="AD" clId="Web-{FBA751BE-C611-436F-9812-1FCE4EB01ADC}" dt="2023-03-16T08:08:31.681" v="4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clId="Web-{FBA751BE-C611-436F-9812-1FCE4EB01ADC}"/>
    <pc:docChg chg="modSld">
      <pc:chgData name="" userId="" providerId="" clId="Web-{FBA751BE-C611-436F-9812-1FCE4EB01ADC}" dt="2023-03-16T08:08:22.900" v="25"/>
      <pc:docMkLst>
        <pc:docMk/>
      </pc:docMkLst>
      <pc:sldChg chg="modSp">
        <pc:chgData name="" userId="" providerId="" clId="Web-{FBA751BE-C611-436F-9812-1FCE4EB01ADC}" dt="2023-03-16T08:08:22.900" v="25"/>
        <pc:sldMkLst>
          <pc:docMk/>
          <pc:sldMk cId="1614276023" sldId="256"/>
        </pc:sldMkLst>
        <pc:graphicFrameChg chg="mod modGraphic">
          <ac:chgData name="" userId="" providerId="" clId="Web-{FBA751BE-C611-436F-9812-1FCE4EB01ADC}" dt="2023-03-16T08:08:22.900" v="25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Yanagiya Masako" userId="S::yana@tomowork.org::2a1fff2a-fdad-4ece-b450-7c1cf9561a90" providerId="AD" clId="Web-{6591DB64-36D9-49E4-899D-E9D592F431D3}"/>
    <pc:docChg chg="modSld">
      <pc:chgData name="Yanagiya Masako" userId="S::yana@tomowork.org::2a1fff2a-fdad-4ece-b450-7c1cf9561a90" providerId="AD" clId="Web-{6591DB64-36D9-49E4-899D-E9D592F431D3}" dt="2023-03-21T08:26:46.645" v="8" actId="1076"/>
      <pc:docMkLst>
        <pc:docMk/>
      </pc:docMkLst>
      <pc:sldChg chg="modSp">
        <pc:chgData name="Yanagiya Masako" userId="S::yana@tomowork.org::2a1fff2a-fdad-4ece-b450-7c1cf9561a90" providerId="AD" clId="Web-{6591DB64-36D9-49E4-899D-E9D592F431D3}" dt="2023-03-21T08:26:46.645" v="8" actId="1076"/>
        <pc:sldMkLst>
          <pc:docMk/>
          <pc:sldMk cId="1614276023" sldId="256"/>
        </pc:sldMkLst>
        <pc:spChg chg="mod">
          <ac:chgData name="Yanagiya Masako" userId="S::yana@tomowork.org::2a1fff2a-fdad-4ece-b450-7c1cf9561a90" providerId="AD" clId="Web-{6591DB64-36D9-49E4-899D-E9D592F431D3}" dt="2023-03-21T08:26:34.083" v="5" actId="1076"/>
          <ac:spMkLst>
            <pc:docMk/>
            <pc:sldMk cId="1614276023" sldId="256"/>
            <ac:spMk id="25" creationId="{BF31BB54-5E5A-4F0C-C59B-379A01BA5CB1}"/>
          </ac:spMkLst>
        </pc:spChg>
        <pc:spChg chg="mod">
          <ac:chgData name="Yanagiya Masako" userId="S::yana@tomowork.org::2a1fff2a-fdad-4ece-b450-7c1cf9561a90" providerId="AD" clId="Web-{6591DB64-36D9-49E4-899D-E9D592F431D3}" dt="2023-03-21T08:26:41.458" v="7" actId="1076"/>
          <ac:spMkLst>
            <pc:docMk/>
            <pc:sldMk cId="1614276023" sldId="256"/>
            <ac:spMk id="28" creationId="{B7E1030F-1125-56AE-2027-8BE926A7BB3B}"/>
          </ac:spMkLst>
        </pc:spChg>
        <pc:graphicFrameChg chg="mod modGraphic">
          <ac:chgData name="Yanagiya Masako" userId="S::yana@tomowork.org::2a1fff2a-fdad-4ece-b450-7c1cf9561a90" providerId="AD" clId="Web-{6591DB64-36D9-49E4-899D-E9D592F431D3}" dt="2023-03-21T08:26:28.348" v="4" actId="1076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">
          <ac:chgData name="Yanagiya Masako" userId="S::yana@tomowork.org::2a1fff2a-fdad-4ece-b450-7c1cf9561a90" providerId="AD" clId="Web-{6591DB64-36D9-49E4-899D-E9D592F431D3}" dt="2023-03-21T08:26:38.395" v="6" actId="1076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mod">
          <ac:chgData name="Yanagiya Masako" userId="S::yana@tomowork.org::2a1fff2a-fdad-4ece-b450-7c1cf9561a90" providerId="AD" clId="Web-{6591DB64-36D9-49E4-899D-E9D592F431D3}" dt="2023-03-21T08:26:46.645" v="8" actId="1076"/>
          <ac:graphicFrameMkLst>
            <pc:docMk/>
            <pc:sldMk cId="1614276023" sldId="256"/>
            <ac:graphicFrameMk id="30" creationId="{3B70F7B9-937A-E7A5-D145-A31D8A4193FC}"/>
          </ac:graphicFrameMkLst>
        </pc:graphicFrameChg>
      </pc:sldChg>
    </pc:docChg>
  </pc:docChgLst>
  <pc:docChgLst>
    <pc:chgData name="MEGAN PANG MAY JEAN" userId="S::20030756_myrp.edu.sg#ext#@tomowork.onmicrosoft.com::30a2d726-84b5-4d2c-88a9-cb47999e032c" providerId="AD" clId="Web-{281C43FE-F0A4-452F-B79C-B0C7E2D1C5A7}"/>
    <pc:docChg chg="modSld">
      <pc:chgData name="MEGAN PANG MAY JEAN" userId="S::20030756_myrp.edu.sg#ext#@tomowork.onmicrosoft.com::30a2d726-84b5-4d2c-88a9-cb47999e032c" providerId="AD" clId="Web-{281C43FE-F0A4-452F-B79C-B0C7E2D1C5A7}" dt="2023-03-16T08:05:14.903" v="16" actId="20577"/>
      <pc:docMkLst>
        <pc:docMk/>
      </pc:docMkLst>
      <pc:sldChg chg="modSp">
        <pc:chgData name="MEGAN PANG MAY JEAN" userId="S::20030756_myrp.edu.sg#ext#@tomowork.onmicrosoft.com::30a2d726-84b5-4d2c-88a9-cb47999e032c" providerId="AD" clId="Web-{281C43FE-F0A4-452F-B79C-B0C7E2D1C5A7}" dt="2023-03-16T08:05:14.903" v="16" actId="20577"/>
        <pc:sldMkLst>
          <pc:docMk/>
          <pc:sldMk cId="1614276023" sldId="256"/>
        </pc:sldMkLst>
        <pc:spChg chg="mod">
          <ac:chgData name="MEGAN PANG MAY JEAN" userId="S::20030756_myrp.edu.sg#ext#@tomowork.onmicrosoft.com::30a2d726-84b5-4d2c-88a9-cb47999e032c" providerId="AD" clId="Web-{281C43FE-F0A4-452F-B79C-B0C7E2D1C5A7}" dt="2023-03-16T08:05:14.903" v="16" actId="20577"/>
          <ac:spMkLst>
            <pc:docMk/>
            <pc:sldMk cId="1614276023" sldId="256"/>
            <ac:spMk id="20" creationId="{67B72252-F9E4-2860-36D9-ADBD56B36CB7}"/>
          </ac:spMkLst>
        </pc:spChg>
        <pc:graphicFrameChg chg="mod modGraphic">
          <ac:chgData name="MEGAN PANG MAY JEAN" userId="S::20030756_myrp.edu.sg#ext#@tomowork.onmicrosoft.com::30a2d726-84b5-4d2c-88a9-cb47999e032c" providerId="AD" clId="Web-{281C43FE-F0A4-452F-B79C-B0C7E2D1C5A7}" dt="2023-03-16T08:04:32.403" v="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1799"/>
              </p:ext>
            </p:extLst>
          </p:nvPr>
        </p:nvGraphicFramePr>
        <p:xfrm>
          <a:off x="237569" y="8231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900"/>
                        <a:t>Gerard Lou Shi Khai</a:t>
                      </a:r>
                      <a:endParaRPr kumimoji="1" lang="en-US" altLang="ja-JP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51161"/>
              </p:ext>
            </p:extLst>
          </p:nvPr>
        </p:nvGraphicFramePr>
        <p:xfrm>
          <a:off x="2411274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/>
                        <a:t>Temasek Polytechnic</a:t>
                      </a:r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050" b="1" dirty="0">
                <a:solidFill>
                  <a:schemeClr val="tx1"/>
                </a:solidFill>
                <a:ea typeface="游ゴシック"/>
                <a:cs typeface="Calibri"/>
              </a:rPr>
              <a:t>To be employed in a large tech related MNC such as Google, Microsoft or Meta that allows me to work as a creator (UI/UX or product design/ digital marketing) to brainstorm and think of solutions that benefit and simplify the lives of consumers while being able to achieve my own dream of flexible working while travelling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8" y="234297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To study in a creation related area that lets me bring my ideas to reality in Singapore, Germany, Japan or Switzerland. In the meantime, acquire skills that prepare me for the changing 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jobscape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 such as Marketing, AI and human-centric product or UI/UX design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To learn how to make my own game, draw manga or start a travel blog (If I even start in the first place)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87293"/>
              </p:ext>
            </p:extLst>
          </p:nvPr>
        </p:nvGraphicFramePr>
        <p:xfrm>
          <a:off x="147409" y="3882793"/>
          <a:ext cx="3203069" cy="193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4295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Obtain UI/UX design /digital marketing skills and certificates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Build </a:t>
                      </a:r>
                      <a:r>
                        <a:rPr lang="en-US" altLang="ja-JP" sz="1200" dirty="0">
                          <a:latin typeface="+mn-lt"/>
                        </a:rPr>
                        <a:t>self-confidence </a:t>
                      </a:r>
                      <a:r>
                        <a:rPr kumimoji="1" lang="en-US" altLang="ja-JP" sz="1200" dirty="0">
                          <a:latin typeface="+mn-lt"/>
                        </a:rPr>
                        <a:t>and communication skills</a:t>
                      </a:r>
                      <a:r>
                        <a:rPr lang="en-US" altLang="ja-JP" sz="1200" dirty="0">
                          <a:latin typeface="+mn-lt"/>
                        </a:rPr>
                        <a:t> 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Polish up my CV and resume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Enhance my interview and negotiation skills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41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how to relax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29488" y="3253377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248269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47553"/>
              </p:ext>
            </p:extLst>
          </p:nvPr>
        </p:nvGraphicFramePr>
        <p:xfrm>
          <a:off x="3480785" y="3881274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Complete courses allocated to me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Make small talk with teammates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Gather up all </a:t>
                      </a:r>
                      <a:r>
                        <a:rPr lang="en-US" altLang="ja-JP" sz="1200" dirty="0">
                          <a:latin typeface="+mn-lt"/>
                        </a:rPr>
                        <a:t>accolades</a:t>
                      </a:r>
                      <a:r>
                        <a:rPr kumimoji="1" lang="en-US" altLang="ja-JP" sz="1200" dirty="0">
                          <a:latin typeface="+mn-lt"/>
                        </a:rPr>
                        <a:t>, experiences and education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and practice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?</a:t>
                      </a:r>
                      <a:r>
                        <a:rPr lang="en-US" altLang="ja-JP" sz="1200" dirty="0">
                          <a:latin typeface="+mn-lt"/>
                        </a:rPr>
                        <a:t> 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92253"/>
              </p:ext>
            </p:extLst>
          </p:nvPr>
        </p:nvGraphicFramePr>
        <p:xfrm>
          <a:off x="6740806" y="3870798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81FC67-3799-430B-9CA4-CE2913A035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4e195f-a507-483b-86fc-a5bc40f8ef28"/>
    <ds:schemaRef ds:uri="c2171985-10ab-406e-8b84-af4207f649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schemas.microsoft.com/office/infopath/2007/PartnerControls"/>
    <ds:schemaRef ds:uri="c2171985-10ab-406e-8b84-af4207f6493d"/>
    <ds:schemaRef ds:uri="694e195f-a507-483b-86fc-a5bc40f8ef2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306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Gerard Lou</cp:lastModifiedBy>
  <cp:revision>9</cp:revision>
  <cp:lastPrinted>2023-03-11T08:24:41Z</cp:lastPrinted>
  <dcterms:created xsi:type="dcterms:W3CDTF">2023-03-05T12:25:42Z</dcterms:created>
  <dcterms:modified xsi:type="dcterms:W3CDTF">2023-03-21T08:26:46Z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