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4B122ED7-C421-4CA3-BE5E-151287817AE5}" v="14" dt="2023-03-17T06:33:28.001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  <p1510:client id="{CBC4C992-5A7B-4F3F-A1BB-54E6CF5BC6A7}" v="601" dt="2023-03-17T06:41:4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556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C4C992-5A7B-4F3F-A1BB-54E6CF5BC6A7}"/>
    <pc:docChg chg="modSld">
      <pc:chgData name="" userId="" providerId="" clId="Web-{CBC4C992-5A7B-4F3F-A1BB-54E6CF5BC6A7}" dt="2023-03-17T06:34:53.639" v="17"/>
      <pc:docMkLst>
        <pc:docMk/>
      </pc:docMkLst>
      <pc:sldChg chg="modSp">
        <pc:chgData name="" userId="" providerId="" clId="Web-{CBC4C992-5A7B-4F3F-A1BB-54E6CF5BC6A7}" dt="2023-03-17T06:34:53.639" v="17"/>
        <pc:sldMkLst>
          <pc:docMk/>
          <pc:sldMk cId="1614276023" sldId="256"/>
        </pc:sldMkLst>
        <pc:graphicFrameChg chg="mod modGraphic">
          <ac:chgData name="" userId="" providerId="" clId="Web-{CBC4C992-5A7B-4F3F-A1BB-54E6CF5BC6A7}" dt="2023-03-17T06:34:53.639" v="1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Jacob Tan" userId="S::odst40_yahoo.com.sg#ext#@tomowork.onmicrosoft.com::84a223e6-5dd2-4311-9f7a-ebcb7a0c455e" providerId="AD" clId="Web-{0E09792C-51B6-4C1C-BF1C-8101AB663622}"/>
    <pc:docChg chg="modSld">
      <pc:chgData name="Jacob Tan" userId="S::odst40_yahoo.com.sg#ext#@tomowork.onmicrosoft.com::84a223e6-5dd2-4311-9f7a-ebcb7a0c455e" providerId="AD" clId="Web-{0E09792C-51B6-4C1C-BF1C-8101AB663622}" dt="2023-03-17T02:06:16.893" v="7"/>
      <pc:docMkLst>
        <pc:docMk/>
      </pc:docMkLst>
      <pc:sldChg chg="modSp">
        <pc:chgData name="Jacob Tan" userId="S::odst40_yahoo.com.sg#ext#@tomowork.onmicrosoft.com::84a223e6-5dd2-4311-9f7a-ebcb7a0c455e" providerId="AD" clId="Web-{0E09792C-51B6-4C1C-BF1C-8101AB663622}" dt="2023-03-17T02:06:16.893" v="7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0E09792C-51B6-4C1C-BF1C-8101AB663622}" dt="2023-03-17T02:06:16.893" v="7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GU DIAN" userId="S::20043441_myrp.edu.sg#ext#@tomowork.onmicrosoft.com::9c1ba23b-e82a-4ea0-8a3b-a9fd2b92a9b7" providerId="AD" clId="Web-{CBC4C992-5A7B-4F3F-A1BB-54E6CF5BC6A7}"/>
    <pc:docChg chg="modSld">
      <pc:chgData name="GU DIAN" userId="S::20043441_myrp.edu.sg#ext#@tomowork.onmicrosoft.com::9c1ba23b-e82a-4ea0-8a3b-a9fd2b92a9b7" providerId="AD" clId="Web-{CBC4C992-5A7B-4F3F-A1BB-54E6CF5BC6A7}" dt="2023-03-17T06:41:34.464" v="559"/>
      <pc:docMkLst>
        <pc:docMk/>
      </pc:docMkLst>
      <pc:sldChg chg="modSp">
        <pc:chgData name="GU DIAN" userId="S::20043441_myrp.edu.sg#ext#@tomowork.onmicrosoft.com::9c1ba23b-e82a-4ea0-8a3b-a9fd2b92a9b7" providerId="AD" clId="Web-{CBC4C992-5A7B-4F3F-A1BB-54E6CF5BC6A7}" dt="2023-03-17T06:41:34.464" v="559"/>
        <pc:sldMkLst>
          <pc:docMk/>
          <pc:sldMk cId="1614276023" sldId="256"/>
        </pc:sldMkLst>
        <pc:spChg chg="mod">
          <ac:chgData name="GU DIAN" userId="S::20043441_myrp.edu.sg#ext#@tomowork.onmicrosoft.com::9c1ba23b-e82a-4ea0-8a3b-a9fd2b92a9b7" providerId="AD" clId="Web-{CBC4C992-5A7B-4F3F-A1BB-54E6CF5BC6A7}" dt="2023-03-17T06:35:08.218" v="4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00.063" v="63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28.345" v="106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7:33.441" v="179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GU DIAN" userId="S::20043441_myrp.edu.sg#ext#@tomowork.onmicrosoft.com::9c1ba23b-e82a-4ea0-8a3b-a9fd2b92a9b7" providerId="AD" clId="Web-{CBC4C992-5A7B-4F3F-A1BB-54E6CF5BC6A7}" dt="2023-03-17T06:38:24.146" v="331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GU DIAN" userId="S::20043441_myrp.edu.sg#ext#@tomowork.onmicrosoft.com::9c1ba23b-e82a-4ea0-8a3b-a9fd2b92a9b7" providerId="AD" clId="Web-{CBC4C992-5A7B-4F3F-A1BB-54E6CF5BC6A7}" dt="2023-03-17T06:41:34.464" v="559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clId="Web-{4B122ED7-C421-4CA3-BE5E-151287817AE5}"/>
    <pc:docChg chg="modSld">
      <pc:chgData name="" userId="" providerId="" clId="Web-{4B122ED7-C421-4CA3-BE5E-151287817AE5}" dt="2023-03-17T06:33:28.001" v="13"/>
      <pc:docMkLst>
        <pc:docMk/>
      </pc:docMkLst>
      <pc:sldChg chg="modSp">
        <pc:chgData name="" userId="" providerId="" clId="Web-{4B122ED7-C421-4CA3-BE5E-151287817AE5}" dt="2023-03-17T06:33:28.001" v="13"/>
        <pc:sldMkLst>
          <pc:docMk/>
          <pc:sldMk cId="1614276023" sldId="256"/>
        </pc:sldMkLst>
        <pc:graphicFrameChg chg="mod modGraphic">
          <ac:chgData name="" userId="" providerId="" clId="Web-{4B122ED7-C421-4CA3-BE5E-151287817AE5}" dt="2023-03-17T06:33:28.001" v="1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39561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1200" dirty="0">
                          <a:latin typeface="Arial"/>
                          <a:cs typeface="Arial"/>
                        </a:rPr>
                        <a:t>Desiree</a:t>
                      </a:r>
                      <a:r>
                        <a:rPr kumimoji="1" lang="ja-JP" altLang="en-U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SG" altLang="ja-JP" sz="1200" dirty="0">
                          <a:latin typeface="Arial"/>
                          <a:cs typeface="Arial"/>
                        </a:rPr>
                        <a:t>Tan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12624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1200" dirty="0">
                          <a:latin typeface="Arial"/>
                          <a:cs typeface="Arial"/>
                        </a:rPr>
                        <a:t>Nanyang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Job in hardware engineering with a bit of software, inventing/innovation, building products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More coding &amp; software skills, updates in electronics sector, other knowledgeable subjects like Physics, Chemistry, etc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SG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Dance (ballet), Play Piano, being involved with Church</a:t>
            </a:r>
            <a:endParaRPr lang="ja-JP" altLang="en-US" sz="1250" b="1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9371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Coding/Programming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Social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skills,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employability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Engineering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Product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Development/Innovation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Prototyping/Funding/Resources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08313"/>
              </p:ext>
            </p:extLst>
          </p:nvPr>
        </p:nvGraphicFramePr>
        <p:xfrm>
          <a:off x="3438868" y="3986036"/>
          <a:ext cx="3203069" cy="2099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altLang="ja-JP" sz="1200" dirty="0">
                          <a:latin typeface="+mn-lt"/>
                        </a:rPr>
                        <a:t>Learning from Programming Hub &amp; online courses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altLang="ja-JP" sz="1200" dirty="0">
                          <a:latin typeface="+mn-lt"/>
                        </a:rPr>
                        <a:t>Work with teacher &amp; therapist, read books for autism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Educate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&amp;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revise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notes,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learn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from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mentors and partnerships with companies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Source,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work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SG" altLang="ja-JP" sz="1200" dirty="0">
                          <a:latin typeface="+mn-lt"/>
                        </a:rPr>
                        <a:t>on my ideas, research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altLang="ja-JP" sz="1200" dirty="0">
                          <a:latin typeface="+mn-lt"/>
                        </a:rPr>
                        <a:t>Source, network </a:t>
                      </a:r>
                      <a:r>
                        <a:rPr lang="en-SG" altLang="ja-JP" sz="1200">
                          <a:latin typeface="+mn-lt"/>
                        </a:rPr>
                        <a:t>with others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2171985-10ab-406e-8b84-af4207f6493d"/>
  </ds:schemaRefs>
</ds:datastoreItem>
</file>

<file path=customXml/itemProps3.xml><?xml version="1.0" encoding="utf-8"?>
<ds:datastoreItem xmlns:ds="http://schemas.openxmlformats.org/officeDocument/2006/customXml" ds:itemID="{6CE5249E-EDDF-4B74-A80E-DF75CCDF3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189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Des Tan</cp:lastModifiedBy>
  <cp:revision>5</cp:revision>
  <cp:lastPrinted>2023-03-11T08:24:41Z</cp:lastPrinted>
  <dcterms:created xsi:type="dcterms:W3CDTF">2023-03-05T12:25:42Z</dcterms:created>
  <dcterms:modified xsi:type="dcterms:W3CDTF">2023-03-21T05:33:41Z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