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556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 dirty="0"/>
              <a:t>MY CAREER GOAL IN _5_ YEARS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97081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kumimoji="1" lang="ja-JP" altLang="en-US" sz="9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Zikry Suleiman</a:t>
                      </a:r>
                      <a:endParaRPr kumimoji="1" lang="ja-JP" alt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90374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INSTITUTE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SG" altLang="ja-JP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Nanyang Polytechnic</a:t>
                      </a:r>
                      <a:endParaRPr kumimoji="1" lang="ja-JP" alt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20 MARCH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Internship, Freelance (Infographic Designer, Illustrator)</a:t>
            </a:r>
            <a:endParaRPr kumimoji="1" lang="en-US" altLang="ja-JP" sz="1273" b="1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Training, Lifelong Learning (Visual Graphic, Motion Graphic)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SG" altLang="ja-JP" sz="1273" b="1" dirty="0">
                <a:solidFill>
                  <a:schemeClr val="tx1"/>
                </a:solidFill>
              </a:rPr>
              <a:t>Volunteer, Community Services (Creative Thinking, Marketing Branding)</a:t>
            </a:r>
            <a:endParaRPr kumimoji="1" lang="ja-JP" altLang="en-US" sz="1273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7515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Time Management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Stress Management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Organizational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Creativity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Decision-Making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73863"/>
              </p:ext>
            </p:extLst>
          </p:nvPr>
        </p:nvGraphicFramePr>
        <p:xfrm>
          <a:off x="3438868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Set time on current task before moving on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Practice mindfulness and use visual aids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Make to do lists and organize materials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Have tons of ideas and visualizations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SG" altLang="ja-JP" sz="1200" dirty="0">
                          <a:latin typeface="+mn-lt"/>
                        </a:rPr>
                        <a:t>Prioritize most important tasks first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663C5F4-5B5F-3B22-1922-74B6C07A8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7" y="1599859"/>
            <a:ext cx="1158378" cy="15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C1401C-1F61-4016-92A0-ABD3361C2A80}"/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BA006-561C-49DD-9C0B-A1BC2D540756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94e195f-a507-483b-86fc-a5bc40f8ef2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155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Zikry</cp:lastModifiedBy>
  <cp:revision>4</cp:revision>
  <cp:lastPrinted>2023-03-11T08:24:41Z</cp:lastPrinted>
  <dcterms:created xsi:type="dcterms:W3CDTF">2023-03-05T12:25:42Z</dcterms:created>
  <dcterms:modified xsi:type="dcterms:W3CDTF">2023-03-17T01:33:03Z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