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4C1D8-0262-4C37-898D-ED056E7FD16C}" v="34" dt="2023-03-22T08:20:36.820"/>
    <p1510:client id="{5578A0CB-7E3C-6440-959B-7959F695BA20}" v="2" dt="2023-03-22T02:03:07.077"/>
    <p1510:client id="{57AF1B93-94CB-EC46-9784-66EA114637C4}" v="182" dt="2023-03-21T08:36:33.464"/>
    <p1510:client id="{5FDFE238-84AC-1685-60AE-678AA5FA356E}" v="1" dt="2023-03-21T08:17:46.597"/>
    <p1510:client id="{79CBBE5A-20A1-7C43-94C4-300110F69023}" v="23" dt="2023-03-22T04:28:41.752"/>
    <p1510:client id="{A8509F66-ACD1-4676-A904-C536C7C0BD8B}" vWet="2" dt="2023-03-21T08:32:19.778"/>
    <p1510:client id="{C37EBC5A-8977-4D7E-A214-450068D5EF04}" v="79" vWet="81" dt="2023-03-22T04:28:15.297"/>
    <p1510:client id="{DD37674E-D828-ABA7-4321-75BDEB081E49}" v="18" dt="2023-03-21T07:07:20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Wong" userId="S::william@tomowork.org::667f6241-6e0e-4455-ae5e-4051bd9b8c57" providerId="AD" clId="Web-{5FDFE238-84AC-1685-60AE-678AA5FA356E}"/>
    <pc:docChg chg="sldOrd">
      <pc:chgData name="William Wong" userId="S::william@tomowork.org::667f6241-6e0e-4455-ae5e-4051bd9b8c57" providerId="AD" clId="Web-{5FDFE238-84AC-1685-60AE-678AA5FA356E}" dt="2023-03-21T08:17:46.597" v="0"/>
      <pc:docMkLst>
        <pc:docMk/>
      </pc:docMkLst>
      <pc:sldChg chg="ord">
        <pc:chgData name="William Wong" userId="S::william@tomowork.org::667f6241-6e0e-4455-ae5e-4051bd9b8c57" providerId="AD" clId="Web-{5FDFE238-84AC-1685-60AE-678AA5FA356E}" dt="2023-03-21T08:17:46.597" v="0"/>
        <pc:sldMkLst>
          <pc:docMk/>
          <pc:sldMk cId="2026243091" sldId="2076137216"/>
        </pc:sldMkLst>
      </pc:sldChg>
    </pc:docChg>
  </pc:docChgLst>
  <pc:docChgLst>
    <pc:chgData name="William Wong" userId="667f6241-6e0e-4455-ae5e-4051bd9b8c57" providerId="ADAL" clId="{C37EBC5A-8977-4D7E-A214-450068D5EF04}"/>
    <pc:docChg chg="addSld modSld">
      <pc:chgData name="William Wong" userId="667f6241-6e0e-4455-ae5e-4051bd9b8c57" providerId="ADAL" clId="{C37EBC5A-8977-4D7E-A214-450068D5EF04}" dt="2023-03-22T04:23:54.616" v="75" actId="404"/>
      <pc:docMkLst>
        <pc:docMk/>
      </pc:docMkLst>
      <pc:sldChg chg="modSp mod">
        <pc:chgData name="William Wong" userId="667f6241-6e0e-4455-ae5e-4051bd9b8c57" providerId="ADAL" clId="{C37EBC5A-8977-4D7E-A214-450068D5EF04}" dt="2023-03-22T04:18:36.549" v="28" actId="20577"/>
        <pc:sldMkLst>
          <pc:docMk/>
          <pc:sldMk cId="3192410478" sldId="257"/>
        </pc:sldMkLst>
        <pc:spChg chg="mod">
          <ac:chgData name="William Wong" userId="667f6241-6e0e-4455-ae5e-4051bd9b8c57" providerId="ADAL" clId="{C37EBC5A-8977-4D7E-A214-450068D5EF04}" dt="2023-03-22T04:18:36.549" v="28" actId="20577"/>
          <ac:spMkLst>
            <pc:docMk/>
            <pc:sldMk cId="3192410478" sldId="257"/>
            <ac:spMk id="4" creationId="{322B0E00-4C4B-B13E-DBFF-27F9C3BF71A4}"/>
          </ac:spMkLst>
        </pc:spChg>
        <pc:graphicFrameChg chg="modGraphic">
          <ac:chgData name="William Wong" userId="667f6241-6e0e-4455-ae5e-4051bd9b8c57" providerId="ADAL" clId="{C37EBC5A-8977-4D7E-A214-450068D5EF04}" dt="2023-03-22T04:18:17.282" v="24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modSp add mod">
        <pc:chgData name="William Wong" userId="667f6241-6e0e-4455-ae5e-4051bd9b8c57" providerId="ADAL" clId="{C37EBC5A-8977-4D7E-A214-450068D5EF04}" dt="2023-03-22T04:23:54.616" v="75" actId="404"/>
        <pc:sldMkLst>
          <pc:docMk/>
          <pc:sldMk cId="3649146134" sldId="258"/>
        </pc:sldMkLst>
        <pc:spChg chg="add mod">
          <ac:chgData name="William Wong" userId="667f6241-6e0e-4455-ae5e-4051bd9b8c57" providerId="ADAL" clId="{C37EBC5A-8977-4D7E-A214-450068D5EF04}" dt="2023-03-22T04:19:25.746" v="65" actId="20577"/>
          <ac:spMkLst>
            <pc:docMk/>
            <pc:sldMk cId="3649146134" sldId="258"/>
            <ac:spMk id="2" creationId="{448D83A8-C379-D655-298C-0EAAE8B1694C}"/>
          </ac:spMkLst>
        </pc:spChg>
        <pc:spChg chg="mod">
          <ac:chgData name="William Wong" userId="667f6241-6e0e-4455-ae5e-4051bd9b8c57" providerId="ADAL" clId="{C37EBC5A-8977-4D7E-A214-450068D5EF04}" dt="2023-03-22T04:23:54.616" v="75" actId="404"/>
          <ac:spMkLst>
            <pc:docMk/>
            <pc:sldMk cId="3649146134" sldId="258"/>
            <ac:spMk id="5" creationId="{FF32537B-4068-4730-BDF1-7AEE88340756}"/>
          </ac:spMkLst>
        </pc:spChg>
        <pc:picChg chg="mod">
          <ac:chgData name="William Wong" userId="667f6241-6e0e-4455-ae5e-4051bd9b8c57" providerId="ADAL" clId="{C37EBC5A-8977-4D7E-A214-450068D5EF04}" dt="2023-03-22T04:22:20.286" v="68" actId="14100"/>
          <ac:picMkLst>
            <pc:docMk/>
            <pc:sldMk cId="3649146134" sldId="258"/>
            <ac:picMk id="7" creationId="{26A9E24B-E5A0-A188-A277-C3C0C33BE000}"/>
          </ac:picMkLst>
        </pc:picChg>
      </pc:sldChg>
    </pc:docChg>
  </pc:docChgLst>
  <pc:docChgLst>
    <pc:chgData name="Pepper See" userId="05fa344e-dd87-4cdf-aa40-0b65d025c22e" providerId="ADAL" clId="{57AF1B93-94CB-EC46-9784-66EA114637C4}"/>
    <pc:docChg chg="undo custSel addSld modSld">
      <pc:chgData name="Pepper See" userId="05fa344e-dd87-4cdf-aa40-0b65d025c22e" providerId="ADAL" clId="{57AF1B93-94CB-EC46-9784-66EA114637C4}" dt="2023-03-21T08:36:33.464" v="510" actId="20577"/>
      <pc:docMkLst>
        <pc:docMk/>
      </pc:docMkLst>
      <pc:sldChg chg="modSp mod">
        <pc:chgData name="Pepper See" userId="05fa344e-dd87-4cdf-aa40-0b65d025c22e" providerId="ADAL" clId="{57AF1B93-94CB-EC46-9784-66EA114637C4}" dt="2023-03-21T06:44:25.121" v="1" actId="20577"/>
        <pc:sldMkLst>
          <pc:docMk/>
          <pc:sldMk cId="1958739274" sldId="256"/>
        </pc:sldMkLst>
        <pc:spChg chg="mod">
          <ac:chgData name="Pepper See" userId="05fa344e-dd87-4cdf-aa40-0b65d025c22e" providerId="ADAL" clId="{57AF1B93-94CB-EC46-9784-66EA114637C4}" dt="2023-03-21T06:44:25.121" v="1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addSp modSp mod">
        <pc:chgData name="Pepper See" userId="05fa344e-dd87-4cdf-aa40-0b65d025c22e" providerId="ADAL" clId="{57AF1B93-94CB-EC46-9784-66EA114637C4}" dt="2023-03-21T08:36:33.464" v="510" actId="20577"/>
        <pc:sldMkLst>
          <pc:docMk/>
          <pc:sldMk cId="3192410478" sldId="257"/>
        </pc:sldMkLst>
        <pc:spChg chg="mod">
          <ac:chgData name="Pepper See" userId="05fa344e-dd87-4cdf-aa40-0b65d025c22e" providerId="ADAL" clId="{57AF1B93-94CB-EC46-9784-66EA114637C4}" dt="2023-03-21T06:45:01.596" v="21" actId="255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7AF1B93-94CB-EC46-9784-66EA114637C4}" dt="2023-03-21T08:36:19.784" v="492" actId="1076"/>
          <ac:spMkLst>
            <pc:docMk/>
            <pc:sldMk cId="3192410478" sldId="257"/>
            <ac:spMk id="4" creationId="{322B0E00-4C4B-B13E-DBFF-27F9C3BF71A4}"/>
          </ac:spMkLst>
        </pc:spChg>
        <pc:spChg chg="add mod">
          <ac:chgData name="Pepper See" userId="05fa344e-dd87-4cdf-aa40-0b65d025c22e" providerId="ADAL" clId="{57AF1B93-94CB-EC46-9784-66EA114637C4}" dt="2023-03-21T08:36:33.464" v="510" actId="20577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7AF1B93-94CB-EC46-9784-66EA114637C4}" dt="2023-03-21T07:03:20.063" v="395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addSp delSp modSp add mod modShow">
        <pc:chgData name="Pepper See" userId="05fa344e-dd87-4cdf-aa40-0b65d025c22e" providerId="ADAL" clId="{57AF1B93-94CB-EC46-9784-66EA114637C4}" dt="2023-03-21T07:03:44.584" v="396" actId="729"/>
        <pc:sldMkLst>
          <pc:docMk/>
          <pc:sldMk cId="3910076581" sldId="258"/>
        </pc:sldMkLst>
        <pc:spChg chg="del mod">
          <ac:chgData name="Pepper See" userId="05fa344e-dd87-4cdf-aa40-0b65d025c22e" providerId="ADAL" clId="{57AF1B93-94CB-EC46-9784-66EA114637C4}" dt="2023-03-21T07:00:19.978" v="303" actId="478"/>
          <ac:spMkLst>
            <pc:docMk/>
            <pc:sldMk cId="3910076581" sldId="258"/>
            <ac:spMk id="2" creationId="{F0FEA838-745F-A8B0-6EBC-E26D6942B1F7}"/>
          </ac:spMkLst>
        </pc:spChg>
        <pc:spChg chg="del">
          <ac:chgData name="Pepper See" userId="05fa344e-dd87-4cdf-aa40-0b65d025c22e" providerId="ADAL" clId="{57AF1B93-94CB-EC46-9784-66EA114637C4}" dt="2023-03-21T06:59:27.997" v="266" actId="478"/>
          <ac:spMkLst>
            <pc:docMk/>
            <pc:sldMk cId="3910076581" sldId="258"/>
            <ac:spMk id="4" creationId="{322B0E00-4C4B-B13E-DBFF-27F9C3BF71A4}"/>
          </ac:spMkLst>
        </pc:spChg>
        <pc:spChg chg="add del mod">
          <ac:chgData name="Pepper See" userId="05fa344e-dd87-4cdf-aa40-0b65d025c22e" providerId="ADAL" clId="{57AF1B93-94CB-EC46-9784-66EA114637C4}" dt="2023-03-21T07:00:21.434" v="304" actId="478"/>
          <ac:spMkLst>
            <pc:docMk/>
            <pc:sldMk cId="3910076581" sldId="258"/>
            <ac:spMk id="8" creationId="{AC53B516-C5E9-6947-B49C-837E5F0FBDEC}"/>
          </ac:spMkLst>
        </pc:spChg>
        <pc:spChg chg="add mod">
          <ac:chgData name="Pepper See" userId="05fa344e-dd87-4cdf-aa40-0b65d025c22e" providerId="ADAL" clId="{57AF1B93-94CB-EC46-9784-66EA114637C4}" dt="2023-03-21T07:01:11.723" v="345" actId="20577"/>
          <ac:spMkLst>
            <pc:docMk/>
            <pc:sldMk cId="3910076581" sldId="258"/>
            <ac:spMk id="9" creationId="{05DBDA06-2566-2A4A-AB83-C41EEB75BEF2}"/>
          </ac:spMkLst>
        </pc:spChg>
        <pc:graphicFrameChg chg="del">
          <ac:chgData name="Pepper See" userId="05fa344e-dd87-4cdf-aa40-0b65d025c22e" providerId="ADAL" clId="{57AF1B93-94CB-EC46-9784-66EA114637C4}" dt="2023-03-21T06:59:25.154" v="265" actId="478"/>
          <ac:graphicFrameMkLst>
            <pc:docMk/>
            <pc:sldMk cId="3910076581" sldId="258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57AF1B93-94CB-EC46-9784-66EA114637C4}" dt="2023-03-21T07:00:48.218" v="311" actId="1076"/>
          <ac:picMkLst>
            <pc:docMk/>
            <pc:sldMk cId="3910076581" sldId="258"/>
            <ac:picMk id="6" creationId="{17BFA3B0-ECC1-C040-9B70-A485233F5450}"/>
          </ac:picMkLst>
        </pc:picChg>
      </pc:sldChg>
      <pc:sldChg chg="addSp modSp mod">
        <pc:chgData name="Pepper See" userId="05fa344e-dd87-4cdf-aa40-0b65d025c22e" providerId="ADAL" clId="{57AF1B93-94CB-EC46-9784-66EA114637C4}" dt="2023-03-21T08:32:17.940" v="487" actId="20577"/>
        <pc:sldMkLst>
          <pc:docMk/>
          <pc:sldMk cId="3491092834" sldId="259"/>
        </pc:sldMkLst>
        <pc:spChg chg="add mod">
          <ac:chgData name="Pepper See" userId="05fa344e-dd87-4cdf-aa40-0b65d025c22e" providerId="ADAL" clId="{57AF1B93-94CB-EC46-9784-66EA114637C4}" dt="2023-03-21T07:29:55.536" v="483"/>
          <ac:spMkLst>
            <pc:docMk/>
            <pc:sldMk cId="3491092834" sldId="259"/>
            <ac:spMk id="30" creationId="{0C69F758-9031-4847-8379-E4DFFEEC0810}"/>
          </ac:spMkLst>
        </pc:spChg>
        <pc:spChg chg="mod">
          <ac:chgData name="Pepper See" userId="05fa344e-dd87-4cdf-aa40-0b65d025c22e" providerId="ADAL" clId="{57AF1B93-94CB-EC46-9784-66EA114637C4}" dt="2023-03-21T08:32:17.940" v="487" actId="20577"/>
          <ac:spMkLst>
            <pc:docMk/>
            <pc:sldMk cId="3491092834" sldId="259"/>
            <ac:spMk id="33" creationId="{658B6121-AEBB-00D1-C498-6276BB52B2FB}"/>
          </ac:spMkLst>
        </pc:spChg>
      </pc:sldChg>
      <pc:sldChg chg="addSp modSp">
        <pc:chgData name="Pepper See" userId="05fa344e-dd87-4cdf-aa40-0b65d025c22e" providerId="ADAL" clId="{57AF1B93-94CB-EC46-9784-66EA114637C4}" dt="2023-03-21T07:29:52.120" v="482"/>
        <pc:sldMkLst>
          <pc:docMk/>
          <pc:sldMk cId="3848391536" sldId="260"/>
        </pc:sldMkLst>
        <pc:spChg chg="add mod">
          <ac:chgData name="Pepper See" userId="05fa344e-dd87-4cdf-aa40-0b65d025c22e" providerId="ADAL" clId="{57AF1B93-94CB-EC46-9784-66EA114637C4}" dt="2023-03-21T07:29:52.120" v="482"/>
          <ac:spMkLst>
            <pc:docMk/>
            <pc:sldMk cId="3848391536" sldId="260"/>
            <ac:spMk id="32" creationId="{13C41EC3-0728-8444-8396-6E6CB88DF5CA}"/>
          </ac:spMkLst>
        </pc:spChg>
      </pc:sldChg>
      <pc:sldChg chg="addSp modSp">
        <pc:chgData name="Pepper See" userId="05fa344e-dd87-4cdf-aa40-0b65d025c22e" providerId="ADAL" clId="{57AF1B93-94CB-EC46-9784-66EA114637C4}" dt="2023-03-21T07:29:50.394" v="481"/>
        <pc:sldMkLst>
          <pc:docMk/>
          <pc:sldMk cId="2981138286" sldId="261"/>
        </pc:sldMkLst>
        <pc:spChg chg="add mod">
          <ac:chgData name="Pepper See" userId="05fa344e-dd87-4cdf-aa40-0b65d025c22e" providerId="ADAL" clId="{57AF1B93-94CB-EC46-9784-66EA114637C4}" dt="2023-03-21T07:29:50.394" v="481"/>
          <ac:spMkLst>
            <pc:docMk/>
            <pc:sldMk cId="2981138286" sldId="261"/>
            <ac:spMk id="22" creationId="{E15D91F5-F235-4C40-8F2A-021C4171978D}"/>
          </ac:spMkLst>
        </pc:spChg>
      </pc:sldChg>
      <pc:sldChg chg="addSp modSp">
        <pc:chgData name="Pepper See" userId="05fa344e-dd87-4cdf-aa40-0b65d025c22e" providerId="ADAL" clId="{57AF1B93-94CB-EC46-9784-66EA114637C4}" dt="2023-03-21T07:29:47.694" v="480"/>
        <pc:sldMkLst>
          <pc:docMk/>
          <pc:sldMk cId="1111861264" sldId="262"/>
        </pc:sldMkLst>
        <pc:spChg chg="add mod">
          <ac:chgData name="Pepper See" userId="05fa344e-dd87-4cdf-aa40-0b65d025c22e" providerId="ADAL" clId="{57AF1B93-94CB-EC46-9784-66EA114637C4}" dt="2023-03-21T07:29:47.694" v="480"/>
          <ac:spMkLst>
            <pc:docMk/>
            <pc:sldMk cId="1111861264" sldId="262"/>
            <ac:spMk id="17" creationId="{EBFF9775-0636-F146-A3AE-204C5CF8E490}"/>
          </ac:spMkLst>
        </pc:spChg>
      </pc:sldChg>
      <pc:sldChg chg="modSp mod">
        <pc:chgData name="Pepper See" userId="05fa344e-dd87-4cdf-aa40-0b65d025c22e" providerId="ADAL" clId="{57AF1B93-94CB-EC46-9784-66EA114637C4}" dt="2023-03-21T07:29:22.813" v="479" actId="14100"/>
        <pc:sldMkLst>
          <pc:docMk/>
          <pc:sldMk cId="3609440447" sldId="263"/>
        </pc:sldMkLst>
        <pc:spChg chg="mod">
          <ac:chgData name="Pepper See" userId="05fa344e-dd87-4cdf-aa40-0b65d025c22e" providerId="ADAL" clId="{57AF1B93-94CB-EC46-9784-66EA114637C4}" dt="2023-03-21T07:29:22.813" v="479" actId="14100"/>
          <ac:spMkLst>
            <pc:docMk/>
            <pc:sldMk cId="3609440447" sldId="263"/>
            <ac:spMk id="11" creationId="{07E8C96E-5BB9-B2F2-2AF4-7A0BE58770B7}"/>
          </ac:spMkLst>
        </pc:spChg>
      </pc:sldChg>
      <pc:sldChg chg="modSp mod">
        <pc:chgData name="Pepper See" userId="05fa344e-dd87-4cdf-aa40-0b65d025c22e" providerId="ADAL" clId="{57AF1B93-94CB-EC46-9784-66EA114637C4}" dt="2023-03-21T07:30:15.204" v="485" actId="20577"/>
        <pc:sldMkLst>
          <pc:docMk/>
          <pc:sldMk cId="1710499949" sldId="264"/>
        </pc:sldMkLst>
        <pc:spChg chg="mod">
          <ac:chgData name="Pepper See" userId="05fa344e-dd87-4cdf-aa40-0b65d025c22e" providerId="ADAL" clId="{57AF1B93-94CB-EC46-9784-66EA114637C4}" dt="2023-03-21T07:27:51.657" v="476" actId="1076"/>
          <ac:spMkLst>
            <pc:docMk/>
            <pc:sldMk cId="1710499949" sldId="264"/>
            <ac:spMk id="3" creationId="{637B5E6B-BEB7-A8D8-06E5-F1785CC9E427}"/>
          </ac:spMkLst>
        </pc:spChg>
        <pc:spChg chg="mod">
          <ac:chgData name="Pepper See" userId="05fa344e-dd87-4cdf-aa40-0b65d025c22e" providerId="ADAL" clId="{57AF1B93-94CB-EC46-9784-66EA114637C4}" dt="2023-03-21T07:27:41.504" v="473" actId="1076"/>
          <ac:spMkLst>
            <pc:docMk/>
            <pc:sldMk cId="1710499949" sldId="264"/>
            <ac:spMk id="9" creationId="{8B2EE641-E495-26D3-FF19-3426AC7461E4}"/>
          </ac:spMkLst>
        </pc:spChg>
        <pc:spChg chg="mod">
          <ac:chgData name="Pepper See" userId="05fa344e-dd87-4cdf-aa40-0b65d025c22e" providerId="ADAL" clId="{57AF1B93-94CB-EC46-9784-66EA114637C4}" dt="2023-03-21T07:27:47.307" v="475" actId="14100"/>
          <ac:spMkLst>
            <pc:docMk/>
            <pc:sldMk cId="1710499949" sldId="264"/>
            <ac:spMk id="13" creationId="{52451175-3238-683B-245D-A625BE581EFB}"/>
          </ac:spMkLst>
        </pc:spChg>
        <pc:spChg chg="mod">
          <ac:chgData name="Pepper See" userId="05fa344e-dd87-4cdf-aa40-0b65d025c22e" providerId="ADAL" clId="{57AF1B93-94CB-EC46-9784-66EA114637C4}" dt="2023-03-21T07:30:15.204" v="485" actId="20577"/>
          <ac:spMkLst>
            <pc:docMk/>
            <pc:sldMk cId="1710499949" sldId="264"/>
            <ac:spMk id="29" creationId="{34465434-5312-1E72-5490-AFECE5C721D6}"/>
          </ac:spMkLst>
        </pc:spChg>
        <pc:picChg chg="mod">
          <ac:chgData name="Pepper See" userId="05fa344e-dd87-4cdf-aa40-0b65d025c22e" providerId="ADAL" clId="{57AF1B93-94CB-EC46-9784-66EA114637C4}" dt="2023-03-21T07:27:51.657" v="476" actId="1076"/>
          <ac:picMkLst>
            <pc:docMk/>
            <pc:sldMk cId="1710499949" sldId="264"/>
            <ac:picMk id="30" creationId="{D229A85F-B146-3093-6728-D4DBED33EF65}"/>
          </ac:picMkLst>
        </pc:picChg>
      </pc:sldChg>
      <pc:sldChg chg="add">
        <pc:chgData name="Pepper See" userId="05fa344e-dd87-4cdf-aa40-0b65d025c22e" providerId="ADAL" clId="{57AF1B93-94CB-EC46-9784-66EA114637C4}" dt="2023-03-21T08:12:57.770" v="486"/>
        <pc:sldMkLst>
          <pc:docMk/>
          <pc:sldMk cId="2026243091" sldId="2076137216"/>
        </pc:sldMkLst>
      </pc:sldChg>
    </pc:docChg>
  </pc:docChgLst>
  <pc:docChgLst>
    <pc:chgData name="Emily Chain" userId="S::emily@tomowork.org::07b7bf24-8170-484d-97e7-99e02b21749b" providerId="AD" clId="Web-{DD37674E-D828-ABA7-4321-75BDEB081E49}"/>
    <pc:docChg chg="addSld modSld addMainMaster modMainMaster">
      <pc:chgData name="Emily Chain" userId="S::emily@tomowork.org::07b7bf24-8170-484d-97e7-99e02b21749b" providerId="AD" clId="Web-{DD37674E-D828-ABA7-4321-75BDEB081E49}" dt="2023-03-21T07:07:20.378" v="17" actId="1076"/>
      <pc:docMkLst>
        <pc:docMk/>
      </pc:docMkLst>
      <pc:sldChg chg="modSp add">
        <pc:chgData name="Emily Chain" userId="S::emily@tomowork.org::07b7bf24-8170-484d-97e7-99e02b21749b" providerId="AD" clId="Web-{DD37674E-D828-ABA7-4321-75BDEB081E49}" dt="2023-03-21T07:07:20.378" v="17" actId="1076"/>
        <pc:sldMkLst>
          <pc:docMk/>
          <pc:sldMk cId="3491092834" sldId="259"/>
        </pc:sldMkLst>
        <pc:spChg chg="mod">
          <ac:chgData name="Emily Chain" userId="S::emily@tomowork.org::07b7bf24-8170-484d-97e7-99e02b21749b" providerId="AD" clId="Web-{DD37674E-D828-ABA7-4321-75BDEB081E49}" dt="2023-03-21T07:07:20.362" v="16" actId="1076"/>
          <ac:spMkLst>
            <pc:docMk/>
            <pc:sldMk cId="3491092834" sldId="259"/>
            <ac:spMk id="7" creationId="{315D556B-8A59-0CAB-40BE-CDA8C15B1C32}"/>
          </ac:spMkLst>
        </pc:spChg>
        <pc:spChg chg="mod">
          <ac:chgData name="Emily Chain" userId="S::emily@tomowork.org::07b7bf24-8170-484d-97e7-99e02b21749b" providerId="AD" clId="Web-{DD37674E-D828-ABA7-4321-75BDEB081E49}" dt="2023-03-21T07:07:20.378" v="17" actId="1076"/>
          <ac:spMkLst>
            <pc:docMk/>
            <pc:sldMk cId="3491092834" sldId="259"/>
            <ac:spMk id="12" creationId="{876A21B9-7D35-3D32-792E-25E69777C373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4" actId="1076"/>
          <ac:spMkLst>
            <pc:docMk/>
            <pc:sldMk cId="3491092834" sldId="259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20.346" v="15" actId="1076"/>
          <ac:spMkLst>
            <pc:docMk/>
            <pc:sldMk cId="3491092834" sldId="259"/>
            <ac:spMk id="35" creationId="{F089C83D-BE02-1497-83AC-CF4A6429DBEC}"/>
          </ac:spMkLst>
        </pc:spChg>
        <pc:picChg chg="mod">
          <ac:chgData name="Emily Chain" userId="S::emily@tomowork.org::07b7bf24-8170-484d-97e7-99e02b21749b" providerId="AD" clId="Web-{DD37674E-D828-ABA7-4321-75BDEB081E49}" dt="2023-03-21T07:07:20.331" v="13" actId="1076"/>
          <ac:picMkLst>
            <pc:docMk/>
            <pc:sldMk cId="3491092834" sldId="259"/>
            <ac:picMk id="5" creationId="{94056B55-84FA-594A-C4AD-6AC9EBC6FF45}"/>
          </ac:picMkLst>
        </pc:picChg>
      </pc:sldChg>
      <pc:sldChg chg="modSp add">
        <pc:chgData name="Emily Chain" userId="S::emily@tomowork.org::07b7bf24-8170-484d-97e7-99e02b21749b" providerId="AD" clId="Web-{DD37674E-D828-ABA7-4321-75BDEB081E49}" dt="2023-03-21T07:07:13.862" v="12" actId="1076"/>
        <pc:sldMkLst>
          <pc:docMk/>
          <pc:sldMk cId="3848391536" sldId="260"/>
        </pc:sldMkLst>
        <pc:spChg chg="mod">
          <ac:chgData name="Emily Chain" userId="S::emily@tomowork.org::07b7bf24-8170-484d-97e7-99e02b21749b" providerId="AD" clId="Web-{DD37674E-D828-ABA7-4321-75BDEB081E49}" dt="2023-03-21T07:07:13.799" v="8" actId="1076"/>
          <ac:spMkLst>
            <pc:docMk/>
            <pc:sldMk cId="3848391536" sldId="260"/>
            <ac:spMk id="33" creationId="{658B6121-AEBB-00D1-C498-6276BB52B2FB}"/>
          </ac:spMkLst>
        </pc:spChg>
        <pc:spChg chg="mod">
          <ac:chgData name="Emily Chain" userId="S::emily@tomowork.org::07b7bf24-8170-484d-97e7-99e02b21749b" providerId="AD" clId="Web-{DD37674E-D828-ABA7-4321-75BDEB081E49}" dt="2023-03-21T07:07:13.815" v="9" actId="1076"/>
          <ac:spMkLst>
            <pc:docMk/>
            <pc:sldMk cId="3848391536" sldId="260"/>
            <ac:spMk id="35" creationId="{F089C83D-BE02-1497-83AC-CF4A6429DBEC}"/>
          </ac:spMkLst>
        </pc:spChg>
        <pc:spChg chg="mod">
          <ac:chgData name="Emily Chain" userId="S::emily@tomowork.org::07b7bf24-8170-484d-97e7-99e02b21749b" providerId="AD" clId="Web-{DD37674E-D828-ABA7-4321-75BDEB081E49}" dt="2023-03-21T07:07:07.737" v="7" actId="1076"/>
          <ac:spMkLst>
            <pc:docMk/>
            <pc:sldMk cId="3848391536" sldId="260"/>
            <ac:spMk id="61" creationId="{8475D9D3-B634-94C0-56ED-A993968BC7FA}"/>
          </ac:spMkLst>
        </pc:spChg>
        <pc:spChg chg="mod">
          <ac:chgData name="Emily Chain" userId="S::emily@tomowork.org::07b7bf24-8170-484d-97e7-99e02b21749b" providerId="AD" clId="Web-{DD37674E-D828-ABA7-4321-75BDEB081E49}" dt="2023-03-21T07:07:13.862" v="12" actId="1076"/>
          <ac:spMkLst>
            <pc:docMk/>
            <pc:sldMk cId="3848391536" sldId="260"/>
            <ac:spMk id="62" creationId="{42C7777E-6943-4497-0CB6-CA8FA9113589}"/>
          </ac:spMkLst>
        </pc:spChg>
        <pc:picChg chg="mod">
          <ac:chgData name="Emily Chain" userId="S::emily@tomowork.org::07b7bf24-8170-484d-97e7-99e02b21749b" providerId="AD" clId="Web-{DD37674E-D828-ABA7-4321-75BDEB081E49}" dt="2023-03-21T07:07:07.721" v="6" actId="1076"/>
          <ac:picMkLst>
            <pc:docMk/>
            <pc:sldMk cId="3848391536" sldId="260"/>
            <ac:picMk id="47" creationId="{CB06F920-F4EE-2F04-D945-146B032DCA69}"/>
          </ac:picMkLst>
        </pc:picChg>
        <pc:picChg chg="mod">
          <ac:chgData name="Emily Chain" userId="S::emily@tomowork.org::07b7bf24-8170-484d-97e7-99e02b21749b" providerId="AD" clId="Web-{DD37674E-D828-ABA7-4321-75BDEB081E49}" dt="2023-03-21T07:07:13.846" v="10" actId="1076"/>
          <ac:picMkLst>
            <pc:docMk/>
            <pc:sldMk cId="3848391536" sldId="260"/>
            <ac:picMk id="48" creationId="{5936DB62-5E55-D50F-27D3-E9178A900EA0}"/>
          </ac:picMkLst>
        </pc:picChg>
        <pc:inkChg chg="mod">
          <ac:chgData name="Emily Chain" userId="S::emily@tomowork.org::07b7bf24-8170-484d-97e7-99e02b21749b" providerId="AD" clId="Web-{DD37674E-D828-ABA7-4321-75BDEB081E49}" dt="2023-03-21T07:07:13.846" v="11" actId="1076"/>
          <ac:inkMkLst>
            <pc:docMk/>
            <pc:sldMk cId="3848391536" sldId="260"/>
            <ac:inkMk id="57" creationId="{B7EA7F64-CFC1-5FFF-460F-F62BF8A03502}"/>
          </ac:inkMkLst>
        </pc:inkChg>
      </pc:sldChg>
      <pc:sldChg chg="add">
        <pc:chgData name="Emily Chain" userId="S::emily@tomowork.org::07b7bf24-8170-484d-97e7-99e02b21749b" providerId="AD" clId="Web-{DD37674E-D828-ABA7-4321-75BDEB081E49}" dt="2023-03-21T07:06:44.611" v="2"/>
        <pc:sldMkLst>
          <pc:docMk/>
          <pc:sldMk cId="2981138286" sldId="261"/>
        </pc:sldMkLst>
      </pc:sldChg>
      <pc:sldChg chg="add">
        <pc:chgData name="Emily Chain" userId="S::emily@tomowork.org::07b7bf24-8170-484d-97e7-99e02b21749b" providerId="AD" clId="Web-{DD37674E-D828-ABA7-4321-75BDEB081E49}" dt="2023-03-21T07:06:44.815" v="3"/>
        <pc:sldMkLst>
          <pc:docMk/>
          <pc:sldMk cId="1111861264" sldId="262"/>
        </pc:sldMkLst>
      </pc:sldChg>
      <pc:sldChg chg="add">
        <pc:chgData name="Emily Chain" userId="S::emily@tomowork.org::07b7bf24-8170-484d-97e7-99e02b21749b" providerId="AD" clId="Web-{DD37674E-D828-ABA7-4321-75BDEB081E49}" dt="2023-03-21T07:06:44.955" v="4"/>
        <pc:sldMkLst>
          <pc:docMk/>
          <pc:sldMk cId="3609440447" sldId="263"/>
        </pc:sldMkLst>
      </pc:sldChg>
      <pc:sldChg chg="add">
        <pc:chgData name="Emily Chain" userId="S::emily@tomowork.org::07b7bf24-8170-484d-97e7-99e02b21749b" providerId="AD" clId="Web-{DD37674E-D828-ABA7-4321-75BDEB081E49}" dt="2023-03-21T07:06:45.112" v="5"/>
        <pc:sldMkLst>
          <pc:docMk/>
          <pc:sldMk cId="1710499949" sldId="264"/>
        </pc:sldMkLst>
      </pc:sldChg>
      <pc:sldMasterChg chg="add ad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2397652272" sldId="2147483648"/>
        </pc:sldMasterMkLst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572654221" sldId="2147483649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690791643" sldId="2147483650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72529005" sldId="2147483651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4057452341" sldId="2147483652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045880221" sldId="2147483653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41173612" sldId="2147483654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105623216" sldId="2147483655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681241571" sldId="2147483656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3392364572" sldId="2147483657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1615997906" sldId="2147483658"/>
          </pc:sldLayoutMkLst>
        </pc:sldLayoutChg>
        <pc:sldLayoutChg chg="ad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2397652272" sldId="2147483648"/>
            <pc:sldLayoutMk cId="215062325" sldId="2147483659"/>
          </pc:sldLayoutMkLst>
        </pc:sldLayoutChg>
      </pc:sldMasterChg>
      <pc:sldMasterChg chg="replId modSldLayout">
        <pc:chgData name="Emily Chain" userId="S::emily@tomowork.org::07b7bf24-8170-484d-97e7-99e02b21749b" providerId="AD" clId="Web-{DD37674E-D828-ABA7-4321-75BDEB081E49}" dt="2023-03-21T07:06:43.971" v="0"/>
        <pc:sldMasterMkLst>
          <pc:docMk/>
          <pc:sldMasterMk cId="1752604026" sldId="2147483660"/>
        </pc:sldMasterMkLst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274767253" sldId="2147483661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09854018" sldId="2147483662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229407404" sldId="2147483663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660883846" sldId="2147483664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811425727" sldId="2147483665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9959092" sldId="2147483666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3137183148" sldId="2147483667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888746882" sldId="2147483668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1752704816" sldId="2147483669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4263357959" sldId="2147483670"/>
          </pc:sldLayoutMkLst>
        </pc:sldLayoutChg>
        <pc:sldLayoutChg chg="replId">
          <pc:chgData name="Emily Chain" userId="S::emily@tomowork.org::07b7bf24-8170-484d-97e7-99e02b21749b" providerId="AD" clId="Web-{DD37674E-D828-ABA7-4321-75BDEB081E49}" dt="2023-03-21T07:06:43.971" v="0"/>
          <pc:sldLayoutMkLst>
            <pc:docMk/>
            <pc:sldMasterMk cId="1752604026" sldId="2147483660"/>
            <pc:sldLayoutMk cId="2105603066" sldId="2147483671"/>
          </pc:sldLayoutMkLst>
        </pc:sldLayoutChg>
      </pc:sldMasterChg>
    </pc:docChg>
  </pc:docChgLst>
  <pc:docChgLst>
    <pc:chgData name="MUHAMMAD ARIF BIN HAMED" userId="S::201922d_mymail.nyp.edu.sg#ext#@tomowork.onmicrosoft.com::fa7a30f7-9800-4518-bd35-eb36b65c1be3" providerId="AD" clId="Web-{2CC4C1D8-0262-4C37-898D-ED056E7FD16C}"/>
    <pc:docChg chg="modSld">
      <pc:chgData name="MUHAMMAD ARIF BIN HAMED" userId="S::201922d_mymail.nyp.edu.sg#ext#@tomowork.onmicrosoft.com::fa7a30f7-9800-4518-bd35-eb36b65c1be3" providerId="AD" clId="Web-{2CC4C1D8-0262-4C37-898D-ED056E7FD16C}" dt="2023-03-22T08:20:36.820" v="12" actId="20577"/>
      <pc:docMkLst>
        <pc:docMk/>
      </pc:docMkLst>
      <pc:sldChg chg="modSp">
        <pc:chgData name="MUHAMMAD ARIF BIN HAMED" userId="S::201922d_mymail.nyp.edu.sg#ext#@tomowork.onmicrosoft.com::fa7a30f7-9800-4518-bd35-eb36b65c1be3" providerId="AD" clId="Web-{2CC4C1D8-0262-4C37-898D-ED056E7FD16C}" dt="2023-03-22T08:19:14.380" v="7"/>
        <pc:sldMkLst>
          <pc:docMk/>
          <pc:sldMk cId="3192410478" sldId="257"/>
        </pc:sldMkLst>
        <pc:graphicFrameChg chg="mod modGraphic">
          <ac:chgData name="MUHAMMAD ARIF BIN HAMED" userId="S::201922d_mymail.nyp.edu.sg#ext#@tomowork.onmicrosoft.com::fa7a30f7-9800-4518-bd35-eb36b65c1be3" providerId="AD" clId="Web-{2CC4C1D8-0262-4C37-898D-ED056E7FD16C}" dt="2023-03-22T08:19:14.380" v="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modSp">
        <pc:chgData name="MUHAMMAD ARIF BIN HAMED" userId="S::201922d_mymail.nyp.edu.sg#ext#@tomowork.onmicrosoft.com::fa7a30f7-9800-4518-bd35-eb36b65c1be3" providerId="AD" clId="Web-{2CC4C1D8-0262-4C37-898D-ED056E7FD16C}" dt="2023-03-22T08:20:36.820" v="12" actId="20577"/>
        <pc:sldMkLst>
          <pc:docMk/>
          <pc:sldMk cId="3649146134" sldId="258"/>
        </pc:sldMkLst>
        <pc:spChg chg="mod">
          <ac:chgData name="MUHAMMAD ARIF BIN HAMED" userId="S::201922d_mymail.nyp.edu.sg#ext#@tomowork.onmicrosoft.com::fa7a30f7-9800-4518-bd35-eb36b65c1be3" providerId="AD" clId="Web-{2CC4C1D8-0262-4C37-898D-ED056E7FD16C}" dt="2023-03-22T08:20:36.820" v="12" actId="20577"/>
          <ac:spMkLst>
            <pc:docMk/>
            <pc:sldMk cId="3649146134" sldId="258"/>
            <ac:spMk id="5" creationId="{FF32537B-4068-4730-BDF1-7AEE88340756}"/>
          </ac:spMkLst>
        </pc:spChg>
      </pc:sldChg>
    </pc:docChg>
  </pc:docChgLst>
  <pc:docChgLst>
    <pc:chgData name="Pepper See" userId="05fa344e-dd87-4cdf-aa40-0b65d025c22e" providerId="ADAL" clId="{79CBBE5A-20A1-7C43-94C4-300110F69023}"/>
    <pc:docChg chg="undo custSel modSld">
      <pc:chgData name="Pepper See" userId="05fa344e-dd87-4cdf-aa40-0b65d025c22e" providerId="ADAL" clId="{79CBBE5A-20A1-7C43-94C4-300110F69023}" dt="2023-03-22T04:28:41.752" v="22" actId="14100"/>
      <pc:docMkLst>
        <pc:docMk/>
      </pc:docMkLst>
      <pc:sldChg chg="addSp modSp mod">
        <pc:chgData name="Pepper See" userId="05fa344e-dd87-4cdf-aa40-0b65d025c22e" providerId="ADAL" clId="{79CBBE5A-20A1-7C43-94C4-300110F69023}" dt="2023-03-22T04:28:41.752" v="22" actId="14100"/>
        <pc:sldMkLst>
          <pc:docMk/>
          <pc:sldMk cId="3192410478" sldId="257"/>
        </pc:sldMkLst>
        <pc:spChg chg="mod">
          <ac:chgData name="Pepper See" userId="05fa344e-dd87-4cdf-aa40-0b65d025c22e" providerId="ADAL" clId="{79CBBE5A-20A1-7C43-94C4-300110F69023}" dt="2023-03-22T04:23:08.315" v="18" actId="103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79CBBE5A-20A1-7C43-94C4-300110F69023}" dt="2023-03-22T04:23:08.315" v="18" actId="103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79CBBE5A-20A1-7C43-94C4-300110F69023}" dt="2023-03-22T04:28:01.695" v="1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  <pc:picChg chg="add mod modCrop">
          <ac:chgData name="Pepper See" userId="05fa344e-dd87-4cdf-aa40-0b65d025c22e" providerId="ADAL" clId="{79CBBE5A-20A1-7C43-94C4-300110F69023}" dt="2023-03-22T04:28:41.752" v="22" actId="14100"/>
          <ac:picMkLst>
            <pc:docMk/>
            <pc:sldMk cId="3192410478" sldId="257"/>
            <ac:picMk id="6" creationId="{08B1A55D-B3B4-4247-969A-7CD644D2388D}"/>
          </ac:picMkLst>
        </pc:picChg>
      </pc:sldChg>
    </pc:docChg>
  </pc:docChgLst>
  <pc:docChgLst>
    <pc:chgData name="Pepper See" userId="05fa344e-dd87-4cdf-aa40-0b65d025c22e" providerId="ADAL" clId="{5578A0CB-7E3C-6440-959B-7959F695BA20}"/>
    <pc:docChg chg="undo custSel delSld modSld delMainMaster">
      <pc:chgData name="Pepper See" userId="05fa344e-dd87-4cdf-aa40-0b65d025c22e" providerId="ADAL" clId="{5578A0CB-7E3C-6440-959B-7959F695BA20}" dt="2023-03-22T04:11:39.648" v="269" actId="20577"/>
      <pc:docMkLst>
        <pc:docMk/>
      </pc:docMkLst>
      <pc:sldChg chg="modSp mod">
        <pc:chgData name="Pepper See" userId="05fa344e-dd87-4cdf-aa40-0b65d025c22e" providerId="ADAL" clId="{5578A0CB-7E3C-6440-959B-7959F695BA20}" dt="2023-03-22T00:57:01.184" v="0" actId="20577"/>
        <pc:sldMkLst>
          <pc:docMk/>
          <pc:sldMk cId="1958739274" sldId="256"/>
        </pc:sldMkLst>
        <pc:spChg chg="mod">
          <ac:chgData name="Pepper See" userId="05fa344e-dd87-4cdf-aa40-0b65d025c22e" providerId="ADAL" clId="{5578A0CB-7E3C-6440-959B-7959F695BA20}" dt="2023-03-22T00:57:01.184" v="0" actId="20577"/>
          <ac:spMkLst>
            <pc:docMk/>
            <pc:sldMk cId="1958739274" sldId="256"/>
            <ac:spMk id="2" creationId="{01B7583D-AF69-A9F3-DE4F-7B4A7640B3DB}"/>
          </ac:spMkLst>
        </pc:spChg>
      </pc:sldChg>
      <pc:sldChg chg="modSp mod">
        <pc:chgData name="Pepper See" userId="05fa344e-dd87-4cdf-aa40-0b65d025c22e" providerId="ADAL" clId="{5578A0CB-7E3C-6440-959B-7959F695BA20}" dt="2023-03-22T04:11:39.648" v="269" actId="20577"/>
        <pc:sldMkLst>
          <pc:docMk/>
          <pc:sldMk cId="3192410478" sldId="257"/>
        </pc:sldMkLst>
        <pc:spChg chg="mod">
          <ac:chgData name="Pepper See" userId="05fa344e-dd87-4cdf-aa40-0b65d025c22e" providerId="ADAL" clId="{5578A0CB-7E3C-6440-959B-7959F695BA20}" dt="2023-03-22T01:59:15.087" v="143" actId="20577"/>
          <ac:spMkLst>
            <pc:docMk/>
            <pc:sldMk cId="3192410478" sldId="257"/>
            <ac:spMk id="2" creationId="{F0FEA838-745F-A8B0-6EBC-E26D6942B1F7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4" creationId="{322B0E00-4C4B-B13E-DBFF-27F9C3BF71A4}"/>
          </ac:spMkLst>
        </pc:spChg>
        <pc:spChg chg="mod">
          <ac:chgData name="Pepper See" userId="05fa344e-dd87-4cdf-aa40-0b65d025c22e" providerId="ADAL" clId="{5578A0CB-7E3C-6440-959B-7959F695BA20}" dt="2023-03-22T02:03:19.675" v="242" actId="1076"/>
          <ac:spMkLst>
            <pc:docMk/>
            <pc:sldMk cId="3192410478" sldId="257"/>
            <ac:spMk id="5" creationId="{36BA3CDD-0568-9A4B-97F2-C7F63FF61279}"/>
          </ac:spMkLst>
        </pc:spChg>
        <pc:graphicFrameChg chg="mod modGraphic">
          <ac:chgData name="Pepper See" userId="05fa344e-dd87-4cdf-aa40-0b65d025c22e" providerId="ADAL" clId="{5578A0CB-7E3C-6440-959B-7959F695BA20}" dt="2023-03-22T04:11:39.648" v="269" actId="20577"/>
          <ac:graphicFrameMkLst>
            <pc:docMk/>
            <pc:sldMk cId="3192410478" sldId="257"/>
            <ac:graphicFrameMk id="3" creationId="{00E38648-255C-A79D-2ECB-C22CB830CE4B}"/>
          </ac:graphicFrameMkLst>
        </pc:graphicFrameChg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910076581" sldId="258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491092834" sldId="259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848391536" sldId="260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2981138286" sldId="261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111861264" sldId="262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3609440447" sldId="263"/>
        </pc:sldMkLst>
      </pc:sldChg>
      <pc:sldChg chg="del">
        <pc:chgData name="Pepper See" userId="05fa344e-dd87-4cdf-aa40-0b65d025c22e" providerId="ADAL" clId="{5578A0CB-7E3C-6440-959B-7959F695BA20}" dt="2023-03-22T02:04:49.478" v="259" actId="2696"/>
        <pc:sldMkLst>
          <pc:docMk/>
          <pc:sldMk cId="1710499949" sldId="264"/>
        </pc:sldMkLst>
      </pc:sldChg>
      <pc:sldChg chg="del">
        <pc:chgData name="Pepper See" userId="05fa344e-dd87-4cdf-aa40-0b65d025c22e" providerId="ADAL" clId="{5578A0CB-7E3C-6440-959B-7959F695BA20}" dt="2023-03-22T02:04:52.704" v="260" actId="2696"/>
        <pc:sldMkLst>
          <pc:docMk/>
          <pc:sldMk cId="2026243091" sldId="2076137216"/>
        </pc:sldMkLst>
      </pc:sldChg>
      <pc:sldMasterChg chg="del delSldLayout">
        <pc:chgData name="Pepper See" userId="05fa344e-dd87-4cdf-aa40-0b65d025c22e" providerId="ADAL" clId="{5578A0CB-7E3C-6440-959B-7959F695BA20}" dt="2023-03-22T02:04:52.704" v="260" actId="2696"/>
        <pc:sldMasterMkLst>
          <pc:docMk/>
          <pc:sldMasterMk cId="2397652272" sldId="2147483648"/>
        </pc:sldMasterMkLst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572654221" sldId="214748364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690791643" sldId="2147483650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72529005" sldId="2147483651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4057452341" sldId="2147483652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045880221" sldId="2147483653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41173612" sldId="2147483654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105623216" sldId="2147483655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681241571" sldId="2147483656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3392364572" sldId="2147483657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615997906" sldId="2147483658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215062325" sldId="2147483659"/>
          </pc:sldLayoutMkLst>
        </pc:sldLayoutChg>
        <pc:sldLayoutChg chg="del">
          <pc:chgData name="Pepper See" userId="05fa344e-dd87-4cdf-aa40-0b65d025c22e" providerId="ADAL" clId="{5578A0CB-7E3C-6440-959B-7959F695BA20}" dt="2023-03-22T02:04:52.704" v="260" actId="2696"/>
          <pc:sldLayoutMkLst>
            <pc:docMk/>
            <pc:sldMasterMk cId="2397652272" sldId="2147483648"/>
            <pc:sldLayoutMk cId="197305122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9D791-8043-9A4D-A515-305AFF430D4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2797B-DB93-C44F-807D-D6917CEB3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D0DD-59DA-2237-FC1F-F00CF5C80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0DC47-9C71-8522-9175-16CDC1CA4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E053F-0E14-32DF-5ED6-EAB4DEBE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49F0-BA82-F987-47CE-26D2AE45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63BD-10A4-FDF3-404E-32A3FB1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47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35A-C155-10D3-CB3F-17B00067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645B-B62A-A10D-E029-6E3A9117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10BD6-EC15-8604-ACC7-BC88ED2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892D-0D9B-A62A-9D2D-EE4634E2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2D1-B1B7-86CB-7FFB-D5553A1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35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B038-FD4B-4FDC-E925-CAC83593E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B2FE4-2878-FF3E-3064-8A4EEDDF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3702-B0DB-2105-D3DD-93EF536D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FB295-851A-52D1-A117-C310EFDD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1C2A-A3C0-D29C-9E93-2C88D11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560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190C-A468-EA1D-8CF1-4C0A2DE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342F-129E-8F70-1218-4F227073B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A70F-DAF7-C89B-B591-28E197A1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173A-3585-3885-AB47-D3FDC075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665F-4D7A-BB52-07F6-317E9E7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85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E058-B1FA-9471-D87C-E2221783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99780-22EF-3F80-DFA6-7FB52A674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811F-D0CE-3786-7D66-A25D9006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5877-7078-A952-4847-41BE899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1FAB5-668D-D123-76AB-7E50B73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940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1F50-A630-8C96-2CA5-2AE0B882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D1BF-C677-7BB8-9325-3D528F2BF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67C7B-58CD-B0B8-1A6F-A15ABF1D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662-DA59-35DE-A186-810E5511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91BA9-5283-6473-296F-966C7118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65B-2E79-CCF2-02D9-AC30916E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8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05FD-3680-C926-E47E-31BFDBD0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37C7-6F32-F2E8-523B-B5AA1799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111F-51EC-D6EE-FA4D-1C9B56C1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B49E-EA8B-8F24-9F12-11833F9D1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B59FE-1848-3DC9-DC3A-9913C53E8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EE725-8D66-730B-B206-6EEB6BB5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0C8E7-D4EA-872C-4983-05E58740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6D830-A314-39AF-40B8-D1297454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14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EBA-DDA5-51B9-86A9-CC5921B0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93977-BB55-2E8D-0995-4C814F34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12A52-7FB1-E7AD-ED84-5A6489D5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B486-6416-BB8B-68B1-0FB7750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5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EA5DC-A6D7-0ECD-BD20-55B67C4A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CC4FE-E610-42C3-3F62-6CDDE8D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598A-B1CB-BB67-DCE3-45A0BD9F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718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2D1-50EA-C348-8785-A40B411B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F389-4150-9413-F3DA-0BB4165A3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ABE92-DE21-B64F-AF7F-CCE2D36BB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E04-3EAB-BA04-0B61-98E649C7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75FED-296D-E988-50D0-5A51941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C7466-6A6D-8820-9C48-FA49958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74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1437-7B34-BD0C-CF3C-730539E0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AB8D20-88C2-FA85-93FB-EF4A24B18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7A111-A972-4890-6A4B-DFCB3E35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9B58-05D0-118C-66E3-5061D73B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5468-63D6-58E7-F71B-5E88AC3C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78CA3-9AF0-AF06-8B3D-A3FD0E5D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7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63FE3-A160-2F97-349F-5A13012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78EE-C731-845C-20A9-87788896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3544-85AE-51C4-DABB-F7414F41B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BBDC-E7CA-408E-BBBD-A758C8CCC566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FB4-28E1-9890-C5B9-552AA2BCA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A69-9BD5-984C-61D8-64D7CF0D1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E01AA-A73F-4C50-936B-B04D90EB7A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26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omowork.typeform.com/to/WPk6cy1j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7583D-AF69-A9F3-DE4F-7B4A7640B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Debrief 22/03/23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DF1D7-E385-67B6-1ED7-883B582DD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7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A838-745F-A8B0-6EBC-E26D694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/>
              <a:t>Programme for 23</a:t>
            </a:r>
            <a:r>
              <a:rPr lang="en-SG" sz="4000" baseline="30000"/>
              <a:t>rd</a:t>
            </a:r>
            <a:r>
              <a:rPr lang="en-SG" sz="4000"/>
              <a:t> March 2023 (Thursday)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E38648-255C-A79D-2ECB-C22CB830C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0590"/>
              </p:ext>
            </p:extLst>
          </p:nvPr>
        </p:nvGraphicFramePr>
        <p:xfrm>
          <a:off x="838200" y="1512729"/>
          <a:ext cx="102235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19587685"/>
                    </a:ext>
                  </a:extLst>
                </a:gridCol>
                <a:gridCol w="4699000">
                  <a:extLst>
                    <a:ext uri="{9D8B030D-6E8A-4147-A177-3AD203B41FA5}">
                      <a16:colId xmlns:a16="http://schemas.microsoft.com/office/drawing/2014/main" val="241364662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1726776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9.50am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Report to Republic 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E1 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0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SG"/>
                        <a:t>Corporate Project Preparation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E1 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17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12.30pm – 1.40pm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6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1.40pm – 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Strengths Finder Session 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5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4.15pm – 4.30pm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Debrief &amp; Week 2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/>
                        <a:t>E16T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0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>
                          <a:highlight>
                            <a:srgbClr val="FFFF00"/>
                          </a:highlight>
                        </a:rPr>
                        <a:t>Submission: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>
                          <a:highlight>
                            <a:srgbClr val="FFFF00"/>
                          </a:highlight>
                        </a:rPr>
                        <a:t>*Submission of Project Charter</a:t>
                      </a:r>
                    </a:p>
                    <a:p>
                      <a:endParaRPr lang="en-SG" b="1">
                        <a:highlight>
                          <a:srgbClr val="FFFF00"/>
                        </a:highlight>
                      </a:endParaRPr>
                    </a:p>
                    <a:p>
                      <a:endParaRPr lang="en-SG" b="1">
                        <a:highlight>
                          <a:srgbClr val="FFFF00"/>
                        </a:highlight>
                      </a:endParaRPr>
                    </a:p>
                    <a:p>
                      <a:endParaRPr lang="en-SG" b="1">
                        <a:highlight>
                          <a:srgbClr val="FFFF00"/>
                        </a:highlight>
                      </a:endParaRPr>
                    </a:p>
                    <a:p>
                      <a:endParaRPr lang="en-SG" b="1">
                        <a:highlight>
                          <a:srgbClr val="FFFF00"/>
                        </a:highlight>
                      </a:endParaRPr>
                    </a:p>
                    <a:p>
                      <a:endParaRPr lang="en-SG" b="1">
                        <a:highlight>
                          <a:srgbClr val="FFFF00"/>
                        </a:highlight>
                      </a:endParaRPr>
                    </a:p>
                    <a:p>
                      <a:endParaRPr lang="en-SG" b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625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22B0E00-4C4B-B13E-DBFF-27F9C3BF71A4}"/>
              </a:ext>
            </a:extLst>
          </p:cNvPr>
          <p:cNvSpPr txBox="1"/>
          <p:nvPr/>
        </p:nvSpPr>
        <p:spPr>
          <a:xfrm>
            <a:off x="838200" y="5964559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Things to Bring: </a:t>
            </a:r>
            <a:r>
              <a:rPr lang="en-SG"/>
              <a:t>Laptop with Charger, money for lunch, writing materials and handphone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3CDD-0568-9A4B-97F2-C7F63FF61279}"/>
              </a:ext>
            </a:extLst>
          </p:cNvPr>
          <p:cNvSpPr txBox="1"/>
          <p:nvPr/>
        </p:nvSpPr>
        <p:spPr>
          <a:xfrm>
            <a:off x="838200" y="5726150"/>
            <a:ext cx="1022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/>
              <a:t>Wear: </a:t>
            </a:r>
            <a:r>
              <a:rPr lang="en-SG"/>
              <a:t>Smart Casual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1A55D-B3B4-4247-969A-7CD644D238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10"/>
          <a:stretch/>
        </p:blipFill>
        <p:spPr>
          <a:xfrm>
            <a:off x="3145824" y="4287793"/>
            <a:ext cx="7802147" cy="6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2537B-4068-4730-BDF1-7AEE88340756}"/>
              </a:ext>
            </a:extLst>
          </p:cNvPr>
          <p:cNvSpPr txBox="1"/>
          <p:nvPr/>
        </p:nvSpPr>
        <p:spPr>
          <a:xfrm>
            <a:off x="5025881" y="3869898"/>
            <a:ext cx="640411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400">
                <a:ea typeface="+mn-lt"/>
                <a:cs typeface="+mn-lt"/>
                <a:hlinkClick r:id="rId2"/>
              </a:rPr>
              <a:t>https://tomowork.typeform.com/to/WPk6cy1j</a:t>
            </a:r>
            <a:r>
              <a:rPr lang="en-SG" sz="2400">
                <a:ea typeface="+mn-lt"/>
                <a:cs typeface="+mn-lt"/>
              </a:rPr>
              <a:t> </a:t>
            </a:r>
            <a:endParaRPr lang="en-US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26A9E24B-E5A0-A188-A277-C3C0C33BE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0688"/>
            <a:ext cx="3918420" cy="3918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83A8-C379-D655-298C-0EAAE8B169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/>
              <a:t>E-Learning Course Submission</a:t>
            </a:r>
          </a:p>
        </p:txBody>
      </p:sp>
    </p:spTree>
    <p:extLst>
      <p:ext uri="{BB962C8B-B14F-4D97-AF65-F5344CB8AC3E}">
        <p14:creationId xmlns:p14="http://schemas.microsoft.com/office/powerpoint/2010/main" val="364914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2171985-10ab-406e-8b84-af4207f6493d" xsi:nil="true"/>
    <lcf76f155ced4ddcb4097134ff3c332f xmlns="694e195f-a507-483b-86fc-a5bc40f8ef2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FD57494341904DA37ED86DBD17605C" ma:contentTypeVersion="10" ma:contentTypeDescription="Create a new document." ma:contentTypeScope="" ma:versionID="fc2b777def098a76e202afd6b2a36e36">
  <xsd:schema xmlns:xsd="http://www.w3.org/2001/XMLSchema" xmlns:xs="http://www.w3.org/2001/XMLSchema" xmlns:p="http://schemas.microsoft.com/office/2006/metadata/properties" xmlns:ns2="694e195f-a507-483b-86fc-a5bc40f8ef28" xmlns:ns3="c2171985-10ab-406e-8b84-af4207f6493d" targetNamespace="http://schemas.microsoft.com/office/2006/metadata/properties" ma:root="true" ma:fieldsID="b0070cf001f5e0d6dd850b11e294ff1b" ns2:_="" ns3:_="">
    <xsd:import namespace="694e195f-a507-483b-86fc-a5bc40f8ef28"/>
    <xsd:import namespace="c2171985-10ab-406e-8b84-af4207f649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e195f-a507-483b-86fc-a5bc40f8e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7c745d6-8469-4571-9d07-1e41349427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71985-10ab-406e-8b84-af4207f649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e1b0f1-7932-41fa-b247-53377234832c}" ma:internalName="TaxCatchAll" ma:showField="CatchAllData" ma:web="c2171985-10ab-406e-8b84-af4207f649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B5D240-5D5C-4F73-9231-0A176898787C}">
  <ds:schemaRefs>
    <ds:schemaRef ds:uri="694e195f-a507-483b-86fc-a5bc40f8ef28"/>
    <ds:schemaRef ds:uri="c2171985-10ab-406e-8b84-af4207f649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C2198E-8E18-428C-B00C-F9A7C8F95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FF57E-8FA0-48A9-A2EA-7F6FF7606D0C}">
  <ds:schemaRefs>
    <ds:schemaRef ds:uri="694e195f-a507-483b-86fc-a5bc40f8ef28"/>
    <ds:schemaRef ds:uri="c2171985-10ab-406e-8b84-af4207f6493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Debrief 22/03/23</vt:lpstr>
      <vt:lpstr>Programme for 23rd March 2023 (Thursday)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Debrief 15/03/23</dc:title>
  <dc:creator>William Wong</dc:creator>
  <cp:revision>1</cp:revision>
  <dcterms:created xsi:type="dcterms:W3CDTF">2023-03-15T06:14:07Z</dcterms:created>
  <dcterms:modified xsi:type="dcterms:W3CDTF">2023-03-22T08:21:20Z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0x0101003EFD57494341904DA37ED86DBD17605C</vt:lpwstr>
  </property>
  <property fmtid="{D5CDD505-2E9C-101B-9397-08002B2CF9AE}" pid="3" name="MediaServiceImageTags">
    <vt:lpwstr/>
  </property>
</Properties>
</file>