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72" r:id="rId6"/>
    <p:sldId id="257" r:id="rId7"/>
    <p:sldId id="27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D2458-83AC-4AB9-A082-E82D1673D31C}" v="293" dt="2023-03-28T08:06:28.023"/>
    <p1510:client id="{462B389E-339A-450C-BCC2-10F6E029FDC7}" v="2" dt="2023-03-28T08:25:52.454"/>
    <p1510:client id="{C48BC922-FC09-7341-ABAB-8B284BDB69AD}" v="243" dt="2023-03-28T08:18:20.263"/>
    <p1510:client id="{E2CEEE43-0544-46C1-A816-03B8E8690D79}" v="5" dt="2023-03-28T03:50:23.994"/>
    <p1510:client id="{EFA590CB-D785-4066-BA18-CD59FC21389F}" v="23" dt="2023-03-28T07:09:19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hain" userId="S::emily@tomowork.org::07b7bf24-8170-484d-97e7-99e02b21749b" providerId="AD" clId="Web-{E2CEEE43-0544-46C1-A816-03B8E8690D79}"/>
    <pc:docChg chg="modSld">
      <pc:chgData name="Emily Chain" userId="S::emily@tomowork.org::07b7bf24-8170-484d-97e7-99e02b21749b" providerId="AD" clId="Web-{E2CEEE43-0544-46C1-A816-03B8E8690D79}" dt="2023-03-28T03:50:23.994" v="5" actId="1076"/>
      <pc:docMkLst>
        <pc:docMk/>
      </pc:docMkLst>
      <pc:sldChg chg="modSp">
        <pc:chgData name="Emily Chain" userId="S::emily@tomowork.org::07b7bf24-8170-484d-97e7-99e02b21749b" providerId="AD" clId="Web-{E2CEEE43-0544-46C1-A816-03B8E8690D79}" dt="2023-03-28T03:50:23.994" v="5" actId="1076"/>
        <pc:sldMkLst>
          <pc:docMk/>
          <pc:sldMk cId="88981467" sldId="258"/>
        </pc:sldMkLst>
        <pc:spChg chg="mod">
          <ac:chgData name="Emily Chain" userId="S::emily@tomowork.org::07b7bf24-8170-484d-97e7-99e02b21749b" providerId="AD" clId="Web-{E2CEEE43-0544-46C1-A816-03B8E8690D79}" dt="2023-03-28T03:50:23.994" v="5" actId="1076"/>
          <ac:spMkLst>
            <pc:docMk/>
            <pc:sldMk cId="88981467" sldId="258"/>
            <ac:spMk id="8" creationId="{7178DA43-0DDF-6646-9457-B7343BB63FE4}"/>
          </ac:spMkLst>
        </pc:spChg>
      </pc:sldChg>
    </pc:docChg>
  </pc:docChgLst>
  <pc:docChgLst>
    <pc:chgData name="William Wong" userId="667f6241-6e0e-4455-ae5e-4051bd9b8c57" providerId="ADAL" clId="{D6B7A21D-6D41-412C-A206-560A5046243F}"/>
    <pc:docChg chg="modSld">
      <pc:chgData name="William Wong" userId="667f6241-6e0e-4455-ae5e-4051bd9b8c57" providerId="ADAL" clId="{D6B7A21D-6D41-412C-A206-560A5046243F}" dt="2023-03-27T07:46:25.807" v="12" actId="20577"/>
      <pc:docMkLst>
        <pc:docMk/>
      </pc:docMkLst>
      <pc:sldChg chg="modSp mod">
        <pc:chgData name="William Wong" userId="667f6241-6e0e-4455-ae5e-4051bd9b8c57" providerId="ADAL" clId="{D6B7A21D-6D41-412C-A206-560A5046243F}" dt="2023-03-27T07:46:25.807" v="12" actId="20577"/>
        <pc:sldMkLst>
          <pc:docMk/>
          <pc:sldMk cId="3192410478" sldId="257"/>
        </pc:sldMkLst>
        <pc:spChg chg="mod">
          <ac:chgData name="William Wong" userId="667f6241-6e0e-4455-ae5e-4051bd9b8c57" providerId="ADAL" clId="{D6B7A21D-6D41-412C-A206-560A5046243F}" dt="2023-03-27T07:46:25.807" v="12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667f6241-6e0e-4455-ae5e-4051bd9b8c57" providerId="ADAL" clId="{D6B7A21D-6D41-412C-A206-560A5046243F}" dt="2023-03-27T07:46:22.933" v="10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William Wong" userId="667f6241-6e0e-4455-ae5e-4051bd9b8c57" providerId="ADAL" clId="{D6B7A21D-6D41-412C-A206-560A5046243F}" dt="2023-03-27T07:46:09.615" v="9" actId="1076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C48BC922-FC09-7341-ABAB-8B284BDB69AD}"/>
    <pc:docChg chg="undo custSel modSld sldOrd">
      <pc:chgData name="Pepper See" userId="05fa344e-dd87-4cdf-aa40-0b65d025c22e" providerId="ADAL" clId="{C48BC922-FC09-7341-ABAB-8B284BDB69AD}" dt="2023-03-28T08:18:20.263" v="473" actId="20578"/>
      <pc:docMkLst>
        <pc:docMk/>
      </pc:docMkLst>
      <pc:sldChg chg="modSp mod">
        <pc:chgData name="Pepper See" userId="05fa344e-dd87-4cdf-aa40-0b65d025c22e" providerId="ADAL" clId="{C48BC922-FC09-7341-ABAB-8B284BDB69AD}" dt="2023-03-28T02:25:44.12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C48BC922-FC09-7341-ABAB-8B284BDB69AD}" dt="2023-03-28T02:25:44.12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 ord">
        <pc:chgData name="Pepper See" userId="05fa344e-dd87-4cdf-aa40-0b65d025c22e" providerId="ADAL" clId="{C48BC922-FC09-7341-ABAB-8B284BDB69AD}" dt="2023-03-28T08:18:20.263" v="473" actId="20578"/>
        <pc:sldMkLst>
          <pc:docMk/>
          <pc:sldMk cId="3192410478" sldId="257"/>
        </pc:sldMkLst>
        <pc:spChg chg="mod">
          <ac:chgData name="Pepper See" userId="05fa344e-dd87-4cdf-aa40-0b65d025c22e" providerId="ADAL" clId="{C48BC922-FC09-7341-ABAB-8B284BDB69AD}" dt="2023-03-28T02:28:07.801" v="57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7:42:35.438" v="471" actId="1392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C48BC922-FC09-7341-ABAB-8B284BDB69AD}" dt="2023-03-28T07:39:23.142" v="435" actId="1076"/>
          <ac:spMkLst>
            <pc:docMk/>
            <pc:sldMk cId="3192410478" sldId="257"/>
            <ac:spMk id="5" creationId="{36BA3CDD-0568-9A4B-97F2-C7F63FF61279}"/>
          </ac:spMkLst>
        </pc:spChg>
        <pc:spChg chg="add mod">
          <ac:chgData name="Pepper See" userId="05fa344e-dd87-4cdf-aa40-0b65d025c22e" providerId="ADAL" clId="{C48BC922-FC09-7341-ABAB-8B284BDB69AD}" dt="2023-03-28T07:42:24.289" v="470" actId="5793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C48BC922-FC09-7341-ABAB-8B284BDB69AD}" dt="2023-03-28T03:14:41.690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 ord">
        <pc:chgData name="Pepper See" userId="05fa344e-dd87-4cdf-aa40-0b65d025c22e" providerId="ADAL" clId="{C48BC922-FC09-7341-ABAB-8B284BDB69AD}" dt="2023-03-28T08:18:16.076" v="472" actId="20578"/>
        <pc:sldMkLst>
          <pc:docMk/>
          <pc:sldMk cId="88981467" sldId="258"/>
        </pc:sldMkLst>
        <pc:spChg chg="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3:12:32.213" v="131" actId="1076"/>
          <ac:spMkLst>
            <pc:docMk/>
            <pc:sldMk cId="88981467" sldId="258"/>
            <ac:spMk id="5" creationId="{B9D35C3B-CE18-2A41-9165-7C2D9A5876EB}"/>
          </ac:spMkLst>
        </pc:spChg>
        <pc:spChg chg="add del mod">
          <ac:chgData name="Pepper See" userId="05fa344e-dd87-4cdf-aa40-0b65d025c22e" providerId="ADAL" clId="{C48BC922-FC09-7341-ABAB-8B284BDB69AD}" dt="2023-03-28T03:13:28.044" v="171" actId="478"/>
          <ac:spMkLst>
            <pc:docMk/>
            <pc:sldMk cId="88981467" sldId="258"/>
            <ac:spMk id="6" creationId="{4A2CFE98-AB15-9242-AE3B-5C3AA8C065C7}"/>
          </ac:spMkLst>
        </pc:spChg>
        <pc:spChg chg="add 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8" creationId="{7178DA43-0DDF-6646-9457-B7343BB63FE4}"/>
          </ac:spMkLst>
        </pc:spChg>
        <pc:picChg chg="mod">
          <ac:chgData name="Pepper See" userId="05fa344e-dd87-4cdf-aa40-0b65d025c22e" providerId="ADAL" clId="{C48BC922-FC09-7341-ABAB-8B284BDB69AD}" dt="2023-03-28T03:12:30.085" v="130" actId="1076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C48BC922-FC09-7341-ABAB-8B284BDB69AD}" dt="2023-03-28T03:10:02.481" v="6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addSp modSp mod">
        <pc:chgData name="Pepper See" userId="05fa344e-dd87-4cdf-aa40-0b65d025c22e" providerId="ADAL" clId="{C48BC922-FC09-7341-ABAB-8B284BDB69AD}" dt="2023-03-28T03:53:45.967" v="404" actId="1035"/>
        <pc:sldMkLst>
          <pc:docMk/>
          <pc:sldMk cId="0" sldId="272"/>
        </pc:sldMkLst>
        <pc:spChg chg="add mod">
          <ac:chgData name="Pepper See" userId="05fa344e-dd87-4cdf-aa40-0b65d025c22e" providerId="ADAL" clId="{C48BC922-FC09-7341-ABAB-8B284BDB69AD}" dt="2023-03-28T03:53:45.967" v="404" actId="1035"/>
          <ac:spMkLst>
            <pc:docMk/>
            <pc:sldMk cId="0" sldId="272"/>
            <ac:spMk id="29" creationId="{35E9CCB5-EB6F-0B47-BB41-EC672E80034D}"/>
          </ac:spMkLst>
        </pc:spChg>
        <pc:graphicFrameChg chg="mod modGraphic">
          <ac:chgData name="Pepper See" userId="05fa344e-dd87-4cdf-aa40-0b65d025c22e" providerId="ADAL" clId="{C48BC922-FC09-7341-ABAB-8B284BDB69AD}" dt="2023-03-28T02:27:16.039" v="44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Emily Chain" userId="S::emily@tomowork.org::07b7bf24-8170-484d-97e7-99e02b21749b" providerId="AD" clId="Web-{DD37674E-D828-ABA7-4321-75BDEB081E49}"/>
    <pc:docChg chg="addSld modSld addMainMaster modMainMaster">
      <pc:chgData name="Emily Chain" userId="S::emily@tomowork.org::07b7bf24-8170-484d-97e7-99e02b21749b" providerId="AD" clId="Web-{DD37674E-D828-ABA7-4321-75BDEB081E49}" dt="2023-03-21T07:07:20.378" v="17" actId="1076"/>
      <pc:docMkLst>
        <pc:docMk/>
      </pc:docMkLst>
      <pc:sldChg chg="modSp add">
        <pc:chgData name="Emily Chain" userId="S::emily@tomowork.org::07b7bf24-8170-484d-97e7-99e02b21749b" providerId="AD" clId="Web-{DD37674E-D828-ABA7-4321-75BDEB081E49}" dt="2023-03-21T07:07:20.378" v="17" actId="1076"/>
        <pc:sldMkLst>
          <pc:docMk/>
          <pc:sldMk cId="3491092834" sldId="259"/>
        </pc:sldMkLst>
        <pc:spChg chg="mod">
          <ac:chgData name="Emily Chain" userId="S::emily@tomowork.org::07b7bf24-8170-484d-97e7-99e02b21749b" providerId="AD" clId="Web-{DD37674E-D828-ABA7-4321-75BDEB081E49}" dt="2023-03-21T07:07:20.362" v="16" actId="1076"/>
          <ac:spMkLst>
            <pc:docMk/>
            <pc:sldMk cId="3491092834" sldId="25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DD37674E-D828-ABA7-4321-75BDEB081E49}" dt="2023-03-21T07:07:20.378" v="17" actId="1076"/>
          <ac:spMkLst>
            <pc:docMk/>
            <pc:sldMk cId="3491092834" sldId="259"/>
            <ac:spMk id="12" creationId="{876A21B9-7D35-3D32-792E-25E69777C373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4" actId="1076"/>
          <ac:spMkLst>
            <pc:docMk/>
            <pc:sldMk cId="3491092834" sldId="25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5" actId="1076"/>
          <ac:spMkLst>
            <pc:docMk/>
            <pc:sldMk cId="3491092834" sldId="259"/>
            <ac:spMk id="35" creationId="{F089C83D-BE02-1497-83AC-CF4A6429DBEC}"/>
          </ac:spMkLst>
        </pc:spChg>
        <pc:picChg chg="mod">
          <ac:chgData name="Emily Chain" userId="S::emily@tomowork.org::07b7bf24-8170-484d-97e7-99e02b21749b" providerId="AD" clId="Web-{DD37674E-D828-ABA7-4321-75BDEB081E49}" dt="2023-03-21T07:07:20.331" v="13" actId="1076"/>
          <ac:picMkLst>
            <pc:docMk/>
            <pc:sldMk cId="3491092834" sldId="259"/>
            <ac:picMk id="5" creationId="{94056B55-84FA-594A-C4AD-6AC9EBC6FF45}"/>
          </ac:picMkLst>
        </pc:picChg>
      </pc:sldChg>
      <pc:sldChg chg="modSp add">
        <pc:chgData name="Emily Chain" userId="S::emily@tomowork.org::07b7bf24-8170-484d-97e7-99e02b21749b" providerId="AD" clId="Web-{DD37674E-D828-ABA7-4321-75BDEB081E49}" dt="2023-03-21T07:07:13.862" v="12" actId="1076"/>
        <pc:sldMkLst>
          <pc:docMk/>
          <pc:sldMk cId="3848391536" sldId="260"/>
        </pc:sldMkLst>
        <pc:spChg chg="mod">
          <ac:chgData name="Emily Chain" userId="S::emily@tomowork.org::07b7bf24-8170-484d-97e7-99e02b21749b" providerId="AD" clId="Web-{DD37674E-D828-ABA7-4321-75BDEB081E49}" dt="2023-03-21T07:07:13.799" v="8" actId="1076"/>
          <ac:spMkLst>
            <pc:docMk/>
            <pc:sldMk cId="3848391536" sldId="260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13.815" v="9" actId="1076"/>
          <ac:spMkLst>
            <pc:docMk/>
            <pc:sldMk cId="3848391536" sldId="260"/>
            <ac:spMk id="35" creationId="{F089C83D-BE02-1497-83AC-CF4A6429DBEC}"/>
          </ac:spMkLst>
        </pc:spChg>
        <pc:spChg chg="mod">
          <ac:chgData name="Emily Chain" userId="S::emily@tomowork.org::07b7bf24-8170-484d-97e7-99e02b21749b" providerId="AD" clId="Web-{DD37674E-D828-ABA7-4321-75BDEB081E49}" dt="2023-03-21T07:07:07.737" v="7" actId="1076"/>
          <ac:spMkLst>
            <pc:docMk/>
            <pc:sldMk cId="3848391536" sldId="260"/>
            <ac:spMk id="61" creationId="{8475D9D3-B634-94C0-56ED-A993968BC7FA}"/>
          </ac:spMkLst>
        </pc:spChg>
        <pc:spChg chg="mod">
          <ac:chgData name="Emily Chain" userId="S::emily@tomowork.org::07b7bf24-8170-484d-97e7-99e02b21749b" providerId="AD" clId="Web-{DD37674E-D828-ABA7-4321-75BDEB081E49}" dt="2023-03-21T07:07:13.862" v="12" actId="1076"/>
          <ac:spMkLst>
            <pc:docMk/>
            <pc:sldMk cId="3848391536" sldId="260"/>
            <ac:spMk id="62" creationId="{42C7777E-6943-4497-0CB6-CA8FA9113589}"/>
          </ac:spMkLst>
        </pc:spChg>
        <pc:picChg chg="mod">
          <ac:chgData name="Emily Chain" userId="S::emily@tomowork.org::07b7bf24-8170-484d-97e7-99e02b21749b" providerId="AD" clId="Web-{DD37674E-D828-ABA7-4321-75BDEB081E49}" dt="2023-03-21T07:07:07.721" v="6" actId="1076"/>
          <ac:picMkLst>
            <pc:docMk/>
            <pc:sldMk cId="3848391536" sldId="260"/>
            <ac:picMk id="47" creationId="{CB06F920-F4EE-2F04-D945-146B032DCA69}"/>
          </ac:picMkLst>
        </pc:picChg>
        <pc:picChg chg="mod">
          <ac:chgData name="Emily Chain" userId="S::emily@tomowork.org::07b7bf24-8170-484d-97e7-99e02b21749b" providerId="AD" clId="Web-{DD37674E-D828-ABA7-4321-75BDEB081E49}" dt="2023-03-21T07:07:13.846" v="10" actId="1076"/>
          <ac:picMkLst>
            <pc:docMk/>
            <pc:sldMk cId="3848391536" sldId="260"/>
            <ac:picMk id="48" creationId="{5936DB62-5E55-D50F-27D3-E9178A900EA0}"/>
          </ac:picMkLst>
        </pc:picChg>
        <pc:inkChg chg="mod">
          <ac:chgData name="Emily Chain" userId="S::emily@tomowork.org::07b7bf24-8170-484d-97e7-99e02b21749b" providerId="AD" clId="Web-{DD37674E-D828-ABA7-4321-75BDEB081E49}" dt="2023-03-21T07:07:13.846" v="11" actId="1076"/>
          <ac:inkMkLst>
            <pc:docMk/>
            <pc:sldMk cId="3848391536" sldId="260"/>
            <ac:inkMk id="57" creationId="{B7EA7F64-CFC1-5FFF-460F-F62BF8A03502}"/>
          </ac:inkMkLst>
        </pc:inkChg>
      </pc:sldChg>
      <pc:sldChg chg="add">
        <pc:chgData name="Emily Chain" userId="S::emily@tomowork.org::07b7bf24-8170-484d-97e7-99e02b21749b" providerId="AD" clId="Web-{DD37674E-D828-ABA7-4321-75BDEB081E49}" dt="2023-03-21T07:06:44.611" v="2"/>
        <pc:sldMkLst>
          <pc:docMk/>
          <pc:sldMk cId="2981138286" sldId="261"/>
        </pc:sldMkLst>
      </pc:sldChg>
      <pc:sldChg chg="add">
        <pc:chgData name="Emily Chain" userId="S::emily@tomowork.org::07b7bf24-8170-484d-97e7-99e02b21749b" providerId="AD" clId="Web-{DD37674E-D828-ABA7-4321-75BDEB081E49}" dt="2023-03-21T07:06:44.815" v="3"/>
        <pc:sldMkLst>
          <pc:docMk/>
          <pc:sldMk cId="1111861264" sldId="262"/>
        </pc:sldMkLst>
      </pc:sldChg>
      <pc:sldChg chg="add">
        <pc:chgData name="Emily Chain" userId="S::emily@tomowork.org::07b7bf24-8170-484d-97e7-99e02b21749b" providerId="AD" clId="Web-{DD37674E-D828-ABA7-4321-75BDEB081E49}" dt="2023-03-21T07:06:44.955" v="4"/>
        <pc:sldMkLst>
          <pc:docMk/>
          <pc:sldMk cId="3609440447" sldId="263"/>
        </pc:sldMkLst>
      </pc:sldChg>
      <pc:sldChg chg="add">
        <pc:chgData name="Emily Chain" userId="S::emily@tomowork.org::07b7bf24-8170-484d-97e7-99e02b21749b" providerId="AD" clId="Web-{DD37674E-D828-ABA7-4321-75BDEB081E49}" dt="2023-03-21T07:06:45.112" v="5"/>
        <pc:sldMkLst>
          <pc:docMk/>
          <pc:sldMk cId="1710499949" sldId="264"/>
        </pc:sldMkLst>
      </pc:sldChg>
      <pc:sldMasterChg chg="add ad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5062325" sldId="2147483659"/>
          </pc:sldLayoutMkLst>
        </pc:sldLayoutChg>
      </pc:sldMasterChg>
      <pc:sldMasterChg chg="replId mo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1752604026" sldId="2147483660"/>
        </pc:sldMasterMkLst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274767253" sldId="2147483661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09854018" sldId="2147483662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229407404" sldId="2147483663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660883846" sldId="2147483664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811425727" sldId="2147483665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9959092" sldId="2147483666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137183148" sldId="2147483667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88746882" sldId="2147483668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752704816" sldId="2147483669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63357959" sldId="2147483670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105603066" sldId="2147483671"/>
          </pc:sldLayoutMkLst>
        </pc:sldLayoutChg>
      </pc:sldMasterChg>
    </pc:docChg>
  </pc:docChgLst>
  <pc:docChgLst>
    <pc:chgData name="Pepper See" userId="05fa344e-dd87-4cdf-aa40-0b65d025c22e" providerId="ADAL" clId="{5578A0CB-7E3C-6440-959B-7959F695BA20}"/>
    <pc:docChg chg="undo custSel delSld modSld delMainMaster">
      <pc:chgData name="Pepper See" userId="05fa344e-dd87-4cdf-aa40-0b65d025c22e" providerId="ADAL" clId="{5578A0CB-7E3C-6440-959B-7959F695BA20}" dt="2023-03-22T04:11:39.648" v="269" actId="20577"/>
      <pc:docMkLst>
        <pc:docMk/>
      </pc:docMkLst>
      <pc:sldChg chg="modSp mod">
        <pc:chgData name="Pepper See" userId="05fa344e-dd87-4cdf-aa40-0b65d025c22e" providerId="ADAL" clId="{5578A0CB-7E3C-6440-959B-7959F695BA20}" dt="2023-03-22T00:57:01.18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5578A0CB-7E3C-6440-959B-7959F695BA20}" dt="2023-03-22T00:57:01.18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5578A0CB-7E3C-6440-959B-7959F695BA20}" dt="2023-03-22T04:11:39.648" v="269" actId="20577"/>
        <pc:sldMkLst>
          <pc:docMk/>
          <pc:sldMk cId="3192410478" sldId="257"/>
        </pc:sldMkLst>
        <pc:spChg chg="mod">
          <ac:chgData name="Pepper See" userId="05fa344e-dd87-4cdf-aa40-0b65d025c22e" providerId="ADAL" clId="{5578A0CB-7E3C-6440-959B-7959F695BA20}" dt="2023-03-22T01:59:15.087" v="14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578A0CB-7E3C-6440-959B-7959F695BA20}" dt="2023-03-22T04:11:39.648" v="2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910076581" sldId="258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491092834" sldId="259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848391536" sldId="260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2981138286" sldId="261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111861264" sldId="262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609440447" sldId="263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710499949" sldId="264"/>
        </pc:sldMkLst>
      </pc:sldChg>
      <pc:sldChg chg="del">
        <pc:chgData name="Pepper See" userId="05fa344e-dd87-4cdf-aa40-0b65d025c22e" providerId="ADAL" clId="{5578A0CB-7E3C-6440-959B-7959F695BA20}" dt="2023-03-22T02:04:52.704" v="260" actId="2696"/>
        <pc:sldMkLst>
          <pc:docMk/>
          <pc:sldMk cId="2026243091" sldId="2076137216"/>
        </pc:sldMkLst>
      </pc:sldChg>
      <pc:sldMasterChg chg="del delSldLayout">
        <pc:chgData name="Pepper See" userId="05fa344e-dd87-4cdf-aa40-0b65d025c22e" providerId="ADAL" clId="{5578A0CB-7E3C-6440-959B-7959F695BA20}" dt="2023-03-22T02:04:52.704" v="260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Pepper See" userId="05fa344e-dd87-4cdf-aa40-0b65d025c22e" providerId="ADAL" clId="{A1DEF0DF-C8CC-A54B-AC10-ABBE5AAF0EC2}"/>
    <pc:docChg chg="custSel addSld delSld modSld">
      <pc:chgData name="Pepper See" userId="05fa344e-dd87-4cdf-aa40-0b65d025c22e" providerId="ADAL" clId="{A1DEF0DF-C8CC-A54B-AC10-ABBE5AAF0EC2}" dt="2023-03-27T07:42:48.270" v="264" actId="20577"/>
      <pc:docMkLst>
        <pc:docMk/>
      </pc:docMkLst>
      <pc:sldChg chg="modSp mod">
        <pc:chgData name="Pepper See" userId="05fa344e-dd87-4cdf-aa40-0b65d025c22e" providerId="ADAL" clId="{A1DEF0DF-C8CC-A54B-AC10-ABBE5AAF0EC2}" dt="2023-03-27T07:15:57.41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A1DEF0DF-C8CC-A54B-AC10-ABBE5AAF0EC2}" dt="2023-03-27T07:15:57.41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A1DEF0DF-C8CC-A54B-AC10-ABBE5AAF0EC2}" dt="2023-03-27T07:42:48.270" v="264" actId="20577"/>
        <pc:sldMkLst>
          <pc:docMk/>
          <pc:sldMk cId="3192410478" sldId="257"/>
        </pc:sldMkLst>
        <pc:spChg chg="mod">
          <ac:chgData name="Pepper See" userId="05fa344e-dd87-4cdf-aa40-0b65d025c22e" providerId="ADAL" clId="{A1DEF0DF-C8CC-A54B-AC10-ABBE5AAF0EC2}" dt="2023-03-27T07:16:08.853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A1DEF0DF-C8CC-A54B-AC10-ABBE5AAF0EC2}" dt="2023-03-27T07:40:09.954" v="258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A1DEF0DF-C8CC-A54B-AC10-ABBE5AAF0EC2}" dt="2023-03-27T07:42:48.270" v="264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">
        <pc:chgData name="Pepper See" userId="05fa344e-dd87-4cdf-aa40-0b65d025c22e" providerId="ADAL" clId="{A1DEF0DF-C8CC-A54B-AC10-ABBE5AAF0EC2}" dt="2023-03-27T07:39:44.566" v="246" actId="1037"/>
        <pc:sldMkLst>
          <pc:docMk/>
          <pc:sldMk cId="88981467" sldId="258"/>
        </pc:sldMkLst>
        <pc:spChg chg="mod">
          <ac:chgData name="Pepper See" userId="05fa344e-dd87-4cdf-aa40-0b65d025c22e" providerId="ADAL" clId="{A1DEF0DF-C8CC-A54B-AC10-ABBE5AAF0EC2}" dt="2023-03-27T07:39:31.165" v="235" actId="14100"/>
          <ac:spMkLst>
            <pc:docMk/>
            <pc:sldMk cId="88981467" sldId="258"/>
            <ac:spMk id="2" creationId="{F0FEA838-745F-A8B0-6EBC-E26D6942B1F7}"/>
          </ac:spMkLst>
        </pc:spChg>
        <pc:spChg chg="add mod">
          <ac:chgData name="Pepper See" userId="05fa344e-dd87-4cdf-aa40-0b65d025c22e" providerId="ADAL" clId="{A1DEF0DF-C8CC-A54B-AC10-ABBE5AAF0EC2}" dt="2023-03-27T07:39:44.566" v="246" actId="1037"/>
          <ac:spMkLst>
            <pc:docMk/>
            <pc:sldMk cId="88981467" sldId="258"/>
            <ac:spMk id="5" creationId="{B9D35C3B-CE18-2A41-9165-7C2D9A5876EB}"/>
          </ac:spMkLst>
        </pc:spChg>
        <pc:spChg chg="del">
          <ac:chgData name="Pepper See" userId="05fa344e-dd87-4cdf-aa40-0b65d025c22e" providerId="ADAL" clId="{A1DEF0DF-C8CC-A54B-AC10-ABBE5AAF0EC2}" dt="2023-03-27T07:38:10.679" v="195" actId="478"/>
          <ac:spMkLst>
            <pc:docMk/>
            <pc:sldMk cId="88981467" sldId="258"/>
            <ac:spMk id="8" creationId="{51F47484-3723-6E48-8C26-9FAE4DA3BBE1}"/>
          </ac:spMkLst>
        </pc:spChg>
        <pc:spChg chg="del">
          <ac:chgData name="Pepper See" userId="05fa344e-dd87-4cdf-aa40-0b65d025c22e" providerId="ADAL" clId="{A1DEF0DF-C8CC-A54B-AC10-ABBE5AAF0EC2}" dt="2023-03-27T07:38:09.192" v="194" actId="478"/>
          <ac:spMkLst>
            <pc:docMk/>
            <pc:sldMk cId="88981467" sldId="258"/>
            <ac:spMk id="9" creationId="{9721ACD8-8A8F-A844-9E52-4C79B66B11F9}"/>
          </ac:spMkLst>
        </pc:spChg>
        <pc:picChg chg="add mod">
          <ac:chgData name="Pepper See" userId="05fa344e-dd87-4cdf-aa40-0b65d025c22e" providerId="ADAL" clId="{A1DEF0DF-C8CC-A54B-AC10-ABBE5AAF0EC2}" dt="2023-03-27T07:39:44.566" v="246" actId="1037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A1DEF0DF-C8CC-A54B-AC10-ABBE5AAF0EC2}" dt="2023-03-27T07:39:36.204" v="23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del">
        <pc:chgData name="Pepper See" userId="05fa344e-dd87-4cdf-aa40-0b65d025c22e" providerId="ADAL" clId="{A1DEF0DF-C8CC-A54B-AC10-ABBE5AAF0EC2}" dt="2023-03-27T07:39:21.378" v="222" actId="2696"/>
        <pc:sldMkLst>
          <pc:docMk/>
          <pc:sldMk cId="1992032522" sldId="259"/>
        </pc:sldMkLst>
      </pc:sldChg>
      <pc:sldChg chg="del">
        <pc:chgData name="Pepper See" userId="05fa344e-dd87-4cdf-aa40-0b65d025c22e" providerId="ADAL" clId="{A1DEF0DF-C8CC-A54B-AC10-ABBE5AAF0EC2}" dt="2023-03-27T07:16:05.085" v="1" actId="2696"/>
        <pc:sldMkLst>
          <pc:docMk/>
          <pc:sldMk cId="959727563" sldId="261"/>
        </pc:sldMkLst>
      </pc:sldChg>
      <pc:sldChg chg="del">
        <pc:chgData name="Pepper See" userId="05fa344e-dd87-4cdf-aa40-0b65d025c22e" providerId="ADAL" clId="{A1DEF0DF-C8CC-A54B-AC10-ABBE5AAF0EC2}" dt="2023-03-27T07:39:23.254" v="223" actId="2696"/>
        <pc:sldMkLst>
          <pc:docMk/>
          <pc:sldMk cId="877876691" sldId="262"/>
        </pc:sldMkLst>
      </pc:sldChg>
      <pc:sldChg chg="addSp modSp add mod">
        <pc:chgData name="Pepper See" userId="05fa344e-dd87-4cdf-aa40-0b65d025c22e" providerId="ADAL" clId="{A1DEF0DF-C8CC-A54B-AC10-ABBE5AAF0EC2}" dt="2023-03-27T07:37:43.624" v="191" actId="1076"/>
        <pc:sldMkLst>
          <pc:docMk/>
          <pc:sldMk cId="0" sldId="272"/>
        </pc:sldMkLst>
        <pc:spChg chg="add mod">
          <ac:chgData name="Pepper See" userId="05fa344e-dd87-4cdf-aa40-0b65d025c22e" providerId="ADAL" clId="{A1DEF0DF-C8CC-A54B-AC10-ABBE5AAF0EC2}" dt="2023-03-27T07:35:23.138" v="171" actId="20577"/>
          <ac:spMkLst>
            <pc:docMk/>
            <pc:sldMk cId="0" sldId="272"/>
            <ac:spMk id="28" creationId="{3A10B95D-75E4-5D45-9AD7-3B0706E30D92}"/>
          </ac:spMkLst>
        </pc:spChg>
        <pc:spChg chg="mod">
          <ac:chgData name="Pepper See" userId="05fa344e-dd87-4cdf-aa40-0b65d025c22e" providerId="ADAL" clId="{A1DEF0DF-C8CC-A54B-AC10-ABBE5AAF0EC2}" dt="2023-03-27T07:37:43.624" v="191" actId="1076"/>
          <ac:spMkLst>
            <pc:docMk/>
            <pc:sldMk cId="0" sldId="272"/>
            <ac:spMk id="333" creationId="{00000000-0000-0000-0000-000000000000}"/>
          </ac:spMkLst>
        </pc:spChg>
        <pc:graphicFrameChg chg="modGraphic">
          <ac:chgData name="Pepper See" userId="05fa344e-dd87-4cdf-aa40-0b65d025c22e" providerId="ADAL" clId="{A1DEF0DF-C8CC-A54B-AC10-ABBE5AAF0EC2}" dt="2023-03-27T07:37:27.917" v="190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Siow Jun Yu" userId="S::junyu@tomowork.org::06768af1-94e5-46c1-afc7-00f82cecb8d5" providerId="AD" clId="Web-{19AD2458-83AC-4AB9-A082-E82D1673D31C}"/>
    <pc:docChg chg="addSld modSld">
      <pc:chgData name="Siow Jun Yu" userId="S::junyu@tomowork.org::06768af1-94e5-46c1-afc7-00f82cecb8d5" providerId="AD" clId="Web-{19AD2458-83AC-4AB9-A082-E82D1673D31C}" dt="2023-03-28T08:06:28.023" v="262" actId="20577"/>
      <pc:docMkLst>
        <pc:docMk/>
      </pc:docMkLst>
      <pc:sldChg chg="modSp">
        <pc:chgData name="Siow Jun Yu" userId="S::junyu@tomowork.org::06768af1-94e5-46c1-afc7-00f82cecb8d5" providerId="AD" clId="Web-{19AD2458-83AC-4AB9-A082-E82D1673D31C}" dt="2023-03-28T08:06:28.023" v="262" actId="20577"/>
        <pc:sldMkLst>
          <pc:docMk/>
          <pc:sldMk cId="88981467" sldId="258"/>
        </pc:sldMkLst>
        <pc:spChg chg="mod">
          <ac:chgData name="Siow Jun Yu" userId="S::junyu@tomowork.org::06768af1-94e5-46c1-afc7-00f82cecb8d5" providerId="AD" clId="Web-{19AD2458-83AC-4AB9-A082-E82D1673D31C}" dt="2023-03-28T08:06:28.023" v="262" actId="20577"/>
          <ac:spMkLst>
            <pc:docMk/>
            <pc:sldMk cId="88981467" sldId="258"/>
            <ac:spMk id="8" creationId="{7178DA43-0DDF-6646-9457-B7343BB63FE4}"/>
          </ac:spMkLst>
        </pc:spChg>
      </pc:sldChg>
      <pc:sldChg chg="modSp">
        <pc:chgData name="Siow Jun Yu" userId="S::junyu@tomowork.org::06768af1-94e5-46c1-afc7-00f82cecb8d5" providerId="AD" clId="Web-{19AD2458-83AC-4AB9-A082-E82D1673D31C}" dt="2023-03-28T07:51:59.277" v="22" actId="20577"/>
        <pc:sldMkLst>
          <pc:docMk/>
          <pc:sldMk cId="0" sldId="272"/>
        </pc:sldMkLst>
        <pc:spChg chg="mod">
          <ac:chgData name="Siow Jun Yu" userId="S::junyu@tomowork.org::06768af1-94e5-46c1-afc7-00f82cecb8d5" providerId="AD" clId="Web-{19AD2458-83AC-4AB9-A082-E82D1673D31C}" dt="2023-03-28T07:51:59.277" v="22" actId="20577"/>
          <ac:spMkLst>
            <pc:docMk/>
            <pc:sldMk cId="0" sldId="272"/>
            <ac:spMk id="29" creationId="{35E9CCB5-EB6F-0B47-BB41-EC672E80034D}"/>
          </ac:spMkLst>
        </pc:spChg>
      </pc:sldChg>
      <pc:sldChg chg="modSp new">
        <pc:chgData name="Siow Jun Yu" userId="S::junyu@tomowork.org::06768af1-94e5-46c1-afc7-00f82cecb8d5" providerId="AD" clId="Web-{19AD2458-83AC-4AB9-A082-E82D1673D31C}" dt="2023-03-28T08:06:04.319" v="258" actId="20577"/>
        <pc:sldMkLst>
          <pc:docMk/>
          <pc:sldMk cId="2849216238" sldId="273"/>
        </pc:sldMkLst>
        <pc:spChg chg="mod">
          <ac:chgData name="Siow Jun Yu" userId="S::junyu@tomowork.org::06768af1-94e5-46c1-afc7-00f82cecb8d5" providerId="AD" clId="Web-{19AD2458-83AC-4AB9-A082-E82D1673D31C}" dt="2023-03-28T07:52:23.278" v="40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Siow Jun Yu" userId="S::junyu@tomowork.org::06768af1-94e5-46c1-afc7-00f82cecb8d5" providerId="AD" clId="Web-{19AD2458-83AC-4AB9-A082-E82D1673D31C}" dt="2023-03-28T08:06:04.319" v="258" actId="20577"/>
          <ac:spMkLst>
            <pc:docMk/>
            <pc:sldMk cId="2849216238" sldId="273"/>
            <ac:spMk id="3" creationId="{6BAE5D20-57F9-B993-C182-AC4AE26F1890}"/>
          </ac:spMkLst>
        </pc:spChg>
      </pc:sldChg>
    </pc:docChg>
  </pc:docChgLst>
  <pc:docChgLst>
    <pc:chgData name="William Wong" userId="S::william@tomowork.org::667f6241-6e0e-4455-ae5e-4051bd9b8c57" providerId="AD" clId="Web-{5FDFE238-84AC-1685-60AE-678AA5FA356E}"/>
    <pc:docChg chg="sldOrd">
      <pc:chgData name="William Wong" userId="S::william@tomowork.org::667f6241-6e0e-4455-ae5e-4051bd9b8c57" providerId="AD" clId="Web-{5FDFE238-84AC-1685-60AE-678AA5FA356E}" dt="2023-03-21T08:17:46.597" v="0"/>
      <pc:docMkLst>
        <pc:docMk/>
      </pc:docMkLst>
      <pc:sldChg chg="ord">
        <pc:chgData name="William Wong" userId="S::william@tomowork.org::667f6241-6e0e-4455-ae5e-4051bd9b8c57" providerId="AD" clId="Web-{5FDFE238-84AC-1685-60AE-678AA5FA356E}" dt="2023-03-21T08:17:46.597" v="0"/>
        <pc:sldMkLst>
          <pc:docMk/>
          <pc:sldMk cId="2026243091" sldId="2076137216"/>
        </pc:sldMkLst>
      </pc:sldChg>
    </pc:docChg>
  </pc:docChgLst>
  <pc:docChgLst>
    <pc:chgData name="Pepper See" userId="05fa344e-dd87-4cdf-aa40-0b65d025c22e" providerId="ADAL" clId="{57AF1B93-94CB-EC46-9784-66EA114637C4}"/>
    <pc:docChg chg="undo custSel addSld modSld">
      <pc:chgData name="Pepper See" userId="05fa344e-dd87-4cdf-aa40-0b65d025c22e" providerId="ADAL" clId="{57AF1B93-94CB-EC46-9784-66EA114637C4}" dt="2023-03-21T08:36:33.464" v="510" actId="20577"/>
      <pc:docMkLst>
        <pc:docMk/>
      </pc:docMkLst>
      <pc:sldChg chg="modSp mod">
        <pc:chgData name="Pepper See" userId="05fa344e-dd87-4cdf-aa40-0b65d025c22e" providerId="ADAL" clId="{57AF1B93-94CB-EC46-9784-66EA114637C4}" dt="2023-03-21T06:44:25.121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57AF1B93-94CB-EC46-9784-66EA114637C4}" dt="2023-03-21T06:44:25.121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">
        <pc:chgData name="Pepper See" userId="05fa344e-dd87-4cdf-aa40-0b65d025c22e" providerId="ADAL" clId="{57AF1B93-94CB-EC46-9784-66EA114637C4}" dt="2023-03-21T08:36:33.464" v="510" actId="20577"/>
        <pc:sldMkLst>
          <pc:docMk/>
          <pc:sldMk cId="3192410478" sldId="257"/>
        </pc:sldMkLst>
        <pc:spChg chg="mod">
          <ac:chgData name="Pepper See" userId="05fa344e-dd87-4cdf-aa40-0b65d025c22e" providerId="ADAL" clId="{57AF1B93-94CB-EC46-9784-66EA114637C4}" dt="2023-03-21T06:45:01.596" v="21" actId="255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7AF1B93-94CB-EC46-9784-66EA114637C4}" dt="2023-03-21T08:36:19.784" v="492" actId="1076"/>
          <ac:spMkLst>
            <pc:docMk/>
            <pc:sldMk cId="3192410478" sldId="257"/>
            <ac:spMk id="4" creationId="{322B0E00-4C4B-B13E-DBFF-27F9C3BF71A4}"/>
          </ac:spMkLst>
        </pc:spChg>
        <pc:spChg chg="add mod">
          <ac:chgData name="Pepper See" userId="05fa344e-dd87-4cdf-aa40-0b65d025c22e" providerId="ADAL" clId="{57AF1B93-94CB-EC46-9784-66EA114637C4}" dt="2023-03-21T08:36:33.464" v="510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7AF1B93-94CB-EC46-9784-66EA114637C4}" dt="2023-03-21T07:03:20.063" v="395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 modShow">
        <pc:chgData name="Pepper See" userId="05fa344e-dd87-4cdf-aa40-0b65d025c22e" providerId="ADAL" clId="{57AF1B93-94CB-EC46-9784-66EA114637C4}" dt="2023-03-21T07:03:44.584" v="396" actId="729"/>
        <pc:sldMkLst>
          <pc:docMk/>
          <pc:sldMk cId="3910076581" sldId="258"/>
        </pc:sldMkLst>
        <pc:spChg chg="del mod">
          <ac:chgData name="Pepper See" userId="05fa344e-dd87-4cdf-aa40-0b65d025c22e" providerId="ADAL" clId="{57AF1B93-94CB-EC46-9784-66EA114637C4}" dt="2023-03-21T07:00:19.978" v="303" actId="478"/>
          <ac:spMkLst>
            <pc:docMk/>
            <pc:sldMk cId="3910076581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57AF1B93-94CB-EC46-9784-66EA114637C4}" dt="2023-03-21T06:59:27.997" v="266" actId="478"/>
          <ac:spMkLst>
            <pc:docMk/>
            <pc:sldMk cId="3910076581" sldId="258"/>
            <ac:spMk id="4" creationId="{322B0E00-4C4B-B13E-DBFF-27F9C3BF71A4}"/>
          </ac:spMkLst>
        </pc:spChg>
        <pc:spChg chg="add del mod">
          <ac:chgData name="Pepper See" userId="05fa344e-dd87-4cdf-aa40-0b65d025c22e" providerId="ADAL" clId="{57AF1B93-94CB-EC46-9784-66EA114637C4}" dt="2023-03-21T07:00:21.434" v="304" actId="478"/>
          <ac:spMkLst>
            <pc:docMk/>
            <pc:sldMk cId="3910076581" sldId="258"/>
            <ac:spMk id="8" creationId="{AC53B516-C5E9-6947-B49C-837E5F0FBDEC}"/>
          </ac:spMkLst>
        </pc:spChg>
        <pc:spChg chg="add mod">
          <ac:chgData name="Pepper See" userId="05fa344e-dd87-4cdf-aa40-0b65d025c22e" providerId="ADAL" clId="{57AF1B93-94CB-EC46-9784-66EA114637C4}" dt="2023-03-21T07:01:11.723" v="345" actId="20577"/>
          <ac:spMkLst>
            <pc:docMk/>
            <pc:sldMk cId="3910076581" sldId="258"/>
            <ac:spMk id="9" creationId="{05DBDA06-2566-2A4A-AB83-C41EEB75BEF2}"/>
          </ac:spMkLst>
        </pc:spChg>
        <pc:graphicFrameChg chg="del">
          <ac:chgData name="Pepper See" userId="05fa344e-dd87-4cdf-aa40-0b65d025c22e" providerId="ADAL" clId="{57AF1B93-94CB-EC46-9784-66EA114637C4}" dt="2023-03-21T06:59:25.154" v="265" actId="478"/>
          <ac:graphicFrameMkLst>
            <pc:docMk/>
            <pc:sldMk cId="3910076581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57AF1B93-94CB-EC46-9784-66EA114637C4}" dt="2023-03-21T07:00:48.218" v="311" actId="1076"/>
          <ac:picMkLst>
            <pc:docMk/>
            <pc:sldMk cId="3910076581" sldId="258"/>
            <ac:picMk id="6" creationId="{17BFA3B0-ECC1-C040-9B70-A485233F5450}"/>
          </ac:picMkLst>
        </pc:picChg>
      </pc:sldChg>
      <pc:sldChg chg="addSp modSp mod">
        <pc:chgData name="Pepper See" userId="05fa344e-dd87-4cdf-aa40-0b65d025c22e" providerId="ADAL" clId="{57AF1B93-94CB-EC46-9784-66EA114637C4}" dt="2023-03-21T08:32:17.940" v="487" actId="20577"/>
        <pc:sldMkLst>
          <pc:docMk/>
          <pc:sldMk cId="3491092834" sldId="259"/>
        </pc:sldMkLst>
        <pc:spChg chg="add mod">
          <ac:chgData name="Pepper See" userId="05fa344e-dd87-4cdf-aa40-0b65d025c22e" providerId="ADAL" clId="{57AF1B93-94CB-EC46-9784-66EA114637C4}" dt="2023-03-21T07:29:55.536" v="483"/>
          <ac:spMkLst>
            <pc:docMk/>
            <pc:sldMk cId="3491092834" sldId="259"/>
            <ac:spMk id="30" creationId="{0C69F758-9031-4847-8379-E4DFFEEC0810}"/>
          </ac:spMkLst>
        </pc:spChg>
        <pc:spChg chg="mod">
          <ac:chgData name="Pepper See" userId="05fa344e-dd87-4cdf-aa40-0b65d025c22e" providerId="ADAL" clId="{57AF1B93-94CB-EC46-9784-66EA114637C4}" dt="2023-03-21T08:32:17.940" v="487" actId="20577"/>
          <ac:spMkLst>
            <pc:docMk/>
            <pc:sldMk cId="3491092834" sldId="259"/>
            <ac:spMk id="33" creationId="{658B6121-AEBB-00D1-C498-6276BB52B2FB}"/>
          </ac:spMkLst>
        </pc:spChg>
      </pc:sldChg>
      <pc:sldChg chg="addSp modSp">
        <pc:chgData name="Pepper See" userId="05fa344e-dd87-4cdf-aa40-0b65d025c22e" providerId="ADAL" clId="{57AF1B93-94CB-EC46-9784-66EA114637C4}" dt="2023-03-21T07:29:52.120" v="482"/>
        <pc:sldMkLst>
          <pc:docMk/>
          <pc:sldMk cId="3848391536" sldId="260"/>
        </pc:sldMkLst>
        <pc:spChg chg="add mod">
          <ac:chgData name="Pepper See" userId="05fa344e-dd87-4cdf-aa40-0b65d025c22e" providerId="ADAL" clId="{57AF1B93-94CB-EC46-9784-66EA114637C4}" dt="2023-03-21T07:29:52.120" v="482"/>
          <ac:spMkLst>
            <pc:docMk/>
            <pc:sldMk cId="3848391536" sldId="260"/>
            <ac:spMk id="32" creationId="{13C41EC3-0728-8444-8396-6E6CB88DF5CA}"/>
          </ac:spMkLst>
        </pc:spChg>
      </pc:sldChg>
      <pc:sldChg chg="addSp modSp">
        <pc:chgData name="Pepper See" userId="05fa344e-dd87-4cdf-aa40-0b65d025c22e" providerId="ADAL" clId="{57AF1B93-94CB-EC46-9784-66EA114637C4}" dt="2023-03-21T07:29:50.394" v="481"/>
        <pc:sldMkLst>
          <pc:docMk/>
          <pc:sldMk cId="2981138286" sldId="261"/>
        </pc:sldMkLst>
        <pc:spChg chg="add mod">
          <ac:chgData name="Pepper See" userId="05fa344e-dd87-4cdf-aa40-0b65d025c22e" providerId="ADAL" clId="{57AF1B93-94CB-EC46-9784-66EA114637C4}" dt="2023-03-21T07:29:50.394" v="481"/>
          <ac:spMkLst>
            <pc:docMk/>
            <pc:sldMk cId="2981138286" sldId="261"/>
            <ac:spMk id="22" creationId="{E15D91F5-F235-4C40-8F2A-021C4171978D}"/>
          </ac:spMkLst>
        </pc:spChg>
      </pc:sldChg>
      <pc:sldChg chg="addSp modSp">
        <pc:chgData name="Pepper See" userId="05fa344e-dd87-4cdf-aa40-0b65d025c22e" providerId="ADAL" clId="{57AF1B93-94CB-EC46-9784-66EA114637C4}" dt="2023-03-21T07:29:47.694" v="480"/>
        <pc:sldMkLst>
          <pc:docMk/>
          <pc:sldMk cId="1111861264" sldId="262"/>
        </pc:sldMkLst>
        <pc:spChg chg="add mod">
          <ac:chgData name="Pepper See" userId="05fa344e-dd87-4cdf-aa40-0b65d025c22e" providerId="ADAL" clId="{57AF1B93-94CB-EC46-9784-66EA114637C4}" dt="2023-03-21T07:29:47.694" v="480"/>
          <ac:spMkLst>
            <pc:docMk/>
            <pc:sldMk cId="1111861264" sldId="262"/>
            <ac:spMk id="17" creationId="{EBFF9775-0636-F146-A3AE-204C5CF8E490}"/>
          </ac:spMkLst>
        </pc:spChg>
      </pc:sldChg>
      <pc:sldChg chg="modSp mod">
        <pc:chgData name="Pepper See" userId="05fa344e-dd87-4cdf-aa40-0b65d025c22e" providerId="ADAL" clId="{57AF1B93-94CB-EC46-9784-66EA114637C4}" dt="2023-03-21T07:29:22.813" v="479" actId="14100"/>
        <pc:sldMkLst>
          <pc:docMk/>
          <pc:sldMk cId="3609440447" sldId="263"/>
        </pc:sldMkLst>
        <pc:spChg chg="mod">
          <ac:chgData name="Pepper See" userId="05fa344e-dd87-4cdf-aa40-0b65d025c22e" providerId="ADAL" clId="{57AF1B93-94CB-EC46-9784-66EA114637C4}" dt="2023-03-21T07:29:22.813" v="479" actId="14100"/>
          <ac:spMkLst>
            <pc:docMk/>
            <pc:sldMk cId="3609440447" sldId="263"/>
            <ac:spMk id="11" creationId="{07E8C96E-5BB9-B2F2-2AF4-7A0BE58770B7}"/>
          </ac:spMkLst>
        </pc:spChg>
      </pc:sldChg>
      <pc:sldChg chg="modSp mod">
        <pc:chgData name="Pepper See" userId="05fa344e-dd87-4cdf-aa40-0b65d025c22e" providerId="ADAL" clId="{57AF1B93-94CB-EC46-9784-66EA114637C4}" dt="2023-03-21T07:30:15.204" v="485" actId="20577"/>
        <pc:sldMkLst>
          <pc:docMk/>
          <pc:sldMk cId="1710499949" sldId="264"/>
        </pc:sldMkLst>
        <pc:spChg chg="mod">
          <ac:chgData name="Pepper See" userId="05fa344e-dd87-4cdf-aa40-0b65d025c22e" providerId="ADAL" clId="{57AF1B93-94CB-EC46-9784-66EA114637C4}" dt="2023-03-21T07:27:51.657" v="476" actId="1076"/>
          <ac:spMkLst>
            <pc:docMk/>
            <pc:sldMk cId="1710499949" sldId="264"/>
            <ac:spMk id="3" creationId="{637B5E6B-BEB7-A8D8-06E5-F1785CC9E427}"/>
          </ac:spMkLst>
        </pc:spChg>
        <pc:spChg chg="mod">
          <ac:chgData name="Pepper See" userId="05fa344e-dd87-4cdf-aa40-0b65d025c22e" providerId="ADAL" clId="{57AF1B93-94CB-EC46-9784-66EA114637C4}" dt="2023-03-21T07:27:41.504" v="473" actId="1076"/>
          <ac:spMkLst>
            <pc:docMk/>
            <pc:sldMk cId="1710499949" sldId="264"/>
            <ac:spMk id="9" creationId="{8B2EE641-E495-26D3-FF19-3426AC7461E4}"/>
          </ac:spMkLst>
        </pc:spChg>
        <pc:spChg chg="mod">
          <ac:chgData name="Pepper See" userId="05fa344e-dd87-4cdf-aa40-0b65d025c22e" providerId="ADAL" clId="{57AF1B93-94CB-EC46-9784-66EA114637C4}" dt="2023-03-21T07:27:47.307" v="475" actId="14100"/>
          <ac:spMkLst>
            <pc:docMk/>
            <pc:sldMk cId="1710499949" sldId="264"/>
            <ac:spMk id="13" creationId="{52451175-3238-683B-245D-A625BE581EFB}"/>
          </ac:spMkLst>
        </pc:spChg>
        <pc:spChg chg="mod">
          <ac:chgData name="Pepper See" userId="05fa344e-dd87-4cdf-aa40-0b65d025c22e" providerId="ADAL" clId="{57AF1B93-94CB-EC46-9784-66EA114637C4}" dt="2023-03-21T07:30:15.204" v="485" actId="20577"/>
          <ac:spMkLst>
            <pc:docMk/>
            <pc:sldMk cId="1710499949" sldId="264"/>
            <ac:spMk id="29" creationId="{34465434-5312-1E72-5490-AFECE5C721D6}"/>
          </ac:spMkLst>
        </pc:spChg>
        <pc:picChg chg="mod">
          <ac:chgData name="Pepper See" userId="05fa344e-dd87-4cdf-aa40-0b65d025c22e" providerId="ADAL" clId="{57AF1B93-94CB-EC46-9784-66EA114637C4}" dt="2023-03-21T07:27:51.657" v="476" actId="1076"/>
          <ac:picMkLst>
            <pc:docMk/>
            <pc:sldMk cId="1710499949" sldId="264"/>
            <ac:picMk id="30" creationId="{D229A85F-B146-3093-6728-D4DBED33EF65}"/>
          </ac:picMkLst>
        </pc:picChg>
      </pc:sldChg>
      <pc:sldChg chg="add">
        <pc:chgData name="Pepper See" userId="05fa344e-dd87-4cdf-aa40-0b65d025c22e" providerId="ADAL" clId="{57AF1B93-94CB-EC46-9784-66EA114637C4}" dt="2023-03-21T08:12:57.770" v="486"/>
        <pc:sldMkLst>
          <pc:docMk/>
          <pc:sldMk cId="2026243091" sldId="2076137216"/>
        </pc:sldMkLst>
      </pc:sldChg>
    </pc:docChg>
  </pc:docChgLst>
  <pc:docChgLst>
    <pc:chgData name="MUHAMMAD ARIF BIN HAMED" userId="S::201922d_mymail.nyp.edu.sg#ext#@tomowork.onmicrosoft.com::fa7a30f7-9800-4518-bd35-eb36b65c1be3" providerId="AD" clId="Web-{462B389E-339A-450C-BCC2-10F6E029FDC7}"/>
    <pc:docChg chg="modSld">
      <pc:chgData name="MUHAMMAD ARIF BIN HAMED" userId="S::201922d_mymail.nyp.edu.sg#ext#@tomowork.onmicrosoft.com::fa7a30f7-9800-4518-bd35-eb36b65c1be3" providerId="AD" clId="Web-{462B389E-339A-450C-BCC2-10F6E029FDC7}" dt="2023-03-28T08:25:51.188" v="0"/>
      <pc:docMkLst>
        <pc:docMk/>
      </pc:docMkLst>
      <pc:sldChg chg="modSp">
        <pc:chgData name="MUHAMMAD ARIF BIN HAMED" userId="S::201922d_mymail.nyp.edu.sg#ext#@tomowork.onmicrosoft.com::fa7a30f7-9800-4518-bd35-eb36b65c1be3" providerId="AD" clId="Web-{462B389E-339A-450C-BCC2-10F6E029FDC7}" dt="2023-03-28T08:25:51.188" v="0"/>
        <pc:sldMkLst>
          <pc:docMk/>
          <pc:sldMk cId="88981467" sldId="258"/>
        </pc:sldMkLst>
        <pc:picChg chg="mod">
          <ac:chgData name="MUHAMMAD ARIF BIN HAMED" userId="S::201922d_mymail.nyp.edu.sg#ext#@tomowork.onmicrosoft.com::fa7a30f7-9800-4518-bd35-eb36b65c1be3" providerId="AD" clId="Web-{462B389E-339A-450C-BCC2-10F6E029FDC7}" dt="2023-03-28T08:25:51.188" v="0"/>
          <ac:picMkLst>
            <pc:docMk/>
            <pc:sldMk cId="88981467" sldId="258"/>
            <ac:picMk id="4" creationId="{60E034E1-5133-8B4C-B243-523AECD24036}"/>
          </ac:picMkLst>
        </pc:picChg>
      </pc:sldChg>
    </pc:docChg>
  </pc:docChgLst>
  <pc:docChgLst>
    <pc:chgData name="Pepper See" userId="05fa344e-dd87-4cdf-aa40-0b65d025c22e" providerId="ADAL" clId="{2009CF6A-E3D5-6D47-BAD1-2C49365EEADB}"/>
    <pc:docChg chg="undo custSel addSld delSld modSld sldOrd">
      <pc:chgData name="Pepper See" userId="05fa344e-dd87-4cdf-aa40-0b65d025c22e" providerId="ADAL" clId="{2009CF6A-E3D5-6D47-BAD1-2C49365EEADB}" dt="2023-03-23T08:51:01.497" v="1088" actId="1038"/>
      <pc:docMkLst>
        <pc:docMk/>
      </pc:docMkLst>
      <pc:sldChg chg="delSp modSp mod">
        <pc:chgData name="Pepper See" userId="05fa344e-dd87-4cdf-aa40-0b65d025c22e" providerId="ADAL" clId="{2009CF6A-E3D5-6D47-BAD1-2C49365EEADB}" dt="2023-03-23T08:25:31.189" v="1085" actId="478"/>
        <pc:sldMkLst>
          <pc:docMk/>
          <pc:sldMk cId="1958739274" sldId="256"/>
        </pc:sldMkLst>
        <pc:spChg chg="mod">
          <ac:chgData name="Pepper See" userId="05fa344e-dd87-4cdf-aa40-0b65d025c22e" providerId="ADAL" clId="{2009CF6A-E3D5-6D47-BAD1-2C49365EEADB}" dt="2023-03-22T04:48:51.524" v="140" actId="20577"/>
          <ac:spMkLst>
            <pc:docMk/>
            <pc:sldMk cId="1958739274" sldId="256"/>
            <ac:spMk id="2" creationId="{01B7583D-AF69-A9F3-DE4F-7B4A7640B3DB}"/>
          </ac:spMkLst>
        </pc:spChg>
        <pc:spChg chg="del">
          <ac:chgData name="Pepper See" userId="05fa344e-dd87-4cdf-aa40-0b65d025c22e" providerId="ADAL" clId="{2009CF6A-E3D5-6D47-BAD1-2C49365EEADB}" dt="2023-03-23T08:25:31.189" v="1085" actId="478"/>
          <ac:spMkLst>
            <pc:docMk/>
            <pc:sldMk cId="1958739274" sldId="256"/>
            <ac:spMk id="3" creationId="{075DF1D7-E385-67B6-1ED7-883B582DD0B4}"/>
          </ac:spMkLst>
        </pc:spChg>
      </pc:sldChg>
      <pc:sldChg chg="modSp mod">
        <pc:chgData name="Pepper See" userId="05fa344e-dd87-4cdf-aa40-0b65d025c22e" providerId="ADAL" clId="{2009CF6A-E3D5-6D47-BAD1-2C49365EEADB}" dt="2023-03-23T06:04:29.411" v="869" actId="20577"/>
        <pc:sldMkLst>
          <pc:docMk/>
          <pc:sldMk cId="3192410478" sldId="257"/>
        </pc:sldMkLst>
        <pc:spChg chg="mod">
          <ac:chgData name="Pepper See" userId="05fa344e-dd87-4cdf-aa40-0b65d025c22e" providerId="ADAL" clId="{2009CF6A-E3D5-6D47-BAD1-2C49365EEADB}" dt="2023-03-22T04:18:32.287" v="1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2009CF6A-E3D5-6D47-BAD1-2C49365EEADB}" dt="2023-03-23T06:04:29.411" v="8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">
        <pc:chgData name="Pepper See" userId="05fa344e-dd87-4cdf-aa40-0b65d025c22e" providerId="ADAL" clId="{2009CF6A-E3D5-6D47-BAD1-2C49365EEADB}" dt="2023-03-23T07:32:34.315" v="997" actId="20577"/>
        <pc:sldMkLst>
          <pc:docMk/>
          <pc:sldMk cId="88981467" sldId="258"/>
        </pc:sldMkLst>
        <pc:spChg chg="mod">
          <ac:chgData name="Pepper See" userId="05fa344e-dd87-4cdf-aa40-0b65d025c22e" providerId="ADAL" clId="{2009CF6A-E3D5-6D47-BAD1-2C49365EEADB}" dt="2023-03-23T07:30:05.378" v="965" actId="1076"/>
          <ac:spMkLst>
            <pc:docMk/>
            <pc:sldMk cId="88981467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1:18:02.521" v="404" actId="478"/>
          <ac:spMkLst>
            <pc:docMk/>
            <pc:sldMk cId="88981467" sldId="258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1:18:03.985" v="405" actId="478"/>
          <ac:spMkLst>
            <pc:docMk/>
            <pc:sldMk cId="88981467" sldId="258"/>
            <ac:spMk id="5" creationId="{36BA3CDD-0568-9A4B-97F2-C7F63FF61279}"/>
          </ac:spMkLst>
        </pc:spChg>
        <pc:spChg chg="add mod">
          <ac:chgData name="Pepper See" userId="05fa344e-dd87-4cdf-aa40-0b65d025c22e" providerId="ADAL" clId="{2009CF6A-E3D5-6D47-BAD1-2C49365EEADB}" dt="2023-03-23T07:29:34.025" v="960" actId="1037"/>
          <ac:spMkLst>
            <pc:docMk/>
            <pc:sldMk cId="88981467" sldId="258"/>
            <ac:spMk id="8" creationId="{51F47484-3723-6E48-8C26-9FAE4DA3BBE1}"/>
          </ac:spMkLst>
        </pc:spChg>
        <pc:spChg chg="add mod">
          <ac:chgData name="Pepper See" userId="05fa344e-dd87-4cdf-aa40-0b65d025c22e" providerId="ADAL" clId="{2009CF6A-E3D5-6D47-BAD1-2C49365EEADB}" dt="2023-03-23T07:32:34.315" v="997" actId="20577"/>
          <ac:spMkLst>
            <pc:docMk/>
            <pc:sldMk cId="88981467" sldId="258"/>
            <ac:spMk id="9" creationId="{9721ACD8-8A8F-A844-9E52-4C79B66B11F9}"/>
          </ac:spMkLst>
        </pc:spChg>
        <pc:graphicFrameChg chg="del">
          <ac:chgData name="Pepper See" userId="05fa344e-dd87-4cdf-aa40-0b65d025c22e" providerId="ADAL" clId="{2009CF6A-E3D5-6D47-BAD1-2C49365EEADB}" dt="2023-03-23T01:17:59.729" v="403" actId="478"/>
          <ac:graphicFrameMkLst>
            <pc:docMk/>
            <pc:sldMk cId="88981467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2009CF6A-E3D5-6D47-BAD1-2C49365EEADB}" dt="2023-03-23T07:30:13.896" v="969" actId="732"/>
          <ac:picMkLst>
            <pc:docMk/>
            <pc:sldMk cId="88981467" sldId="258"/>
            <ac:picMk id="7" creationId="{4760F14E-A9EA-284D-AFC6-FD58810E304A}"/>
          </ac:picMkLst>
        </pc:picChg>
      </pc:sldChg>
      <pc:sldChg chg="addSp delSp modSp add mod modAnim">
        <pc:chgData name="Pepper See" userId="05fa344e-dd87-4cdf-aa40-0b65d025c22e" providerId="ADAL" clId="{2009CF6A-E3D5-6D47-BAD1-2C49365EEADB}" dt="2023-03-23T08:23:49.557" v="1084" actId="14100"/>
        <pc:sldMkLst>
          <pc:docMk/>
          <pc:sldMk cId="1992032522" sldId="259"/>
        </pc:sldMkLst>
        <pc:spChg chg="add del mod">
          <ac:chgData name="Pepper See" userId="05fa344e-dd87-4cdf-aa40-0b65d025c22e" providerId="ADAL" clId="{2009CF6A-E3D5-6D47-BAD1-2C49365EEADB}" dt="2023-03-23T08:23:49.557" v="1084" actId="14100"/>
          <ac:spMkLst>
            <pc:docMk/>
            <pc:sldMk cId="1992032522" sldId="259"/>
            <ac:spMk id="2" creationId="{F0FEA838-745F-A8B0-6EBC-E26D6942B1F7}"/>
          </ac:spMkLst>
        </pc:spChg>
        <pc:spChg chg="add del mod">
          <ac:chgData name="Pepper See" userId="05fa344e-dd87-4cdf-aa40-0b65d025c22e" providerId="ADAL" clId="{2009CF6A-E3D5-6D47-BAD1-2C49365EEADB}" dt="2023-03-23T07:29:44.731" v="962" actId="478"/>
          <ac:spMkLst>
            <pc:docMk/>
            <pc:sldMk cId="1992032522" sldId="259"/>
            <ac:spMk id="5" creationId="{015439C5-4451-114B-A387-4478E4AA22FE}"/>
          </ac:spMkLst>
        </pc:spChg>
        <pc:spChg chg="del">
          <ac:chgData name="Pepper See" userId="05fa344e-dd87-4cdf-aa40-0b65d025c22e" providerId="ADAL" clId="{2009CF6A-E3D5-6D47-BAD1-2C49365EEADB}" dt="2023-03-23T01:33:03.784" v="756" actId="478"/>
          <ac:spMkLst>
            <pc:docMk/>
            <pc:sldMk cId="1992032522" sldId="259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3:01.903" v="755" actId="478"/>
          <ac:spMkLst>
            <pc:docMk/>
            <pc:sldMk cId="1992032522" sldId="259"/>
            <ac:spMk id="9" creationId="{9721ACD8-8A8F-A844-9E52-4C79B66B11F9}"/>
          </ac:spMkLst>
        </pc:spChg>
        <pc:picChg chg="add mod">
          <ac:chgData name="Pepper See" userId="05fa344e-dd87-4cdf-aa40-0b65d025c22e" providerId="ADAL" clId="{2009CF6A-E3D5-6D47-BAD1-2C49365EEADB}" dt="2023-03-23T07:29:58.964" v="964" actId="1076"/>
          <ac:picMkLst>
            <pc:docMk/>
            <pc:sldMk cId="1992032522" sldId="259"/>
            <ac:picMk id="3" creationId="{9AAD1D5F-68B0-A646-9FB5-EEDA04B0837B}"/>
          </ac:picMkLst>
        </pc:picChg>
        <pc:picChg chg="del">
          <ac:chgData name="Pepper See" userId="05fa344e-dd87-4cdf-aa40-0b65d025c22e" providerId="ADAL" clId="{2009CF6A-E3D5-6D47-BAD1-2C49365EEADB}" dt="2023-03-23T01:32:59.499" v="754" actId="478"/>
          <ac:picMkLst>
            <pc:docMk/>
            <pc:sldMk cId="1992032522" sldId="259"/>
            <ac:picMk id="7" creationId="{4760F14E-A9EA-284D-AFC6-FD58810E304A}"/>
          </ac:picMkLst>
        </pc:picChg>
      </pc:sldChg>
      <pc:sldChg chg="addSp delSp modSp add del mod">
        <pc:chgData name="Pepper See" userId="05fa344e-dd87-4cdf-aa40-0b65d025c22e" providerId="ADAL" clId="{2009CF6A-E3D5-6D47-BAD1-2C49365EEADB}" dt="2023-03-23T07:32:42.933" v="998" actId="2696"/>
        <pc:sldMkLst>
          <pc:docMk/>
          <pc:sldMk cId="2715643402" sldId="260"/>
        </pc:sldMkLst>
        <pc:spChg chg="add mod">
          <ac:chgData name="Pepper See" userId="05fa344e-dd87-4cdf-aa40-0b65d025c22e" providerId="ADAL" clId="{2009CF6A-E3D5-6D47-BAD1-2C49365EEADB}" dt="2023-03-23T05:26:21.462" v="854" actId="255"/>
          <ac:spMkLst>
            <pc:docMk/>
            <pc:sldMk cId="2715643402" sldId="260"/>
            <ac:spMk id="6" creationId="{351D248E-DC37-EA4A-B29E-2B73AEF91CE3}"/>
          </ac:spMkLst>
        </pc:spChg>
        <pc:spChg chg="del">
          <ac:chgData name="Pepper See" userId="05fa344e-dd87-4cdf-aa40-0b65d025c22e" providerId="ADAL" clId="{2009CF6A-E3D5-6D47-BAD1-2C49365EEADB}" dt="2023-03-23T01:34:37.520" v="764" actId="478"/>
          <ac:spMkLst>
            <pc:docMk/>
            <pc:sldMk cId="2715643402" sldId="260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4:34.257" v="763" actId="478"/>
          <ac:spMkLst>
            <pc:docMk/>
            <pc:sldMk cId="2715643402" sldId="260"/>
            <ac:spMk id="9" creationId="{9721ACD8-8A8F-A844-9E52-4C79B66B11F9}"/>
          </ac:spMkLst>
        </pc:spChg>
        <pc:picChg chg="del">
          <ac:chgData name="Pepper See" userId="05fa344e-dd87-4cdf-aa40-0b65d025c22e" providerId="ADAL" clId="{2009CF6A-E3D5-6D47-BAD1-2C49365EEADB}" dt="2023-03-23T01:34:25.860" v="762" actId="478"/>
          <ac:picMkLst>
            <pc:docMk/>
            <pc:sldMk cId="2715643402" sldId="260"/>
            <ac:picMk id="7" creationId="{4760F14E-A9EA-284D-AFC6-FD58810E304A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51:01.497" v="1088" actId="1038"/>
        <pc:sldMkLst>
          <pc:docMk/>
          <pc:sldMk cId="959727563" sldId="261"/>
        </pc:sldMkLst>
        <pc:spChg chg="mod">
          <ac:chgData name="Pepper See" userId="05fa344e-dd87-4cdf-aa40-0b65d025c22e" providerId="ADAL" clId="{2009CF6A-E3D5-6D47-BAD1-2C49365EEADB}" dt="2023-03-23T07:20:56.620" v="922" actId="1036"/>
          <ac:spMkLst>
            <pc:docMk/>
            <pc:sldMk cId="959727563" sldId="261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7:17:40.319" v="889" actId="478"/>
          <ac:spMkLst>
            <pc:docMk/>
            <pc:sldMk cId="959727563" sldId="261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7:17:41.650" v="890" actId="478"/>
          <ac:spMkLst>
            <pc:docMk/>
            <pc:sldMk cId="959727563" sldId="261"/>
            <ac:spMk id="5" creationId="{36BA3CDD-0568-9A4B-97F2-C7F63FF61279}"/>
          </ac:spMkLst>
        </pc:spChg>
        <pc:spChg chg="add del">
          <ac:chgData name="Pepper See" userId="05fa344e-dd87-4cdf-aa40-0b65d025c22e" providerId="ADAL" clId="{2009CF6A-E3D5-6D47-BAD1-2C49365EEADB}" dt="2023-03-23T07:18:45.781" v="900" actId="478"/>
          <ac:spMkLst>
            <pc:docMk/>
            <pc:sldMk cId="959727563" sldId="261"/>
            <ac:spMk id="8" creationId="{C05780E8-3EB8-9A40-8ED5-555D9AFD6C76}"/>
          </ac:spMkLst>
        </pc:spChg>
        <pc:spChg chg="add mod">
          <ac:chgData name="Pepper See" userId="05fa344e-dd87-4cdf-aa40-0b65d025c22e" providerId="ADAL" clId="{2009CF6A-E3D5-6D47-BAD1-2C49365EEADB}" dt="2023-03-23T08:32:45.600" v="1086" actId="767"/>
          <ac:spMkLst>
            <pc:docMk/>
            <pc:sldMk cId="959727563" sldId="261"/>
            <ac:spMk id="11" creationId="{914D1540-3208-B74C-8BE9-1AD2C430D058}"/>
          </ac:spMkLst>
        </pc:spChg>
        <pc:graphicFrameChg chg="del">
          <ac:chgData name="Pepper See" userId="05fa344e-dd87-4cdf-aa40-0b65d025c22e" providerId="ADAL" clId="{2009CF6A-E3D5-6D47-BAD1-2C49365EEADB}" dt="2023-03-23T07:17:32.681" v="880" actId="478"/>
          <ac:graphicFrameMkLst>
            <pc:docMk/>
            <pc:sldMk cId="959727563" sldId="261"/>
            <ac:graphicFrameMk id="3" creationId="{00E38648-255C-A79D-2ECB-C22CB830CE4B}"/>
          </ac:graphicFrameMkLst>
        </pc:graphicFrameChg>
        <pc:picChg chg="add del mod modCrop">
          <ac:chgData name="Pepper See" userId="05fa344e-dd87-4cdf-aa40-0b65d025c22e" providerId="ADAL" clId="{2009CF6A-E3D5-6D47-BAD1-2C49365EEADB}" dt="2023-03-23T07:20:12.997" v="905" actId="478"/>
          <ac:picMkLst>
            <pc:docMk/>
            <pc:sldMk cId="959727563" sldId="261"/>
            <ac:picMk id="7" creationId="{4734462F-E738-9D40-8440-BDC13416706B}"/>
          </ac:picMkLst>
        </pc:picChg>
        <pc:picChg chg="add mod modCrop">
          <ac:chgData name="Pepper See" userId="05fa344e-dd87-4cdf-aa40-0b65d025c22e" providerId="ADAL" clId="{2009CF6A-E3D5-6D47-BAD1-2C49365EEADB}" dt="2023-03-23T08:51:01.497" v="1088" actId="1038"/>
          <ac:picMkLst>
            <pc:docMk/>
            <pc:sldMk cId="959727563" sldId="261"/>
            <ac:picMk id="10" creationId="{7BDE7EE1-8E3E-D040-8795-689713EAFE9B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23:33.332" v="1081" actId="20577"/>
        <pc:sldMkLst>
          <pc:docMk/>
          <pc:sldMk cId="877876691" sldId="262"/>
        </pc:sldMkLst>
        <pc:spChg chg="mod">
          <ac:chgData name="Pepper See" userId="05fa344e-dd87-4cdf-aa40-0b65d025c22e" providerId="ADAL" clId="{2009CF6A-E3D5-6D47-BAD1-2C49365EEADB}" dt="2023-03-23T08:23:33.332" v="1081" actId="20577"/>
          <ac:spMkLst>
            <pc:docMk/>
            <pc:sldMk cId="877876691" sldId="262"/>
            <ac:spMk id="2" creationId="{F0FEA838-745F-A8B0-6EBC-E26D6942B1F7}"/>
          </ac:spMkLst>
        </pc:spChg>
        <pc:spChg chg="add mod">
          <ac:chgData name="Pepper See" userId="05fa344e-dd87-4cdf-aa40-0b65d025c22e" providerId="ADAL" clId="{2009CF6A-E3D5-6D47-BAD1-2C49365EEADB}" dt="2023-03-23T08:21:07.771" v="1036" actId="1076"/>
          <ac:spMkLst>
            <pc:docMk/>
            <pc:sldMk cId="877876691" sldId="262"/>
            <ac:spMk id="3" creationId="{29FF2174-957E-6A4A-9C67-017FC3481477}"/>
          </ac:spMkLst>
        </pc:spChg>
        <pc:picChg chg="add mod">
          <ac:chgData name="Pepper See" userId="05fa344e-dd87-4cdf-aa40-0b65d025c22e" providerId="ADAL" clId="{2009CF6A-E3D5-6D47-BAD1-2C49365EEADB}" dt="2023-03-23T08:22:40.102" v="1043" actId="1076"/>
          <ac:picMkLst>
            <pc:docMk/>
            <pc:sldMk cId="877876691" sldId="262"/>
            <ac:picMk id="5" creationId="{5FFA9620-2B85-0643-90CB-49699DA3A96F}"/>
          </ac:picMkLst>
        </pc:picChg>
        <pc:picChg chg="del">
          <ac:chgData name="Pepper See" userId="05fa344e-dd87-4cdf-aa40-0b65d025c22e" providerId="ADAL" clId="{2009CF6A-E3D5-6D47-BAD1-2C49365EEADB}" dt="2023-03-23T08:20:14.988" v="1002" actId="478"/>
          <ac:picMkLst>
            <pc:docMk/>
            <pc:sldMk cId="877876691" sldId="262"/>
            <ac:picMk id="10" creationId="{7BDE7EE1-8E3E-D040-8795-689713EAFE9B}"/>
          </ac:picMkLst>
        </pc:picChg>
      </pc:sldChg>
    </pc:docChg>
  </pc:docChgLst>
  <pc:docChgLst>
    <pc:chgData name="Emily Chain" userId="S::emily@tomowork.org::07b7bf24-8170-484d-97e7-99e02b21749b" providerId="AD" clId="Web-{EFA590CB-D785-4066-BA18-CD59FC21389F}"/>
    <pc:docChg chg="modSld">
      <pc:chgData name="Emily Chain" userId="S::emily@tomowork.org::07b7bf24-8170-484d-97e7-99e02b21749b" providerId="AD" clId="Web-{EFA590CB-D785-4066-BA18-CD59FC21389F}" dt="2023-03-28T07:09:17.622" v="9" actId="20577"/>
      <pc:docMkLst>
        <pc:docMk/>
      </pc:docMkLst>
      <pc:sldChg chg="modSp">
        <pc:chgData name="Emily Chain" userId="S::emily@tomowork.org::07b7bf24-8170-484d-97e7-99e02b21749b" providerId="AD" clId="Web-{EFA590CB-D785-4066-BA18-CD59FC21389F}" dt="2023-03-28T07:09:17.622" v="9" actId="20577"/>
        <pc:sldMkLst>
          <pc:docMk/>
          <pc:sldMk cId="3192410478" sldId="257"/>
        </pc:sldMkLst>
        <pc:spChg chg="mod">
          <ac:chgData name="Emily Chain" userId="S::emily@tomowork.org::07b7bf24-8170-484d-97e7-99e02b21749b" providerId="AD" clId="Web-{EFA590CB-D785-4066-BA18-CD59FC21389F}" dt="2023-03-28T07:09:17.622" v="9" actId="20577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  <pc:docChgLst>
    <pc:chgData name="MUHAMMAD ARIF BIN HAMED" userId="S::201922d_mymail.nyp.edu.sg#ext#@tomowork.onmicrosoft.com::fa7a30f7-9800-4518-bd35-eb36b65c1be3" providerId="AD" clId="Web-{D788C137-3B65-46C7-AAE1-3A57B10E9659}"/>
    <pc:docChg chg="modSld">
      <pc:chgData name="MUHAMMAD ARIF BIN HAMED" userId="S::201922d_mymail.nyp.edu.sg#ext#@tomowork.onmicrosoft.com::fa7a30f7-9800-4518-bd35-eb36b65c1be3" providerId="AD" clId="Web-{D788C137-3B65-46C7-AAE1-3A57B10E9659}" dt="2023-03-23T08:53:29.801" v="44" actId="20577"/>
      <pc:docMkLst>
        <pc:docMk/>
      </pc:docMkLst>
      <pc:sldChg chg="modSp">
        <pc:chgData name="MUHAMMAD ARIF BIN HAMED" userId="S::201922d_mymail.nyp.edu.sg#ext#@tomowork.onmicrosoft.com::fa7a30f7-9800-4518-bd35-eb36b65c1be3" providerId="AD" clId="Web-{D788C137-3B65-46C7-AAE1-3A57B10E9659}" dt="2023-03-23T08:37:30.873" v="4" actId="20577"/>
        <pc:sldMkLst>
          <pc:docMk/>
          <pc:sldMk cId="3192410478" sldId="257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7:30.873" v="4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MUHAMMAD ARIF BIN HAMED" userId="S::201922d_mymail.nyp.edu.sg#ext#@tomowork.onmicrosoft.com::fa7a30f7-9800-4518-bd35-eb36b65c1be3" providerId="AD" clId="Web-{D788C137-3B65-46C7-AAE1-3A57B10E9659}" dt="2023-03-23T08:37:02.310" v="3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53:29.801" v="44" actId="20577"/>
        <pc:sldMkLst>
          <pc:docMk/>
          <pc:sldMk cId="88981467" sldId="258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00.939" v="18" actId="20577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38:28.484" v="15" actId="20577"/>
          <ac:spMkLst>
            <pc:docMk/>
            <pc:sldMk cId="88981467" sldId="258"/>
            <ac:spMk id="8" creationId="{51F47484-3723-6E48-8C26-9FAE4DA3BBE1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53:29.801" v="44" actId="20577"/>
          <ac:spMkLst>
            <pc:docMk/>
            <pc:sldMk cId="88981467" sldId="258"/>
            <ac:spMk id="9" creationId="{9721ACD8-8A8F-A844-9E52-4C79B66B11F9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0:17.252" v="23" actId="14100"/>
        <pc:sldMkLst>
          <pc:docMk/>
          <pc:sldMk cId="1992032522" sldId="259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17.252" v="23" actId="14100"/>
          <ac:spMkLst>
            <pc:docMk/>
            <pc:sldMk cId="1992032522" sldId="259"/>
            <ac:spMk id="2" creationId="{F0FEA838-745F-A8B0-6EBC-E26D6942B1F7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3:05.412" v="24" actId="1076"/>
        <pc:sldMkLst>
          <pc:docMk/>
          <pc:sldMk cId="877876691" sldId="262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9:08.313" v="17" actId="20577"/>
          <ac:spMkLst>
            <pc:docMk/>
            <pc:sldMk cId="877876691" sldId="262"/>
            <ac:spMk id="2" creationId="{F0FEA838-745F-A8B0-6EBC-E26D6942B1F7}"/>
          </ac:spMkLst>
        </pc:spChg>
        <pc:picChg chg="mod">
          <ac:chgData name="MUHAMMAD ARIF BIN HAMED" userId="S::201922d_mymail.nyp.edu.sg#ext#@tomowork.onmicrosoft.com::fa7a30f7-9800-4518-bd35-eb36b65c1be3" providerId="AD" clId="Web-{D788C137-3B65-46C7-AAE1-3A57B10E9659}" dt="2023-03-23T08:43:05.412" v="24" actId="1076"/>
          <ac:picMkLst>
            <pc:docMk/>
            <pc:sldMk cId="877876691" sldId="262"/>
            <ac:picMk id="5" creationId="{5FFA9620-2B85-0643-90CB-49699DA3A9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D791-8043-9A4D-A515-305AFF430D4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797B-DB93-C44F-807D-D6917CEB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8" name="Google Shape;3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D0DD-59DA-2237-FC1F-F00CF5C80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0DC47-9C71-8522-9175-16CDC1CA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053F-0E14-32DF-5ED6-EAB4DEB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49F0-BA82-F987-47CE-26D2AE4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63BD-10A4-FDF3-404E-32A3FB1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7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35A-C155-10D3-CB3F-17B00067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645B-B62A-A10D-E029-6E3A9117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0BD6-EC15-8604-ACC7-BC88ED2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892D-0D9B-A62A-9D2D-EE4634E2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2D1-B1B7-86CB-7FFB-D5553A1C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3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B038-FD4B-4FDC-E925-CAC83593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B2FE4-2878-FF3E-3064-8A4EEDDF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02-B0DB-2105-D3DD-93EF536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B295-851A-52D1-A117-C310EFDD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1C2A-A3C0-D29C-9E93-2C88D11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6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190C-A468-EA1D-8CF1-4C0A2DE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342F-129E-8F70-1218-4F22707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A70F-DAF7-C89B-B591-28E197A1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173A-3585-3885-AB47-D3FDC075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665F-4D7A-BB52-07F6-317E9E7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8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058-B1FA-9471-D87C-E2221783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9780-22EF-3F80-DFA6-7FB52A67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811F-D0CE-3786-7D66-A25D9006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5877-7078-A952-4847-41BE899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FAB5-668D-D123-76AB-7E50B73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4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F50-A630-8C96-2CA5-2AE0B882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D1BF-C677-7BB8-9325-3D528F2B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7C7B-58CD-B0B8-1A6F-A15ABF1D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662-DA59-35DE-A186-810E5511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1BA9-5283-6473-296F-966C7118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65B-2E79-CCF2-02D9-AC30916E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8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05FD-3680-C926-E47E-31BFDBD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37C7-6F32-F2E8-523B-B5AA1799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111F-51EC-D6EE-FA4D-1C9B56C1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B49E-EA8B-8F24-9F12-11833F9D1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B59FE-1848-3DC9-DC3A-9913C53E8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EE725-8D66-730B-B206-6EEB6BB5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0C8E7-D4EA-872C-4983-05E5874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6D830-A314-39AF-40B8-D1297454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4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EBA-DDA5-51B9-86A9-CC5921B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93977-BB55-2E8D-0995-4C814F3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12A52-7FB1-E7AD-ED84-5A6489D5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B486-6416-BB8B-68B1-0FB7750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EA5DC-A6D7-0ECD-BD20-55B67C4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C4FE-E610-42C3-3F62-6CDDE8D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598A-B1CB-BB67-DCE3-45A0BD9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18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2D1-50EA-C348-8785-A40B411B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F389-4150-9413-F3DA-0BB4165A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ABE92-DE21-B64F-AF7F-CCE2D36B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E04-3EAB-BA04-0B61-98E649C7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5FED-296D-E988-50D0-5A51941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7466-6A6D-8820-9C48-FA49958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74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1437-7B34-BD0C-CF3C-730539E0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B8D20-88C2-FA85-93FB-EF4A24B18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7A111-A972-4890-6A4B-DFCB3E35E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99B58-05D0-118C-66E3-5061D73B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5468-63D6-58E7-F71B-5E88AC3C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8CA3-9AF0-AF06-8B3D-A3FD0E5D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7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3FE3-A160-2F97-349F-5A13012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78EE-C731-845C-20A9-87788896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3544-85AE-51C4-DABB-F7414F41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BBDC-E7CA-408E-BBBD-A758C8CCC566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1FB4-28E1-9890-C5B9-552AA2BC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CA69-9BD5-984C-61D8-64D7CF0D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6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rive.google.com/drive/folders/1EZ7bUDGOdTUaKZPnGHp53bQxBNxdZypp?usp=sharing" TargetMode="External"/><Relationship Id="rId4" Type="http://schemas.openxmlformats.org/officeDocument/2006/relationships/hyperlink" Target="https://tomowork.typeform.com/to/rIKEkJ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583D-AF69-A9F3-DE4F-7B4A7640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Debrief 28/03/23</a:t>
            </a:r>
          </a:p>
        </p:txBody>
      </p:sp>
    </p:spTree>
    <p:extLst>
      <p:ext uri="{BB962C8B-B14F-4D97-AF65-F5344CB8AC3E}">
        <p14:creationId xmlns:p14="http://schemas.microsoft.com/office/powerpoint/2010/main" val="19587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21"/>
          <p:cNvGraphicFramePr/>
          <p:nvPr>
            <p:extLst>
              <p:ext uri="{D42A27DB-BD31-4B8C-83A1-F6EECF244321}">
                <p14:modId xmlns:p14="http://schemas.microsoft.com/office/powerpoint/2010/main" val="234553055"/>
              </p:ext>
            </p:extLst>
          </p:nvPr>
        </p:nvGraphicFramePr>
        <p:xfrm>
          <a:off x="103909" y="699654"/>
          <a:ext cx="11959800" cy="4805936"/>
        </p:xfrm>
        <a:graphic>
          <a:graphicData uri="http://schemas.openxmlformats.org/drawingml/2006/table">
            <a:tbl>
              <a:tblPr firstRow="1" bandRow="1">
                <a:solidFill>
                  <a:srgbClr val="FFC000"/>
                </a:solidFill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4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1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Proposal Preparation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Domain Crash Course: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 on Digital Marketing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</a:t>
                      </a:r>
                      <a:b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Proposal Preparation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Proposal Preparation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Domain Crash Course: </a:t>
                      </a: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 on Sustainability</a:t>
                      </a:r>
                      <a:endParaRPr lang="en-GB"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1" name="Google Shape;321;p21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4563" y="823983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105" y="823985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0105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8390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1" descr="Icon of WF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10219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103909" y="116460"/>
            <a:ext cx="115327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3: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Project Sponsor </a:t>
            </a: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(Research, Submit Project Proposal)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7802697" y="4634085"/>
            <a:ext cx="1914000" cy="461624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 Proposal Submission to Sponsor</a:t>
            </a:r>
            <a:endParaRPr/>
          </a:p>
        </p:txBody>
      </p:sp>
      <p:grpSp>
        <p:nvGrpSpPr>
          <p:cNvPr id="16" name="Google Shape;423;p25">
            <a:extLst>
              <a:ext uri="{FF2B5EF4-FFF2-40B4-BE49-F238E27FC236}">
                <a16:creationId xmlns:a16="http://schemas.microsoft.com/office/drawing/2014/main" id="{C9775C11-3B9D-DD48-8D11-873987E05CE2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17" name="Google Shape;432;p25" descr="Icon of corporate building">
              <a:extLst>
                <a:ext uri="{FF2B5EF4-FFF2-40B4-BE49-F238E27FC236}">
                  <a16:creationId xmlns:a16="http://schemas.microsoft.com/office/drawing/2014/main" id="{E6BB7911-EB70-BA48-83BD-7EFA442BE78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433;p25">
              <a:extLst>
                <a:ext uri="{FF2B5EF4-FFF2-40B4-BE49-F238E27FC236}">
                  <a16:creationId xmlns:a16="http://schemas.microsoft.com/office/drawing/2014/main" id="{44B17B85-1CE9-C840-B0FD-4A2D5E1F246C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512;p29">
            <a:extLst>
              <a:ext uri="{FF2B5EF4-FFF2-40B4-BE49-F238E27FC236}">
                <a16:creationId xmlns:a16="http://schemas.microsoft.com/office/drawing/2014/main" id="{5F4C4DBB-B762-4345-8A20-BDBD14161AB8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0" name="Google Shape;513;p29" descr="Icon of people sit in the table">
              <a:extLst>
                <a:ext uri="{FF2B5EF4-FFF2-40B4-BE49-F238E27FC236}">
                  <a16:creationId xmlns:a16="http://schemas.microsoft.com/office/drawing/2014/main" id="{3522394A-CC86-2041-80B3-81DCD79237C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514;p29">
              <a:extLst>
                <a:ext uri="{FF2B5EF4-FFF2-40B4-BE49-F238E27FC236}">
                  <a16:creationId xmlns:a16="http://schemas.microsoft.com/office/drawing/2014/main" id="{119C621C-B6EF-BC4B-B2B8-C2CB1CE5FEAF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515;p29" descr="Icon of the house">
              <a:extLst>
                <a:ext uri="{FF2B5EF4-FFF2-40B4-BE49-F238E27FC236}">
                  <a16:creationId xmlns:a16="http://schemas.microsoft.com/office/drawing/2014/main" id="{A7138415-96ED-4847-B546-FFF281D168A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516;p29">
              <a:extLst>
                <a:ext uri="{FF2B5EF4-FFF2-40B4-BE49-F238E27FC236}">
                  <a16:creationId xmlns:a16="http://schemas.microsoft.com/office/drawing/2014/main" id="{739EFA91-7859-784F-AFBF-2020297DFF0C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" name="Google Shape;517;p29">
              <a:extLst>
                <a:ext uri="{FF2B5EF4-FFF2-40B4-BE49-F238E27FC236}">
                  <a16:creationId xmlns:a16="http://schemas.microsoft.com/office/drawing/2014/main" id="{F57B6F01-E493-ED4E-961D-E4ACD904740A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26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82EAB788-9F78-D64E-BBA5-EE12EC0AD889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55291E17-C80D-1243-8FAB-8709ABACC35C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Google Shape;520;p29">
              <a:extLst>
                <a:ext uri="{FF2B5EF4-FFF2-40B4-BE49-F238E27FC236}">
                  <a16:creationId xmlns:a16="http://schemas.microsoft.com/office/drawing/2014/main" id="{BE39996B-98B8-8342-8E85-C46BC9B11502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333;p21">
            <a:extLst>
              <a:ext uri="{FF2B5EF4-FFF2-40B4-BE49-F238E27FC236}">
                <a16:creationId xmlns:a16="http://schemas.microsoft.com/office/drawing/2014/main" id="{3A10B95D-75E4-5D45-9AD7-3B0706E30D92}"/>
              </a:ext>
            </a:extLst>
          </p:cNvPr>
          <p:cNvSpPr txBox="1"/>
          <p:nvPr/>
        </p:nvSpPr>
        <p:spPr>
          <a:xfrm>
            <a:off x="5734412" y="4634085"/>
            <a:ext cx="1914000" cy="64629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 Proposal Submission to </a:t>
            </a:r>
            <a:r>
              <a:rPr lang="en-GB" sz="12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TomoWork</a:t>
            </a:r>
            <a:endParaRPr/>
          </a:p>
        </p:txBody>
      </p:sp>
      <p:sp>
        <p:nvSpPr>
          <p:cNvPr id="29" name="Google Shape;333;p21">
            <a:extLst>
              <a:ext uri="{FF2B5EF4-FFF2-40B4-BE49-F238E27FC236}">
                <a16:creationId xmlns:a16="http://schemas.microsoft.com/office/drawing/2014/main" id="{35E9CCB5-EB6F-0B47-BB41-EC672E80034D}"/>
              </a:ext>
            </a:extLst>
          </p:cNvPr>
          <p:cNvSpPr txBox="1"/>
          <p:nvPr/>
        </p:nvSpPr>
        <p:spPr>
          <a:xfrm>
            <a:off x="4691038" y="5587131"/>
            <a:ext cx="5169156" cy="461624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Consult on your </a:t>
            </a:r>
            <a:r>
              <a:rPr lang="en-GB" sz="1200" b="1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TomoWork’s</a:t>
            </a:r>
            <a:r>
              <a:rPr lang="en-GB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Got Talent Item with Pepper + Interns before submitting the required documents (due on 3 April, Monday).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/>
              <a:t>Programme for 29</a:t>
            </a:r>
            <a:r>
              <a:rPr lang="en-SG" sz="3200" baseline="30000"/>
              <a:t>th</a:t>
            </a:r>
            <a:r>
              <a:rPr lang="en-SG" sz="3200"/>
              <a:t> March 2023 (Wednesday</a:t>
            </a:r>
            <a:r>
              <a:rPr lang="en-SG" sz="4000"/>
              <a:t>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38648-255C-A79D-2ECB-C22CB830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05240"/>
              </p:ext>
            </p:extLst>
          </p:nvPr>
        </p:nvGraphicFramePr>
        <p:xfrm>
          <a:off x="838200" y="1442952"/>
          <a:ext cx="871357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77">
                  <a:extLst>
                    <a:ext uri="{9D8B030D-6E8A-4147-A177-3AD203B41FA5}">
                      <a16:colId xmlns:a16="http://schemas.microsoft.com/office/drawing/2014/main" val="1419587685"/>
                    </a:ext>
                  </a:extLst>
                </a:gridCol>
                <a:gridCol w="5603661">
                  <a:extLst>
                    <a:ext uri="{9D8B030D-6E8A-4147-A177-3AD203B41FA5}">
                      <a16:colId xmlns:a16="http://schemas.microsoft.com/office/drawing/2014/main" val="241364662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172677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1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9.50am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Report to Republic 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E1 6T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/>
                        <a:t>Workshop on Digital Marketing</a:t>
                      </a:r>
                      <a:br>
                        <a:rPr lang="en-SG" b="1"/>
                      </a:br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E1 6T</a:t>
                      </a:r>
                    </a:p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7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12.30pm – 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6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2pm – 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Workshop on Sustainability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E1 6T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5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4.15pm – 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E16T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38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2B0E00-4C4B-B13E-DBFF-27F9C3BF71A4}"/>
              </a:ext>
            </a:extLst>
          </p:cNvPr>
          <p:cNvSpPr txBox="1"/>
          <p:nvPr/>
        </p:nvSpPr>
        <p:spPr>
          <a:xfrm>
            <a:off x="838199" y="5230382"/>
            <a:ext cx="103917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Things to Bring: </a:t>
            </a:r>
            <a:r>
              <a:rPr lang="en-SG"/>
              <a:t>Laptop with Charger, money for lunch, writing materials and handphone, </a:t>
            </a:r>
            <a:r>
              <a:rPr lang="en-SG" b="1">
                <a:highlight>
                  <a:srgbClr val="FFFF00"/>
                </a:highlight>
              </a:rPr>
              <a:t>YOUR NAME TAG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3CDD-0568-9A4B-97F2-C7F63FF61279}"/>
              </a:ext>
            </a:extLst>
          </p:cNvPr>
          <p:cNvSpPr txBox="1"/>
          <p:nvPr/>
        </p:nvSpPr>
        <p:spPr>
          <a:xfrm>
            <a:off x="838200" y="5631848"/>
            <a:ext cx="102235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Wear: </a:t>
            </a:r>
            <a:r>
              <a:rPr lang="en-SG"/>
              <a:t>Smart Casual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B0808-8EC9-C040-8702-5997BEE56DED}"/>
              </a:ext>
            </a:extLst>
          </p:cNvPr>
          <p:cNvSpPr txBox="1"/>
          <p:nvPr/>
        </p:nvSpPr>
        <p:spPr>
          <a:xfrm>
            <a:off x="838199" y="4043363"/>
            <a:ext cx="1022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gastric flu bug + Covid is on the rise again.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 mindful of your hygiene. Wash your hands.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 clean up the table at the end of the day using antiseptic wipe.</a:t>
            </a:r>
          </a:p>
        </p:txBody>
      </p:sp>
    </p:spTree>
    <p:extLst>
      <p:ext uri="{BB962C8B-B14F-4D97-AF65-F5344CB8AC3E}">
        <p14:creationId xmlns:p14="http://schemas.microsoft.com/office/powerpoint/2010/main" val="31924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BE69-87B1-4A5F-BBCE-8C5F7387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TGT Required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5D20-57F9-B993-C182-AC4AE26F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Completed Slides + Script </a:t>
            </a: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Practice Video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Music/Lyric Videos 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Deadline: </a:t>
            </a:r>
            <a:r>
              <a:rPr lang="en-US" b="1" u="sng">
                <a:solidFill>
                  <a:srgbClr val="FF0000"/>
                </a:solidFill>
                <a:cs typeface="Calibri"/>
              </a:rPr>
              <a:t>3 April 2023 (Monday)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921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5348"/>
            <a:ext cx="10203873" cy="1325563"/>
          </a:xfrm>
        </p:spPr>
        <p:txBody>
          <a:bodyPr>
            <a:normAutofit/>
          </a:bodyPr>
          <a:lstStyle/>
          <a:p>
            <a:r>
              <a:rPr lang="en-SG" sz="2600" b="1"/>
              <a:t>Submit </a:t>
            </a:r>
            <a:r>
              <a:rPr lang="en-SG" sz="2600" b="1" err="1"/>
              <a:t>TomoWork’s</a:t>
            </a:r>
            <a:r>
              <a:rPr lang="en-SG" sz="2600" b="1"/>
              <a:t> Got Talent Application (By Today) here: </a:t>
            </a:r>
          </a:p>
        </p:txBody>
      </p:sp>
      <p:pic>
        <p:nvPicPr>
          <p:cNvPr id="7" name="Picture 6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4760F14E-A9EA-284D-AFC6-FD58810E3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6" t="22967" r="11459" b="9237"/>
          <a:stretch/>
        </p:blipFill>
        <p:spPr>
          <a:xfrm>
            <a:off x="1103346" y="1239798"/>
            <a:ext cx="4425918" cy="2881361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60E034E1-5133-8B4C-B243-523AECD24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411" y="1239798"/>
            <a:ext cx="2360652" cy="2360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35C3B-CE18-2A41-9165-7C2D9A5876EB}"/>
              </a:ext>
            </a:extLst>
          </p:cNvPr>
          <p:cNvSpPr txBox="1"/>
          <p:nvPr/>
        </p:nvSpPr>
        <p:spPr>
          <a:xfrm>
            <a:off x="5794411" y="3591655"/>
            <a:ext cx="460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4"/>
              </a:rPr>
              <a:t>https://tomowork.typeform.com/to/rIKEkJOm</a:t>
            </a:r>
            <a:endParaRPr lang="en-US"/>
          </a:p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78DA43-0DDF-6646-9457-B7343BB63FE4}"/>
              </a:ext>
            </a:extLst>
          </p:cNvPr>
          <p:cNvSpPr txBox="1">
            <a:spLocks/>
          </p:cNvSpPr>
          <p:nvPr/>
        </p:nvSpPr>
        <p:spPr>
          <a:xfrm>
            <a:off x="939998" y="4386202"/>
            <a:ext cx="10203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600" b="1"/>
              <a:t>Submit </a:t>
            </a:r>
            <a:r>
              <a:rPr lang="en-SG" sz="2600" b="1" err="1"/>
              <a:t>TomoWork’s</a:t>
            </a:r>
            <a:r>
              <a:rPr lang="en-SG" sz="2600" b="1"/>
              <a:t> Got Talent Practice Video here by </a:t>
            </a:r>
            <a:r>
              <a:rPr lang="en-SG" sz="2600" b="1" u="sng"/>
              <a:t>3 April Monday</a:t>
            </a:r>
            <a:r>
              <a:rPr lang="en-SG" sz="2600" b="1"/>
              <a:t>: </a:t>
            </a:r>
          </a:p>
          <a:p>
            <a:endParaRPr lang="en-SG" sz="2600" b="1">
              <a:cs typeface="Calibri Light"/>
            </a:endParaRPr>
          </a:p>
          <a:p>
            <a:r>
              <a:rPr lang="en-SG" sz="2600">
                <a:ea typeface="+mj-lt"/>
                <a:cs typeface="+mj-lt"/>
                <a:hlinkClick r:id="rId5"/>
              </a:rPr>
              <a:t>https://drive.google.com/drive/folders/1EZ7bUDGOdTUaKZPnGHp53bQxBNxdZypp?usp=sharing</a:t>
            </a:r>
            <a:r>
              <a:rPr lang="en-SG" sz="2600">
                <a:ea typeface="+mj-lt"/>
                <a:cs typeface="+mj-lt"/>
              </a:rPr>
              <a:t> 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8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B5D240-5D5C-4F73-9231-0A176898787C}">
  <ds:schemaRefs>
    <ds:schemaRef ds:uri="694e195f-a507-483b-86fc-a5bc40f8ef28"/>
    <ds:schemaRef ds:uri="c2171985-10ab-406e-8b84-af4207f649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C2198E-8E18-428C-B00C-F9A7C8F956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043990-CE05-4049-B4D9-F3093CE452C4}">
  <ds:schemaRefs>
    <ds:schemaRef ds:uri="694e195f-a507-483b-86fc-a5bc40f8ef28"/>
    <ds:schemaRef ds:uri="c2171985-10ab-406e-8b84-af4207f649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Debrief 28/03/23</vt:lpstr>
      <vt:lpstr>PowerPoint Presentation</vt:lpstr>
      <vt:lpstr>Programme for 29th March 2023 (Wednesday)</vt:lpstr>
      <vt:lpstr>TGT Required Documents</vt:lpstr>
      <vt:lpstr>Submit TomoWork’s Got Talent Application (By Today) here: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Debrief 15/03/23</dc:title>
  <dc:creator>William Wong</dc:creator>
  <cp:revision>1</cp:revision>
  <dcterms:created xsi:type="dcterms:W3CDTF">2023-03-15T06:14:07Z</dcterms:created>
  <dcterms:modified xsi:type="dcterms:W3CDTF">2023-03-28T08:25:53Z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