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74" r:id="rId6"/>
    <p:sldId id="257" r:id="rId7"/>
    <p:sldId id="2096" r:id="rId8"/>
    <p:sldId id="2098" r:id="rId9"/>
    <p:sldId id="2095" r:id="rId10"/>
    <p:sldId id="20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0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0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27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88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3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3EADCB-693C-7346-872B-2011D9BBED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7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Debrief 10/04/23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1503484520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Mentorship Session 1</a:t>
                      </a:r>
                      <a:endParaRPr lang="en-US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515659-707F-110E-D777-C67D6AF73397}"/>
              </a:ext>
            </a:extLst>
          </p:cNvPr>
          <p:cNvSpPr/>
          <p:nvPr/>
        </p:nvSpPr>
        <p:spPr>
          <a:xfrm>
            <a:off x="3300984" y="1444752"/>
            <a:ext cx="2295144" cy="47135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Programme for 11</a:t>
            </a:r>
            <a:r>
              <a:rPr lang="en-SG" sz="3200" baseline="30000" dirty="0"/>
              <a:t>th</a:t>
            </a:r>
            <a:r>
              <a:rPr lang="en-SG" sz="3200" dirty="0"/>
              <a:t> April 2023 (Tuesday</a:t>
            </a:r>
            <a:r>
              <a:rPr lang="en-SG" sz="4000" dirty="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73487"/>
              </p:ext>
            </p:extLst>
          </p:nvPr>
        </p:nvGraphicFramePr>
        <p:xfrm>
          <a:off x="838199" y="998742"/>
          <a:ext cx="99822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Classroom </a:t>
                      </a:r>
                      <a:r>
                        <a:rPr lang="en-SG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E19A </a:t>
                      </a:r>
                      <a:r>
                        <a:rPr lang="en-SG"/>
                        <a:t> – Kinjo Rubber</a:t>
                      </a:r>
                      <a:br>
                        <a:rPr lang="en-SG"/>
                      </a:br>
                      <a:r>
                        <a:rPr lang="en-SG"/>
                        <a:t>LIBN1 – MSD</a:t>
                      </a:r>
                      <a:br>
                        <a:rPr lang="en-SG"/>
                      </a:br>
                      <a:r>
                        <a:rPr lang="en-SG"/>
                        <a:t>LIBN2 – </a:t>
                      </a:r>
                      <a:r>
                        <a:rPr lang="en-SG" err="1"/>
                        <a:t>foodpanda</a:t>
                      </a:r>
                      <a:br>
                        <a:rPr lang="en-SG"/>
                      </a:br>
                      <a:r>
                        <a:rPr lang="en-SG"/>
                        <a:t>LIBN3 – EVCO</a:t>
                      </a:r>
                    </a:p>
                    <a:p>
                      <a:r>
                        <a:rPr lang="en-SG"/>
                        <a:t>LIBN4 - Micron</a:t>
                      </a: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757603" y="5449312"/>
            <a:ext cx="103917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money for lunch, writing materials and handphone</a:t>
            </a:r>
            <a:endParaRPr lang="en-SG" b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816514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421607" y="118260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Follow-up on CV Clinic</a:t>
            </a:r>
          </a:p>
        </p:txBody>
      </p:sp>
      <p:sp>
        <p:nvSpPr>
          <p:cNvPr id="3" name="Google Shape;85;gb89b444f36_0_203">
            <a:extLst>
              <a:ext uri="{FF2B5EF4-FFF2-40B4-BE49-F238E27FC236}">
                <a16:creationId xmlns:a16="http://schemas.microsoft.com/office/drawing/2014/main" id="{6D68670A-4D01-BBD0-232E-DAB3891BC8F2}"/>
              </a:ext>
            </a:extLst>
          </p:cNvPr>
          <p:cNvSpPr txBox="1"/>
          <p:nvPr/>
        </p:nvSpPr>
        <p:spPr>
          <a:xfrm>
            <a:off x="340522" y="1048584"/>
            <a:ext cx="11360800" cy="371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We will send the link 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Wednesda</a:t>
            </a: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y after class to upload.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We will give comments and edit if your CV shows efforts to write out what you learned from the session.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7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421607" y="118260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Arial"/>
              </a:rPr>
              <a:t>Mentorship Confirmation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Google Shape;85;gb89b444f36_0_203">
            <a:extLst>
              <a:ext uri="{FF2B5EF4-FFF2-40B4-BE49-F238E27FC236}">
                <a16:creationId xmlns:a16="http://schemas.microsoft.com/office/drawing/2014/main" id="{6D68670A-4D01-BBD0-232E-DAB3891BC8F2}"/>
              </a:ext>
            </a:extLst>
          </p:cNvPr>
          <p:cNvSpPr txBox="1"/>
          <p:nvPr/>
        </p:nvSpPr>
        <p:spPr>
          <a:xfrm>
            <a:off x="340522" y="1048584"/>
            <a:ext cx="11360800" cy="371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Please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chec</a:t>
            </a: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k your mentor information via Teams chat. If you don’t receive, please let Mike know.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Some mentees will have the 1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session on 14 April Friday or 21 April Friday. I have included such information in </a:t>
            </a: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the chat, so please check it.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Prepare for the 1</a:t>
            </a:r>
            <a:r>
              <a:rPr lang="en-US" sz="3200" baseline="30000" dirty="0">
                <a:solidFill>
                  <a:srgbClr val="000000"/>
                </a:solidFill>
                <a:latin typeface="Corbel" panose="020B0503020204020204" pitchFamily="34" charset="0"/>
              </a:rPr>
              <a:t>st</a:t>
            </a: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 mentoring session and ensure to explain mentor what you want to take away from the mentorship.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6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421607" y="118260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Mentoring Session Slots and Topics</a:t>
            </a:r>
          </a:p>
        </p:txBody>
      </p:sp>
      <p:graphicFrame>
        <p:nvGraphicFramePr>
          <p:cNvPr id="2" name="Google Shape;186;p34">
            <a:extLst>
              <a:ext uri="{FF2B5EF4-FFF2-40B4-BE49-F238E27FC236}">
                <a16:creationId xmlns:a16="http://schemas.microsoft.com/office/drawing/2014/main" id="{C6747D70-C122-A27B-F6F2-6BBFE1FB5B5E}"/>
              </a:ext>
            </a:extLst>
          </p:cNvPr>
          <p:cNvGraphicFramePr/>
          <p:nvPr/>
        </p:nvGraphicFramePr>
        <p:xfrm>
          <a:off x="477682" y="923969"/>
          <a:ext cx="11267017" cy="4019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261">
                  <a:extLst>
                    <a:ext uri="{9D8B030D-6E8A-4147-A177-3AD203B41FA5}">
                      <a16:colId xmlns:a16="http://schemas.microsoft.com/office/drawing/2014/main" val="2804733784"/>
                    </a:ext>
                  </a:extLst>
                </a:gridCol>
                <a:gridCol w="668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Date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Time</a:t>
                      </a:r>
                      <a:endParaRPr sz="2000" b="1" i="0" u="none" strike="noStrike" cap="none">
                        <a:solidFill>
                          <a:schemeClr val="tx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Session</a:t>
                      </a:r>
                      <a:endParaRPr sz="2000" b="1" i="0" u="none" strike="noStrike" cap="none">
                        <a:solidFill>
                          <a:schemeClr val="tx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0" u="none" strike="noStrike" cap="none">
                          <a:solidFill>
                            <a:schemeClr val="tx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Details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512">
                <a:tc>
                  <a:txBody>
                    <a:bodyPr/>
                    <a:lstStyle/>
                    <a:p>
                      <a:pPr marL="100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GB" sz="20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00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SG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11:00am -12:00pm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73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SG" sz="2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1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81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SG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Getting to know each other and goal setting for what the student wants to get out of the mentorship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149971"/>
                  </a:ext>
                </a:extLst>
              </a:tr>
              <a:tr h="1194149">
                <a:tc>
                  <a:txBody>
                    <a:bodyPr/>
                    <a:lstStyle/>
                    <a:p>
                      <a:pPr marL="1000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GB" sz="20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 2:30pm – 3:30pm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 </a:t>
                      </a:r>
                      <a:r>
                        <a:rPr lang="en-SG" sz="2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2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SG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Career Coaching (Charting Career path and Skillsets required )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149">
                <a:tc>
                  <a:txBody>
                    <a:bodyPr/>
                    <a:lstStyle/>
                    <a:p>
                      <a:pPr marL="1000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</a:pP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GB" sz="20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0025" marR="0" lvl="0" indent="-19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GB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2:30pm – 3:30pm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00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SG" sz="2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3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81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SG" sz="2000" b="0" u="none" strike="noStrike" cap="none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orbel"/>
                          <a:cs typeface="Arial" panose="020B0604020202020204" pitchFamily="34" charset="0"/>
                          <a:sym typeface="Corbel"/>
                        </a:rPr>
                        <a:t>Mock Interview, any other question and closing off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Google Shape;85;gb89b444f36_0_203">
            <a:extLst>
              <a:ext uri="{FF2B5EF4-FFF2-40B4-BE49-F238E27FC236}">
                <a16:creationId xmlns:a16="http://schemas.microsoft.com/office/drawing/2014/main" id="{6D68670A-4D01-BBD0-232E-DAB3891BC8F2}"/>
              </a:ext>
            </a:extLst>
          </p:cNvPr>
          <p:cNvSpPr txBox="1"/>
          <p:nvPr/>
        </p:nvSpPr>
        <p:spPr>
          <a:xfrm>
            <a:off x="477682" y="4943929"/>
            <a:ext cx="11360800" cy="15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We will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provide you with 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ZOOM link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before the mentoring session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and use the breakout room function for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one-on-one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mentoring.</a:t>
            </a:r>
          </a:p>
          <a:p>
            <a:pPr marL="457200" marR="0" lvl="1" indent="-984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When your mentor is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not available for the slot,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you will arrange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an alternative slot with your mentor.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Friday is preferable 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via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ZOOM, Teams, or Google Meet,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</a:rPr>
              <a:t> based on the agreement with your mentor.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0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gb89b444f36_0_203">
            <a:extLst>
              <a:ext uri="{FF2B5EF4-FFF2-40B4-BE49-F238E27FC236}">
                <a16:creationId xmlns:a16="http://schemas.microsoft.com/office/drawing/2014/main" id="{071B859D-CB3E-6543-8A17-360A9B744E9F}"/>
              </a:ext>
            </a:extLst>
          </p:cNvPr>
          <p:cNvSpPr txBox="1"/>
          <p:nvPr/>
        </p:nvSpPr>
        <p:spPr>
          <a:xfrm>
            <a:off x="92423" y="145692"/>
            <a:ext cx="11360800" cy="56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a mentee…</a:t>
            </a:r>
          </a:p>
        </p:txBody>
      </p:sp>
      <p:sp>
        <p:nvSpPr>
          <p:cNvPr id="2" name="Google Shape;91;p2">
            <a:extLst>
              <a:ext uri="{FF2B5EF4-FFF2-40B4-BE49-F238E27FC236}">
                <a16:creationId xmlns:a16="http://schemas.microsoft.com/office/drawing/2014/main" id="{A07C0B4E-E4E8-2DA1-2276-9F4F667B5B3D}"/>
              </a:ext>
            </a:extLst>
          </p:cNvPr>
          <p:cNvSpPr txBox="1">
            <a:spLocks/>
          </p:cNvSpPr>
          <p:nvPr/>
        </p:nvSpPr>
        <p:spPr>
          <a:xfrm>
            <a:off x="213691" y="1189946"/>
            <a:ext cx="11568716" cy="51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SzPts val="2800"/>
            </a:pPr>
            <a:r>
              <a:rPr lang="en-SG" altLang="ja-JP" sz="3600" b="1">
                <a:latin typeface="Corbel" panose="020B0503020204020204" pitchFamily="34" charset="0"/>
              </a:rPr>
              <a:t>You need to take </a:t>
            </a:r>
            <a:r>
              <a:rPr lang="en-SG" altLang="ja-JP" sz="3600" b="1" u="sng">
                <a:latin typeface="Corbel" panose="020B0503020204020204" pitchFamily="34" charset="0"/>
              </a:rPr>
              <a:t>ownership</a:t>
            </a:r>
            <a:r>
              <a:rPr lang="en-SG" altLang="ja-JP" sz="3600" b="1">
                <a:latin typeface="Corbel" panose="020B0503020204020204" pitchFamily="34" charset="0"/>
              </a:rPr>
              <a:t> of the relationship. 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endParaRPr lang="en-SG" altLang="ja-JP" sz="3600" b="1">
              <a:latin typeface="Corbel" panose="020B0503020204020204" pitchFamily="34" charset="0"/>
            </a:endParaRP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state what you want to get out of the session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share what you are thinking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ask questions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confirm the next appointment</a:t>
            </a:r>
          </a:p>
          <a:p>
            <a:pPr marL="571500" indent="-571500">
              <a:lnSpc>
                <a:spcPct val="1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SG" altLang="ja-JP" sz="3600">
                <a:latin typeface="Corbel" panose="020B0503020204020204" pitchFamily="34" charset="0"/>
              </a:rPr>
              <a:t>You need to make sure you get the most out of this mentorship opportunity</a:t>
            </a:r>
          </a:p>
        </p:txBody>
      </p:sp>
    </p:spTree>
    <p:extLst>
      <p:ext uri="{BB962C8B-B14F-4D97-AF65-F5344CB8AC3E}">
        <p14:creationId xmlns:p14="http://schemas.microsoft.com/office/powerpoint/2010/main" val="6687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22EFE6-7EC3-49FA-8F13-ADD24D1CC75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ワイド画面</PresentationFormat>
  <Paragraphs>106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Corbel</vt:lpstr>
      <vt:lpstr>Roboto</vt:lpstr>
      <vt:lpstr>Office Theme</vt:lpstr>
      <vt:lpstr>Debrief 10/04/23</vt:lpstr>
      <vt:lpstr>PowerPoint プレゼンテーション</vt:lpstr>
      <vt:lpstr>Programme for 11th April 2023 (Tuesday)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lastModifiedBy>Momota Makito</cp:lastModifiedBy>
  <cp:revision>1</cp:revision>
  <dcterms:created xsi:type="dcterms:W3CDTF">2023-03-15T06:14:07Z</dcterms:created>
  <dcterms:modified xsi:type="dcterms:W3CDTF">2023-04-10T08:21:13Z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