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274" r:id="rId6"/>
    <p:sldId id="257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0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80391-09BE-0048-9E85-4DFBBE4640DA}" v="19" dt="2023-04-11T07:37:09.630"/>
    <p1510:client id="{4CDEB5CA-7B4A-A01D-FCE6-B72518DDC673}" v="176" dt="2023-04-11T08:02:07.588"/>
    <p1510:client id="{C81255C0-AF7E-462D-9BFB-5202786B2145}" v="42" dt="2023-04-11T08:05:03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Wong" userId="S::william@tomowork.org::667f6241-6e0e-4455-ae5e-4051bd9b8c57" providerId="AD" clId="Web-{F6F17683-357C-46DE-8F40-A997F9360590}"/>
    <pc:docChg chg="modSld">
      <pc:chgData name="William Wong" userId="S::william@tomowork.org::667f6241-6e0e-4455-ae5e-4051bd9b8c57" providerId="AD" clId="Web-{F6F17683-357C-46DE-8F40-A997F9360590}" dt="2023-03-30T06:59:35.029" v="80"/>
      <pc:docMkLst>
        <pc:docMk/>
      </pc:docMkLst>
      <pc:sldChg chg="modSp">
        <pc:chgData name="William Wong" userId="S::william@tomowork.org::667f6241-6e0e-4455-ae5e-4051bd9b8c57" providerId="AD" clId="Web-{F6F17683-357C-46DE-8F40-A997F9360590}" dt="2023-03-30T06:59:35.029" v="80"/>
        <pc:sldMkLst>
          <pc:docMk/>
          <pc:sldMk cId="3192410478" sldId="257"/>
        </pc:sldMkLst>
        <pc:spChg chg="mod">
          <ac:chgData name="William Wong" userId="S::william@tomowork.org::667f6241-6e0e-4455-ae5e-4051bd9b8c57" providerId="AD" clId="Web-{F6F17683-357C-46DE-8F40-A997F9360590}" dt="2023-03-30T06:58:37.917" v="6" actId="20577"/>
          <ac:spMkLst>
            <pc:docMk/>
            <pc:sldMk cId="3192410478" sldId="257"/>
            <ac:spMk id="4" creationId="{322B0E00-4C4B-B13E-DBFF-27F9C3BF71A4}"/>
          </ac:spMkLst>
        </pc:spChg>
        <pc:graphicFrameChg chg="mod modGraphic">
          <ac:chgData name="William Wong" userId="S::william@tomowork.org::667f6241-6e0e-4455-ae5e-4051bd9b8c57" providerId="AD" clId="Web-{F6F17683-357C-46DE-8F40-A997F9360590}" dt="2023-03-30T06:59:35.029" v="80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Pepper See" userId="05fa344e-dd87-4cdf-aa40-0b65d025c22e" providerId="ADAL" clId="{9FCE2DAD-8A73-E64F-92E6-BF243FE6CB91}"/>
    <pc:docChg chg="undo custSel addSld delSld modSld sldOrd delMainMaster">
      <pc:chgData name="Pepper See" userId="05fa344e-dd87-4cdf-aa40-0b65d025c22e" providerId="ADAL" clId="{9FCE2DAD-8A73-E64F-92E6-BF243FE6CB91}" dt="2023-04-04T07:46:58.054" v="1465" actId="14100"/>
      <pc:docMkLst>
        <pc:docMk/>
      </pc:docMkLst>
      <pc:sldChg chg="modSp mod">
        <pc:chgData name="Pepper See" userId="05fa344e-dd87-4cdf-aa40-0b65d025c22e" providerId="ADAL" clId="{9FCE2DAD-8A73-E64F-92E6-BF243FE6CB91}" dt="2023-04-04T06:59:02.486" v="2" actId="20577"/>
        <pc:sldMkLst>
          <pc:docMk/>
          <pc:sldMk cId="1958739274" sldId="256"/>
        </pc:sldMkLst>
        <pc:spChg chg="mod">
          <ac:chgData name="Pepper See" userId="05fa344e-dd87-4cdf-aa40-0b65d025c22e" providerId="ADAL" clId="{9FCE2DAD-8A73-E64F-92E6-BF243FE6CB91}" dt="2023-04-04T06:59:02.486" v="2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 ord modShow">
        <pc:chgData name="Pepper See" userId="05fa344e-dd87-4cdf-aa40-0b65d025c22e" providerId="ADAL" clId="{9FCE2DAD-8A73-E64F-92E6-BF243FE6CB91}" dt="2023-04-04T07:14:05.711" v="122" actId="20578"/>
        <pc:sldMkLst>
          <pc:docMk/>
          <pc:sldMk cId="3192410478" sldId="257"/>
        </pc:sldMkLst>
        <pc:spChg chg="mod">
          <ac:chgData name="Pepper See" userId="05fa344e-dd87-4cdf-aa40-0b65d025c22e" providerId="ADAL" clId="{9FCE2DAD-8A73-E64F-92E6-BF243FE6CB91}" dt="2023-04-04T07:04:00.134" v="44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9FCE2DAD-8A73-E64F-92E6-BF243FE6CB91}" dt="2023-04-04T07:02:54.280" v="27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Graphic">
          <ac:chgData name="Pepper See" userId="05fa344e-dd87-4cdf-aa40-0b65d025c22e" providerId="ADAL" clId="{9FCE2DAD-8A73-E64F-92E6-BF243FE6CB91}" dt="2023-04-04T07:13:56.358" v="120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88981467" sldId="258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2849216238" sldId="273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962716098" sldId="274"/>
        </pc:sldMkLst>
      </pc:sldChg>
      <pc:sldChg chg="addSp delSp modSp mod">
        <pc:chgData name="Pepper See" userId="05fa344e-dd87-4cdf-aa40-0b65d025c22e" providerId="ADAL" clId="{9FCE2DAD-8A73-E64F-92E6-BF243FE6CB91}" dt="2023-04-04T07:12:35.021" v="108" actId="1076"/>
        <pc:sldMkLst>
          <pc:docMk/>
          <pc:sldMk cId="392654179" sldId="275"/>
        </pc:sldMkLst>
        <pc:spChg chg="del">
          <ac:chgData name="Pepper See" userId="05fa344e-dd87-4cdf-aa40-0b65d025c22e" providerId="ADAL" clId="{9FCE2DAD-8A73-E64F-92E6-BF243FE6CB91}" dt="2023-04-04T07:11:00.763" v="88" actId="478"/>
          <ac:spMkLst>
            <pc:docMk/>
            <pc:sldMk cId="392654179" sldId="275"/>
            <ac:spMk id="2" creationId="{6F78B934-064A-2E44-8086-C9D1E90CF5D6}"/>
          </ac:spMkLst>
        </pc:spChg>
        <pc:spChg chg="add mod">
          <ac:chgData name="Pepper See" userId="05fa344e-dd87-4cdf-aa40-0b65d025c22e" providerId="ADAL" clId="{9FCE2DAD-8A73-E64F-92E6-BF243FE6CB91}" dt="2023-04-04T07:11:00.763" v="88" actId="478"/>
          <ac:spMkLst>
            <pc:docMk/>
            <pc:sldMk cId="392654179" sldId="275"/>
            <ac:spMk id="4" creationId="{C1793484-B0F1-434D-9BB3-88BD85ADE2B7}"/>
          </ac:spMkLst>
        </pc:spChg>
        <pc:spChg chg="del">
          <ac:chgData name="Pepper See" userId="05fa344e-dd87-4cdf-aa40-0b65d025c22e" providerId="ADAL" clId="{9FCE2DAD-8A73-E64F-92E6-BF243FE6CB91}" dt="2023-04-04T07:11:02.131" v="89" actId="478"/>
          <ac:spMkLst>
            <pc:docMk/>
            <pc:sldMk cId="392654179" sldId="275"/>
            <ac:spMk id="5" creationId="{B78665B7-3129-A349-92D9-E6B8F6EF56D2}"/>
          </ac:spMkLst>
        </pc:spChg>
        <pc:spChg chg="add mod">
          <ac:chgData name="Pepper See" userId="05fa344e-dd87-4cdf-aa40-0b65d025c22e" providerId="ADAL" clId="{9FCE2DAD-8A73-E64F-92E6-BF243FE6CB91}" dt="2023-04-04T07:11:02.131" v="89" actId="478"/>
          <ac:spMkLst>
            <pc:docMk/>
            <pc:sldMk cId="392654179" sldId="275"/>
            <ac:spMk id="8" creationId="{6E9175DA-27B8-C744-86CB-125EAE84A8E8}"/>
          </ac:spMkLst>
        </pc:spChg>
        <pc:picChg chg="del">
          <ac:chgData name="Pepper See" userId="05fa344e-dd87-4cdf-aa40-0b65d025c22e" providerId="ADAL" clId="{9FCE2DAD-8A73-E64F-92E6-BF243FE6CB91}" dt="2023-04-04T07:10:59.300" v="87" actId="478"/>
          <ac:picMkLst>
            <pc:docMk/>
            <pc:sldMk cId="392654179" sldId="275"/>
            <ac:picMk id="7" creationId="{4B707C57-3110-DA48-B911-6FAFA383FEDC}"/>
          </ac:picMkLst>
        </pc:picChg>
        <pc:picChg chg="add mod">
          <ac:chgData name="Pepper See" userId="05fa344e-dd87-4cdf-aa40-0b65d025c22e" providerId="ADAL" clId="{9FCE2DAD-8A73-E64F-92E6-BF243FE6CB91}" dt="2023-04-04T07:12:35.021" v="108" actId="1076"/>
          <ac:picMkLst>
            <pc:docMk/>
            <pc:sldMk cId="392654179" sldId="275"/>
            <ac:picMk id="9" creationId="{2FC3DB07-7264-B343-94BE-A7E999922320}"/>
          </ac:picMkLst>
        </pc:picChg>
      </pc:sldChg>
      <pc:sldChg chg="addSp delSp modSp del mod">
        <pc:chgData name="Pepper See" userId="05fa344e-dd87-4cdf-aa40-0b65d025c22e" providerId="ADAL" clId="{9FCE2DAD-8A73-E64F-92E6-BF243FE6CB91}" dt="2023-04-04T07:12:45.846" v="109" actId="2696"/>
        <pc:sldMkLst>
          <pc:docMk/>
          <pc:sldMk cId="421691623" sldId="276"/>
        </pc:sldMkLst>
        <pc:spChg chg="del">
          <ac:chgData name="Pepper See" userId="05fa344e-dd87-4cdf-aa40-0b65d025c22e" providerId="ADAL" clId="{9FCE2DAD-8A73-E64F-92E6-BF243FE6CB91}" dt="2023-04-04T07:11:06.293" v="91" actId="478"/>
          <ac:spMkLst>
            <pc:docMk/>
            <pc:sldMk cId="421691623" sldId="276"/>
            <ac:spMk id="2" creationId="{6F78B934-064A-2E44-8086-C9D1E90CF5D6}"/>
          </ac:spMkLst>
        </pc:spChg>
        <pc:spChg chg="add del mod">
          <ac:chgData name="Pepper See" userId="05fa344e-dd87-4cdf-aa40-0b65d025c22e" providerId="ADAL" clId="{9FCE2DAD-8A73-E64F-92E6-BF243FE6CB91}" dt="2023-04-04T07:11:10.055" v="93" actId="478"/>
          <ac:spMkLst>
            <pc:docMk/>
            <pc:sldMk cId="421691623" sldId="276"/>
            <ac:spMk id="4" creationId="{EEC88E9C-48A3-B34B-9C95-FCFEFF8D3E2E}"/>
          </ac:spMkLst>
        </pc:spChg>
        <pc:spChg chg="del">
          <ac:chgData name="Pepper See" userId="05fa344e-dd87-4cdf-aa40-0b65d025c22e" providerId="ADAL" clId="{9FCE2DAD-8A73-E64F-92E6-BF243FE6CB91}" dt="2023-04-04T07:11:08.237" v="92" actId="478"/>
          <ac:spMkLst>
            <pc:docMk/>
            <pc:sldMk cId="421691623" sldId="276"/>
            <ac:spMk id="5" creationId="{B78665B7-3129-A349-92D9-E6B8F6EF56D2}"/>
          </ac:spMkLst>
        </pc:spChg>
        <pc:spChg chg="add del mod">
          <ac:chgData name="Pepper See" userId="05fa344e-dd87-4cdf-aa40-0b65d025c22e" providerId="ADAL" clId="{9FCE2DAD-8A73-E64F-92E6-BF243FE6CB91}" dt="2023-04-04T07:11:11.629" v="94" actId="478"/>
          <ac:spMkLst>
            <pc:docMk/>
            <pc:sldMk cId="421691623" sldId="276"/>
            <ac:spMk id="7" creationId="{5ECD09FD-B81A-164E-B29D-36CE33541F20}"/>
          </ac:spMkLst>
        </pc:spChg>
        <pc:picChg chg="del">
          <ac:chgData name="Pepper See" userId="05fa344e-dd87-4cdf-aa40-0b65d025c22e" providerId="ADAL" clId="{9FCE2DAD-8A73-E64F-92E6-BF243FE6CB91}" dt="2023-04-04T07:11:04.633" v="90" actId="478"/>
          <ac:picMkLst>
            <pc:docMk/>
            <pc:sldMk cId="421691623" sldId="276"/>
            <ac:picMk id="8" creationId="{B964A116-3DB7-8142-B06B-033894E9158D}"/>
          </ac:picMkLst>
        </pc:picChg>
      </pc:sldChg>
      <pc:sldChg chg="addSp delSp modSp del mod setBg">
        <pc:chgData name="Pepper See" userId="05fa344e-dd87-4cdf-aa40-0b65d025c22e" providerId="ADAL" clId="{9FCE2DAD-8A73-E64F-92E6-BF243FE6CB91}" dt="2023-04-04T07:12:21.003" v="106" actId="2696"/>
        <pc:sldMkLst>
          <pc:docMk/>
          <pc:sldMk cId="346908230" sldId="278"/>
        </pc:sldMkLst>
        <pc:spChg chg="del">
          <ac:chgData name="Pepper See" userId="05fa344e-dd87-4cdf-aa40-0b65d025c22e" providerId="ADAL" clId="{9FCE2DAD-8A73-E64F-92E6-BF243FE6CB91}" dt="2023-04-04T07:10:57.434" v="86" actId="478"/>
          <ac:spMkLst>
            <pc:docMk/>
            <pc:sldMk cId="346908230" sldId="278"/>
            <ac:spMk id="2" creationId="{23C257A9-9527-DE45-A745-ED7AEFEA8A48}"/>
          </ac:spMkLst>
        </pc:spChg>
        <pc:spChg chg="add del mod ord">
          <ac:chgData name="Pepper See" userId="05fa344e-dd87-4cdf-aa40-0b65d025c22e" providerId="ADAL" clId="{9FCE2DAD-8A73-E64F-92E6-BF243FE6CB91}" dt="2023-04-04T07:11:57.924" v="102" actId="478"/>
          <ac:spMkLst>
            <pc:docMk/>
            <pc:sldMk cId="346908230" sldId="278"/>
            <ac:spMk id="5" creationId="{1F538D24-7C45-0643-B155-579BBA8EFC59}"/>
          </ac:spMkLst>
        </pc:spChg>
        <pc:spChg chg="add">
          <ac:chgData name="Pepper See" userId="05fa344e-dd87-4cdf-aa40-0b65d025c22e" providerId="ADAL" clId="{9FCE2DAD-8A73-E64F-92E6-BF243FE6CB91}" dt="2023-04-04T07:11:49.331" v="97" actId="26606"/>
          <ac:spMkLst>
            <pc:docMk/>
            <pc:sldMk cId="346908230" sldId="278"/>
            <ac:spMk id="13" creationId="{37C89E4B-3C9F-44B9-8B86-D9E3D112D8EC}"/>
          </ac:spMkLst>
        </pc:spChg>
        <pc:picChg chg="del">
          <ac:chgData name="Pepper See" userId="05fa344e-dd87-4cdf-aa40-0b65d025c22e" providerId="ADAL" clId="{9FCE2DAD-8A73-E64F-92E6-BF243FE6CB91}" dt="2023-04-04T07:10:55.357" v="84" actId="478"/>
          <ac:picMkLst>
            <pc:docMk/>
            <pc:sldMk cId="346908230" sldId="278"/>
            <ac:picMk id="4" creationId="{55F44A6C-F874-304A-BFB3-D33E6DE809E1}"/>
          </ac:picMkLst>
        </pc:picChg>
        <pc:picChg chg="del">
          <ac:chgData name="Pepper See" userId="05fa344e-dd87-4cdf-aa40-0b65d025c22e" providerId="ADAL" clId="{9FCE2DAD-8A73-E64F-92E6-BF243FE6CB91}" dt="2023-04-04T07:10:55.873" v="85" actId="478"/>
          <ac:picMkLst>
            <pc:docMk/>
            <pc:sldMk cId="346908230" sldId="278"/>
            <ac:picMk id="6" creationId="{1D5FB097-4267-DE4E-9AE4-9AFB435A43F2}"/>
          </ac:picMkLst>
        </pc:picChg>
        <pc:picChg chg="add del mod">
          <ac:chgData name="Pepper See" userId="05fa344e-dd87-4cdf-aa40-0b65d025c22e" providerId="ADAL" clId="{9FCE2DAD-8A73-E64F-92E6-BF243FE6CB91}" dt="2023-04-04T07:12:10.965" v="104" actId="21"/>
          <ac:picMkLst>
            <pc:docMk/>
            <pc:sldMk cId="346908230" sldId="278"/>
            <ac:picMk id="8" creationId="{F4BC3A87-17D8-A048-B308-DACBCEA2DCF1}"/>
          </ac:picMkLst>
        </pc:picChg>
        <pc:cxnChg chg="add">
          <ac:chgData name="Pepper See" userId="05fa344e-dd87-4cdf-aa40-0b65d025c22e" providerId="ADAL" clId="{9FCE2DAD-8A73-E64F-92E6-BF243FE6CB91}" dt="2023-04-04T07:11:49.331" v="97" actId="26606"/>
          <ac:cxnSpMkLst>
            <pc:docMk/>
            <pc:sldMk cId="346908230" sldId="278"/>
            <ac:cxnSpMk id="15" creationId="{AA2EAA10-076F-46BD-8F0F-B9A2FB77A85C}"/>
          </ac:cxnSpMkLst>
        </pc:cxnChg>
        <pc:cxnChg chg="add">
          <ac:chgData name="Pepper See" userId="05fa344e-dd87-4cdf-aa40-0b65d025c22e" providerId="ADAL" clId="{9FCE2DAD-8A73-E64F-92E6-BF243FE6CB91}" dt="2023-04-04T07:11:49.331" v="97" actId="26606"/>
          <ac:cxnSpMkLst>
            <pc:docMk/>
            <pc:sldMk cId="346908230" sldId="278"/>
            <ac:cxnSpMk id="17" creationId="{D891E407-403B-4764-86C9-33A56D3BCAA3}"/>
          </ac:cxnSpMkLst>
        </pc:cxnChg>
      </pc:sldChg>
      <pc:sldChg chg="addSp delSp modSp add mod">
        <pc:chgData name="Pepper See" userId="05fa344e-dd87-4cdf-aa40-0b65d025c22e" providerId="ADAL" clId="{9FCE2DAD-8A73-E64F-92E6-BF243FE6CB91}" dt="2023-04-04T07:16:06.430" v="128" actId="27614"/>
        <pc:sldMkLst>
          <pc:docMk/>
          <pc:sldMk cId="450383247" sldId="278"/>
        </pc:sldMkLst>
        <pc:spChg chg="del">
          <ac:chgData name="Pepper See" userId="05fa344e-dd87-4cdf-aa40-0b65d025c22e" providerId="ADAL" clId="{9FCE2DAD-8A73-E64F-92E6-BF243FE6CB91}" dt="2023-04-04T07:15:57.873" v="126" actId="478"/>
          <ac:spMkLst>
            <pc:docMk/>
            <pc:sldMk cId="450383247" sldId="278"/>
            <ac:spMk id="4" creationId="{C1793484-B0F1-434D-9BB3-88BD85ADE2B7}"/>
          </ac:spMkLst>
        </pc:spChg>
        <pc:spChg chg="del">
          <ac:chgData name="Pepper See" userId="05fa344e-dd87-4cdf-aa40-0b65d025c22e" providerId="ADAL" clId="{9FCE2DAD-8A73-E64F-92E6-BF243FE6CB91}" dt="2023-04-04T07:15:57.094" v="125" actId="478"/>
          <ac:spMkLst>
            <pc:docMk/>
            <pc:sldMk cId="450383247" sldId="278"/>
            <ac:spMk id="8" creationId="{6E9175DA-27B8-C744-86CB-125EAE84A8E8}"/>
          </ac:spMkLst>
        </pc:spChg>
        <pc:picChg chg="add mod">
          <ac:chgData name="Pepper See" userId="05fa344e-dd87-4cdf-aa40-0b65d025c22e" providerId="ADAL" clId="{9FCE2DAD-8A73-E64F-92E6-BF243FE6CB91}" dt="2023-04-04T07:16:06.430" v="128" actId="27614"/>
          <ac:picMkLst>
            <pc:docMk/>
            <pc:sldMk cId="450383247" sldId="278"/>
            <ac:picMk id="3" creationId="{3DD28CCD-2514-C14B-A1DB-2989D0839593}"/>
          </ac:picMkLst>
        </pc:picChg>
        <pc:picChg chg="del">
          <ac:chgData name="Pepper See" userId="05fa344e-dd87-4cdf-aa40-0b65d025c22e" providerId="ADAL" clId="{9FCE2DAD-8A73-E64F-92E6-BF243FE6CB91}" dt="2023-04-04T07:15:53.843" v="124" actId="478"/>
          <ac:picMkLst>
            <pc:docMk/>
            <pc:sldMk cId="450383247" sldId="278"/>
            <ac:picMk id="9" creationId="{2FC3DB07-7264-B343-94BE-A7E999922320}"/>
          </ac:picMkLst>
        </pc:picChg>
      </pc:sldChg>
      <pc:sldChg chg="addSp delSp modSp add mod">
        <pc:chgData name="Pepper See" userId="05fa344e-dd87-4cdf-aa40-0b65d025c22e" providerId="ADAL" clId="{9FCE2DAD-8A73-E64F-92E6-BF243FE6CB91}" dt="2023-04-04T07:17:07.572" v="133"/>
        <pc:sldMkLst>
          <pc:docMk/>
          <pc:sldMk cId="1743226863" sldId="279"/>
        </pc:sldMkLst>
        <pc:picChg chg="add">
          <ac:chgData name="Pepper See" userId="05fa344e-dd87-4cdf-aa40-0b65d025c22e" providerId="ADAL" clId="{9FCE2DAD-8A73-E64F-92E6-BF243FE6CB91}" dt="2023-04-04T07:16:47.489" v="131"/>
          <ac:picMkLst>
            <pc:docMk/>
            <pc:sldMk cId="1743226863" sldId="279"/>
            <ac:picMk id="2" creationId="{F069CA7A-A291-674D-ADDA-B21C6718ED15}"/>
          </ac:picMkLst>
        </pc:picChg>
        <pc:picChg chg="del">
          <ac:chgData name="Pepper See" userId="05fa344e-dd87-4cdf-aa40-0b65d025c22e" providerId="ADAL" clId="{9FCE2DAD-8A73-E64F-92E6-BF243FE6CB91}" dt="2023-04-04T07:16:11.606" v="130" actId="478"/>
          <ac:picMkLst>
            <pc:docMk/>
            <pc:sldMk cId="1743226863" sldId="279"/>
            <ac:picMk id="3" creationId="{3DD28CCD-2514-C14B-A1DB-2989D0839593}"/>
          </ac:picMkLst>
        </pc:picChg>
        <pc:picChg chg="add del mod">
          <ac:chgData name="Pepper See" userId="05fa344e-dd87-4cdf-aa40-0b65d025c22e" providerId="ADAL" clId="{9FCE2DAD-8A73-E64F-92E6-BF243FE6CB91}" dt="2023-04-04T07:17:07.572" v="133"/>
          <ac:picMkLst>
            <pc:docMk/>
            <pc:sldMk cId="1743226863" sldId="279"/>
            <ac:picMk id="4" creationId="{1C029EC8-8276-3746-BB96-F4543D5E6FD9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1813027519" sldId="279"/>
        </pc:sldMkLst>
      </pc:sldChg>
      <pc:sldChg chg="addSp delSp modSp new mod">
        <pc:chgData name="Pepper See" userId="05fa344e-dd87-4cdf-aa40-0b65d025c22e" providerId="ADAL" clId="{9FCE2DAD-8A73-E64F-92E6-BF243FE6CB91}" dt="2023-04-04T07:19:07.624" v="202" actId="255"/>
        <pc:sldMkLst>
          <pc:docMk/>
          <pc:sldMk cId="380183796" sldId="280"/>
        </pc:sldMkLst>
        <pc:spChg chg="del">
          <ac:chgData name="Pepper See" userId="05fa344e-dd87-4cdf-aa40-0b65d025c22e" providerId="ADAL" clId="{9FCE2DAD-8A73-E64F-92E6-BF243FE6CB91}" dt="2023-04-04T07:17:19.428" v="135"/>
          <ac:spMkLst>
            <pc:docMk/>
            <pc:sldMk cId="380183796" sldId="280"/>
            <ac:spMk id="3" creationId="{88F4118E-E03D-6A4A-87C4-4BD4664B7C21}"/>
          </ac:spMkLst>
        </pc:spChg>
        <pc:spChg chg="add mod">
          <ac:chgData name="Pepper See" userId="05fa344e-dd87-4cdf-aa40-0b65d025c22e" providerId="ADAL" clId="{9FCE2DAD-8A73-E64F-92E6-BF243FE6CB91}" dt="2023-04-04T07:19:07.624" v="202" actId="255"/>
          <ac:spMkLst>
            <pc:docMk/>
            <pc:sldMk cId="380183796" sldId="280"/>
            <ac:spMk id="6" creationId="{FB8368A0-83E0-414F-B119-D72894C256CB}"/>
          </ac:spMkLst>
        </pc:spChg>
        <pc:picChg chg="add mod">
          <ac:chgData name="Pepper See" userId="05fa344e-dd87-4cdf-aa40-0b65d025c22e" providerId="ADAL" clId="{9FCE2DAD-8A73-E64F-92E6-BF243FE6CB91}" dt="2023-04-04T07:17:24.706" v="139" actId="14100"/>
          <ac:picMkLst>
            <pc:docMk/>
            <pc:sldMk cId="380183796" sldId="280"/>
            <ac:picMk id="5" creationId="{DA917B05-F917-8B4C-8066-E9FF4D58FCD0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3454546980" sldId="280"/>
        </pc:sldMkLst>
      </pc:sldChg>
      <pc:sldChg chg="addSp delSp modSp new mod">
        <pc:chgData name="Pepper See" userId="05fa344e-dd87-4cdf-aa40-0b65d025c22e" providerId="ADAL" clId="{9FCE2DAD-8A73-E64F-92E6-BF243FE6CB91}" dt="2023-04-04T07:46:58.054" v="1465" actId="14100"/>
        <pc:sldMkLst>
          <pc:docMk/>
          <pc:sldMk cId="1577705088" sldId="281"/>
        </pc:sldMkLst>
        <pc:spChg chg="mod">
          <ac:chgData name="Pepper See" userId="05fa344e-dd87-4cdf-aa40-0b65d025c22e" providerId="ADAL" clId="{9FCE2DAD-8A73-E64F-92E6-BF243FE6CB91}" dt="2023-04-04T07:21:51.626" v="268" actId="255"/>
          <ac:spMkLst>
            <pc:docMk/>
            <pc:sldMk cId="1577705088" sldId="281"/>
            <ac:spMk id="2" creationId="{AFB126E7-B4BB-5546-BDA3-99CCC27ACB3E}"/>
          </ac:spMkLst>
        </pc:spChg>
        <pc:spChg chg="del mod">
          <ac:chgData name="Pepper See" userId="05fa344e-dd87-4cdf-aa40-0b65d025c22e" providerId="ADAL" clId="{9FCE2DAD-8A73-E64F-92E6-BF243FE6CB91}" dt="2023-04-04T07:20:29.955" v="241" actId="478"/>
          <ac:spMkLst>
            <pc:docMk/>
            <pc:sldMk cId="1577705088" sldId="281"/>
            <ac:spMk id="3" creationId="{541CCA29-42F8-DF40-8D86-51CD051DD3B0}"/>
          </ac:spMkLst>
        </pc:spChg>
        <pc:spChg chg="add mod">
          <ac:chgData name="Pepper See" userId="05fa344e-dd87-4cdf-aa40-0b65d025c22e" providerId="ADAL" clId="{9FCE2DAD-8A73-E64F-92E6-BF243FE6CB91}" dt="2023-04-04T07:46:58.054" v="1465" actId="14100"/>
          <ac:spMkLst>
            <pc:docMk/>
            <pc:sldMk cId="1577705088" sldId="281"/>
            <ac:spMk id="4" creationId="{13757809-5393-594D-937B-70484FEEE588}"/>
          </ac:spMkLst>
        </pc:spChg>
        <pc:spChg chg="add mod">
          <ac:chgData name="Pepper See" userId="05fa344e-dd87-4cdf-aa40-0b65d025c22e" providerId="ADAL" clId="{9FCE2DAD-8A73-E64F-92E6-BF243FE6CB91}" dt="2023-04-04T07:46:54.873" v="1464" actId="14100"/>
          <ac:spMkLst>
            <pc:docMk/>
            <pc:sldMk cId="1577705088" sldId="281"/>
            <ac:spMk id="7" creationId="{9718A6B1-1233-FA48-8B9A-DA7FD8041378}"/>
          </ac:spMkLst>
        </pc:spChg>
        <pc:spChg chg="add mod">
          <ac:chgData name="Pepper See" userId="05fa344e-dd87-4cdf-aa40-0b65d025c22e" providerId="ADAL" clId="{9FCE2DAD-8A73-E64F-92E6-BF243FE6CB91}" dt="2023-04-04T07:46:43.403" v="1459" actId="1076"/>
          <ac:spMkLst>
            <pc:docMk/>
            <pc:sldMk cId="1577705088" sldId="281"/>
            <ac:spMk id="10" creationId="{E9DBBCA6-83B7-D84C-90F2-3AAFB6D699A8}"/>
          </ac:spMkLst>
        </pc:spChg>
        <pc:picChg chg="add mod">
          <ac:chgData name="Pepper See" userId="05fa344e-dd87-4cdf-aa40-0b65d025c22e" providerId="ADAL" clId="{9FCE2DAD-8A73-E64F-92E6-BF243FE6CB91}" dt="2023-04-04T07:46:43.403" v="1459" actId="1076"/>
          <ac:picMkLst>
            <pc:docMk/>
            <pc:sldMk cId="1577705088" sldId="281"/>
            <ac:picMk id="6" creationId="{D31E0924-E81D-3143-BC1D-19D34E6EF7F4}"/>
          </ac:picMkLst>
        </pc:picChg>
        <pc:cxnChg chg="add mod">
          <ac:chgData name="Pepper See" userId="05fa344e-dd87-4cdf-aa40-0b65d025c22e" providerId="ADAL" clId="{9FCE2DAD-8A73-E64F-92E6-BF243FE6CB91}" dt="2023-04-04T07:46:52.362" v="1463" actId="14100"/>
          <ac:cxnSpMkLst>
            <pc:docMk/>
            <pc:sldMk cId="1577705088" sldId="281"/>
            <ac:cxnSpMk id="9" creationId="{AB49DD94-2032-E04A-93F8-1BB369CCAC99}"/>
          </ac:cxnSpMkLst>
        </pc:cxnChg>
      </pc:sldChg>
      <pc:sldChg chg="addSp delSp modSp add del mod">
        <pc:chgData name="Pepper See" userId="05fa344e-dd87-4cdf-aa40-0b65d025c22e" providerId="ADAL" clId="{9FCE2DAD-8A73-E64F-92E6-BF243FE6CB91}" dt="2023-04-04T07:19:32.924" v="203" actId="2696"/>
        <pc:sldMkLst>
          <pc:docMk/>
          <pc:sldMk cId="1916432373" sldId="281"/>
        </pc:sldMkLst>
        <pc:spChg chg="del mod">
          <ac:chgData name="Pepper See" userId="05fa344e-dd87-4cdf-aa40-0b65d025c22e" providerId="ADAL" clId="{9FCE2DAD-8A73-E64F-92E6-BF243FE6CB91}" dt="2023-04-04T07:18:24.151" v="188" actId="478"/>
          <ac:spMkLst>
            <pc:docMk/>
            <pc:sldMk cId="1916432373" sldId="281"/>
            <ac:spMk id="2" creationId="{EEE159CB-4C1B-B645-8AD4-DA77397467E0}"/>
          </ac:spMkLst>
        </pc:spChg>
        <pc:spChg chg="add del mod">
          <ac:chgData name="Pepper See" userId="05fa344e-dd87-4cdf-aa40-0b65d025c22e" providerId="ADAL" clId="{9FCE2DAD-8A73-E64F-92E6-BF243FE6CB91}" dt="2023-04-04T07:18:52.230" v="199" actId="21"/>
          <ac:spMkLst>
            <pc:docMk/>
            <pc:sldMk cId="1916432373" sldId="281"/>
            <ac:spMk id="4" creationId="{72B23EA8-F55B-0A4D-9F07-334C2EF04BD1}"/>
          </ac:spMkLst>
        </pc:spChg>
        <pc:spChg chg="add mod">
          <ac:chgData name="Pepper See" userId="05fa344e-dd87-4cdf-aa40-0b65d025c22e" providerId="ADAL" clId="{9FCE2DAD-8A73-E64F-92E6-BF243FE6CB91}" dt="2023-04-04T07:18:52.230" v="199" actId="21"/>
          <ac:spMkLst>
            <pc:docMk/>
            <pc:sldMk cId="1916432373" sldId="281"/>
            <ac:spMk id="7" creationId="{7445AF9A-6E5E-DC45-944C-81B8AF8CAEA6}"/>
          </ac:spMkLst>
        </pc:spChg>
        <pc:picChg chg="del">
          <ac:chgData name="Pepper See" userId="05fa344e-dd87-4cdf-aa40-0b65d025c22e" providerId="ADAL" clId="{9FCE2DAD-8A73-E64F-92E6-BF243FE6CB91}" dt="2023-04-04T07:18:00.580" v="141" actId="478"/>
          <ac:picMkLst>
            <pc:docMk/>
            <pc:sldMk cId="1916432373" sldId="281"/>
            <ac:picMk id="5" creationId="{DA917B05-F917-8B4C-8066-E9FF4D58FCD0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2859814806" sldId="281"/>
        </pc:sldMkLst>
      </pc:sldChg>
      <pc:sldChg chg="add del">
        <pc:chgData name="Pepper See" userId="05fa344e-dd87-4cdf-aa40-0b65d025c22e" providerId="ADAL" clId="{9FCE2DAD-8A73-E64F-92E6-BF243FE6CB91}" dt="2023-04-04T07:19:49.386" v="205"/>
        <pc:sldMkLst>
          <pc:docMk/>
          <pc:sldMk cId="3654098525" sldId="281"/>
        </pc:sldMkLst>
      </pc:sldChg>
      <pc:sldChg chg="delSp modSp add mod">
        <pc:chgData name="Pepper See" userId="05fa344e-dd87-4cdf-aa40-0b65d025c22e" providerId="ADAL" clId="{9FCE2DAD-8A73-E64F-92E6-BF243FE6CB91}" dt="2023-04-04T07:46:11.390" v="1454" actId="2085"/>
        <pc:sldMkLst>
          <pc:docMk/>
          <pc:sldMk cId="2654811532" sldId="282"/>
        </pc:sldMkLst>
        <pc:spChg chg="mod">
          <ac:chgData name="Pepper See" userId="05fa344e-dd87-4cdf-aa40-0b65d025c22e" providerId="ADAL" clId="{9FCE2DAD-8A73-E64F-92E6-BF243FE6CB91}" dt="2023-04-04T07:46:11.390" v="1454" actId="2085"/>
          <ac:spMkLst>
            <pc:docMk/>
            <pc:sldMk cId="2654811532" sldId="282"/>
            <ac:spMk id="4" creationId="{13757809-5393-594D-937B-70484FEEE588}"/>
          </ac:spMkLst>
        </pc:spChg>
        <pc:picChg chg="del">
          <ac:chgData name="Pepper See" userId="05fa344e-dd87-4cdf-aa40-0b65d025c22e" providerId="ADAL" clId="{9FCE2DAD-8A73-E64F-92E6-BF243FE6CB91}" dt="2023-04-04T07:40:26.848" v="975" actId="478"/>
          <ac:picMkLst>
            <pc:docMk/>
            <pc:sldMk cId="2654811532" sldId="282"/>
            <ac:picMk id="6" creationId="{D31E0924-E81D-3143-BC1D-19D34E6EF7F4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2928440210" sldId="282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975366011" sldId="283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1859218632" sldId="284"/>
        </pc:sldMkLst>
      </pc:sldChg>
      <pc:sldMasterChg chg="del delSldLayout">
        <pc:chgData name="Pepper See" userId="05fa344e-dd87-4cdf-aa40-0b65d025c22e" providerId="ADAL" clId="{9FCE2DAD-8A73-E64F-92E6-BF243FE6CB91}" dt="2023-04-04T07:11:19.070" v="95" actId="2696"/>
        <pc:sldMasterMkLst>
          <pc:docMk/>
          <pc:sldMasterMk cId="2397652272" sldId="2147483648"/>
        </pc:sldMasterMkLst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572654221" sldId="2147483649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690791643" sldId="2147483650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2172529005" sldId="2147483651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4057452341" sldId="2147483652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045880221" sldId="2147483653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1641173612" sldId="2147483654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105623216" sldId="2147483655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681241571" sldId="2147483656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392364572" sldId="2147483657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1615997906" sldId="2147483658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215062325" sldId="2147483659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William Wong" userId="S::william@tomowork.org::667f6241-6e0e-4455-ae5e-4051bd9b8c57" providerId="AD" clId="Web-{5FDFE238-84AC-1685-60AE-678AA5FA356E}"/>
    <pc:docChg chg="sldOrd">
      <pc:chgData name="William Wong" userId="S::william@tomowork.org::667f6241-6e0e-4455-ae5e-4051bd9b8c57" providerId="AD" clId="Web-{5FDFE238-84AC-1685-60AE-678AA5FA356E}" dt="2023-03-21T08:17:46.597" v="0"/>
      <pc:docMkLst>
        <pc:docMk/>
      </pc:docMkLst>
      <pc:sldChg chg="ord">
        <pc:chgData name="William Wong" userId="S::william@tomowork.org::667f6241-6e0e-4455-ae5e-4051bd9b8c57" providerId="AD" clId="Web-{5FDFE238-84AC-1685-60AE-678AA5FA356E}" dt="2023-03-21T08:17:46.597" v="0"/>
        <pc:sldMkLst>
          <pc:docMk/>
          <pc:sldMk cId="2026243091" sldId="2076137216"/>
        </pc:sldMkLst>
      </pc:sldChg>
    </pc:docChg>
  </pc:docChgLst>
  <pc:docChgLst>
    <pc:chgData name="William Wong" userId="667f6241-6e0e-4455-ae5e-4051bd9b8c57" providerId="ADAL" clId="{D6B7A21D-6D41-412C-A206-560A5046243F}"/>
    <pc:docChg chg="modSld">
      <pc:chgData name="William Wong" userId="667f6241-6e0e-4455-ae5e-4051bd9b8c57" providerId="ADAL" clId="{D6B7A21D-6D41-412C-A206-560A5046243F}" dt="2023-03-27T07:46:25.807" v="12" actId="20577"/>
      <pc:docMkLst>
        <pc:docMk/>
      </pc:docMkLst>
      <pc:sldChg chg="modSp mod">
        <pc:chgData name="William Wong" userId="667f6241-6e0e-4455-ae5e-4051bd9b8c57" providerId="ADAL" clId="{D6B7A21D-6D41-412C-A206-560A5046243F}" dt="2023-03-27T07:46:25.807" v="12" actId="20577"/>
        <pc:sldMkLst>
          <pc:docMk/>
          <pc:sldMk cId="3192410478" sldId="257"/>
        </pc:sldMkLst>
        <pc:spChg chg="mod">
          <ac:chgData name="William Wong" userId="667f6241-6e0e-4455-ae5e-4051bd9b8c57" providerId="ADAL" clId="{D6B7A21D-6D41-412C-A206-560A5046243F}" dt="2023-03-27T07:46:25.807" v="12" actId="20577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William Wong" userId="667f6241-6e0e-4455-ae5e-4051bd9b8c57" providerId="ADAL" clId="{D6B7A21D-6D41-412C-A206-560A5046243F}" dt="2023-03-27T07:46:22.933" v="10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William Wong" userId="667f6241-6e0e-4455-ae5e-4051bd9b8c57" providerId="ADAL" clId="{D6B7A21D-6D41-412C-A206-560A5046243F}" dt="2023-03-27T07:46:09.615" v="9" actId="1076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MUHAMMAD ARIF BIN HAMED" userId="S::201922d_mymail.nyp.edu.sg#ext#@tomowork.onmicrosoft.com::fa7a30f7-9800-4518-bd35-eb36b65c1be3" providerId="AD" clId="Web-{D788C137-3B65-46C7-AAE1-3A57B10E9659}"/>
    <pc:docChg chg="modSld">
      <pc:chgData name="MUHAMMAD ARIF BIN HAMED" userId="S::201922d_mymail.nyp.edu.sg#ext#@tomowork.onmicrosoft.com::fa7a30f7-9800-4518-bd35-eb36b65c1be3" providerId="AD" clId="Web-{D788C137-3B65-46C7-AAE1-3A57B10E9659}" dt="2023-03-23T08:53:29.801" v="44" actId="20577"/>
      <pc:docMkLst>
        <pc:docMk/>
      </pc:docMkLst>
      <pc:sldChg chg="modSp">
        <pc:chgData name="MUHAMMAD ARIF BIN HAMED" userId="S::201922d_mymail.nyp.edu.sg#ext#@tomowork.onmicrosoft.com::fa7a30f7-9800-4518-bd35-eb36b65c1be3" providerId="AD" clId="Web-{D788C137-3B65-46C7-AAE1-3A57B10E9659}" dt="2023-03-23T08:37:30.873" v="4" actId="20577"/>
        <pc:sldMkLst>
          <pc:docMk/>
          <pc:sldMk cId="3192410478" sldId="257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37:30.873" v="4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MUHAMMAD ARIF BIN HAMED" userId="S::201922d_mymail.nyp.edu.sg#ext#@tomowork.onmicrosoft.com::fa7a30f7-9800-4518-bd35-eb36b65c1be3" providerId="AD" clId="Web-{D788C137-3B65-46C7-AAE1-3A57B10E9659}" dt="2023-03-23T08:37:02.310" v="3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53:29.801" v="44" actId="20577"/>
        <pc:sldMkLst>
          <pc:docMk/>
          <pc:sldMk cId="88981467" sldId="258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40:00.939" v="18" actId="20577"/>
          <ac:spMkLst>
            <pc:docMk/>
            <pc:sldMk cId="88981467" sldId="258"/>
            <ac:spMk id="2" creationId="{F0FEA838-745F-A8B0-6EBC-E26D6942B1F7}"/>
          </ac:spMkLst>
        </pc:spChg>
        <pc:spChg chg="mod">
          <ac:chgData name="MUHAMMAD ARIF BIN HAMED" userId="S::201922d_mymail.nyp.edu.sg#ext#@tomowork.onmicrosoft.com::fa7a30f7-9800-4518-bd35-eb36b65c1be3" providerId="AD" clId="Web-{D788C137-3B65-46C7-AAE1-3A57B10E9659}" dt="2023-03-23T08:38:28.484" v="15" actId="20577"/>
          <ac:spMkLst>
            <pc:docMk/>
            <pc:sldMk cId="88981467" sldId="258"/>
            <ac:spMk id="8" creationId="{51F47484-3723-6E48-8C26-9FAE4DA3BBE1}"/>
          </ac:spMkLst>
        </pc:spChg>
        <pc:spChg chg="mod">
          <ac:chgData name="MUHAMMAD ARIF BIN HAMED" userId="S::201922d_mymail.nyp.edu.sg#ext#@tomowork.onmicrosoft.com::fa7a30f7-9800-4518-bd35-eb36b65c1be3" providerId="AD" clId="Web-{D788C137-3B65-46C7-AAE1-3A57B10E9659}" dt="2023-03-23T08:53:29.801" v="44" actId="20577"/>
          <ac:spMkLst>
            <pc:docMk/>
            <pc:sldMk cId="88981467" sldId="258"/>
            <ac:spMk id="9" creationId="{9721ACD8-8A8F-A844-9E52-4C79B66B11F9}"/>
          </ac:spMkLst>
        </pc:sp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40:17.252" v="23" actId="14100"/>
        <pc:sldMkLst>
          <pc:docMk/>
          <pc:sldMk cId="1992032522" sldId="259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40:17.252" v="23" actId="14100"/>
          <ac:spMkLst>
            <pc:docMk/>
            <pc:sldMk cId="1992032522" sldId="259"/>
            <ac:spMk id="2" creationId="{F0FEA838-745F-A8B0-6EBC-E26D6942B1F7}"/>
          </ac:spMkLst>
        </pc:sp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43:05.412" v="24" actId="1076"/>
        <pc:sldMkLst>
          <pc:docMk/>
          <pc:sldMk cId="877876691" sldId="262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39:08.313" v="17" actId="20577"/>
          <ac:spMkLst>
            <pc:docMk/>
            <pc:sldMk cId="877876691" sldId="262"/>
            <ac:spMk id="2" creationId="{F0FEA838-745F-A8B0-6EBC-E26D6942B1F7}"/>
          </ac:spMkLst>
        </pc:spChg>
        <pc:picChg chg="mod">
          <ac:chgData name="MUHAMMAD ARIF BIN HAMED" userId="S::201922d_mymail.nyp.edu.sg#ext#@tomowork.onmicrosoft.com::fa7a30f7-9800-4518-bd35-eb36b65c1be3" providerId="AD" clId="Web-{D788C137-3B65-46C7-AAE1-3A57B10E9659}" dt="2023-03-23T08:43:05.412" v="24" actId="1076"/>
          <ac:picMkLst>
            <pc:docMk/>
            <pc:sldMk cId="877876691" sldId="262"/>
            <ac:picMk id="5" creationId="{5FFA9620-2B85-0643-90CB-49699DA3A96F}"/>
          </ac:picMkLst>
        </pc:picChg>
      </pc:sldChg>
    </pc:docChg>
  </pc:docChgLst>
  <pc:docChgLst>
    <pc:chgData name="Pepper See" userId="05fa344e-dd87-4cdf-aa40-0b65d025c22e" providerId="ADAL" clId="{06780391-09BE-0048-9E85-4DFBBE4640DA}"/>
    <pc:docChg chg="delSld modSld">
      <pc:chgData name="Pepper See" userId="05fa344e-dd87-4cdf-aa40-0b65d025c22e" providerId="ADAL" clId="{06780391-09BE-0048-9E85-4DFBBE4640DA}" dt="2023-04-11T07:37:09.630" v="249" actId="14100"/>
      <pc:docMkLst>
        <pc:docMk/>
      </pc:docMkLst>
      <pc:sldChg chg="modSp mod">
        <pc:chgData name="Pepper See" userId="05fa344e-dd87-4cdf-aa40-0b65d025c22e" providerId="ADAL" clId="{06780391-09BE-0048-9E85-4DFBBE4640DA}" dt="2023-04-11T07:23:58.371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06780391-09BE-0048-9E85-4DFBBE4640DA}" dt="2023-04-11T07:23:58.371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06780391-09BE-0048-9E85-4DFBBE4640DA}" dt="2023-04-11T07:37:09.630" v="249" actId="14100"/>
        <pc:sldMkLst>
          <pc:docMk/>
          <pc:sldMk cId="3192410478" sldId="257"/>
        </pc:sldMkLst>
        <pc:spChg chg="mod">
          <ac:chgData name="Pepper See" userId="05fa344e-dd87-4cdf-aa40-0b65d025c22e" providerId="ADAL" clId="{06780391-09BE-0048-9E85-4DFBBE4640DA}" dt="2023-04-11T07:24:20.058" v="16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06780391-09BE-0048-9E85-4DFBBE4640DA}" dt="2023-04-11T07:37:09.630" v="249" actId="14100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06780391-09BE-0048-9E85-4DFBBE4640DA}" dt="2023-04-11T07:26:05.420" v="122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Graphic">
          <ac:chgData name="Pepper See" userId="05fa344e-dd87-4cdf-aa40-0b65d025c22e" providerId="ADAL" clId="{06780391-09BE-0048-9E85-4DFBBE4640DA}" dt="2023-04-11T07:29:32.374" v="237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 mod">
        <pc:chgData name="Pepper See" userId="05fa344e-dd87-4cdf-aa40-0b65d025c22e" providerId="ADAL" clId="{06780391-09BE-0048-9E85-4DFBBE4640DA}" dt="2023-04-11T07:28:12.435" v="230" actId="1038"/>
        <pc:sldMkLst>
          <pc:docMk/>
          <pc:sldMk cId="0" sldId="274"/>
        </pc:sldMkLst>
        <pc:spChg chg="mod">
          <ac:chgData name="Pepper See" userId="05fa344e-dd87-4cdf-aa40-0b65d025c22e" providerId="ADAL" clId="{06780391-09BE-0048-9E85-4DFBBE4640DA}" dt="2023-04-11T07:28:12.435" v="230" actId="1038"/>
          <ac:spMkLst>
            <pc:docMk/>
            <pc:sldMk cId="0" sldId="274"/>
            <ac:spMk id="2" creationId="{72515659-707F-110E-D777-C67D6AF73397}"/>
          </ac:spMkLst>
        </pc:spChg>
        <pc:graphicFrameChg chg="modGraphic">
          <ac:chgData name="Pepper See" userId="05fa344e-dd87-4cdf-aa40-0b65d025c22e" providerId="ADAL" clId="{06780391-09BE-0048-9E85-4DFBBE4640DA}" dt="2023-04-11T07:26:34.956" v="140" actId="20577"/>
          <ac:graphicFrameMkLst>
            <pc:docMk/>
            <pc:sldMk cId="0" sldId="274"/>
            <ac:graphicFrameMk id="362" creationId="{00000000-0000-0000-0000-000000000000}"/>
          </ac:graphicFrameMkLst>
        </pc:graphicFrameChg>
      </pc:sldChg>
      <pc:sldChg chg="del">
        <pc:chgData name="Pepper See" userId="05fa344e-dd87-4cdf-aa40-0b65d025c22e" providerId="ADAL" clId="{06780391-09BE-0048-9E85-4DFBBE4640DA}" dt="2023-04-11T07:27:37.624" v="227" actId="2696"/>
        <pc:sldMkLst>
          <pc:docMk/>
          <pc:sldMk cId="1284903469" sldId="2095"/>
        </pc:sldMkLst>
      </pc:sldChg>
      <pc:sldChg chg="del">
        <pc:chgData name="Pepper See" userId="05fa344e-dd87-4cdf-aa40-0b65d025c22e" providerId="ADAL" clId="{06780391-09BE-0048-9E85-4DFBBE4640DA}" dt="2023-04-11T07:27:37.624" v="227" actId="2696"/>
        <pc:sldMkLst>
          <pc:docMk/>
          <pc:sldMk cId="975973209" sldId="2096"/>
        </pc:sldMkLst>
      </pc:sldChg>
      <pc:sldChg chg="del">
        <pc:chgData name="Pepper See" userId="05fa344e-dd87-4cdf-aa40-0b65d025c22e" providerId="ADAL" clId="{06780391-09BE-0048-9E85-4DFBBE4640DA}" dt="2023-04-11T07:27:37.624" v="227" actId="2696"/>
        <pc:sldMkLst>
          <pc:docMk/>
          <pc:sldMk cId="668715350" sldId="2097"/>
        </pc:sldMkLst>
      </pc:sldChg>
      <pc:sldChg chg="del">
        <pc:chgData name="Pepper See" userId="05fa344e-dd87-4cdf-aa40-0b65d025c22e" providerId="ADAL" clId="{06780391-09BE-0048-9E85-4DFBBE4640DA}" dt="2023-04-11T07:27:37.624" v="227" actId="2696"/>
        <pc:sldMkLst>
          <pc:docMk/>
          <pc:sldMk cId="2700063326" sldId="2098"/>
        </pc:sldMkLst>
      </pc:sldChg>
    </pc:docChg>
  </pc:docChgLst>
  <pc:docChgLst>
    <pc:chgData name="Pepper See" userId="05fa344e-dd87-4cdf-aa40-0b65d025c22e" providerId="ADAL" clId="{329B11F7-BD78-524C-9FB1-F677E6AE511E}"/>
    <pc:docChg chg="custSel addSld delSld modSld sldOrd">
      <pc:chgData name="Pepper See" userId="05fa344e-dd87-4cdf-aa40-0b65d025c22e" providerId="ADAL" clId="{329B11F7-BD78-524C-9FB1-F677E6AE511E}" dt="2023-04-06T02:39:28.396" v="168"/>
      <pc:docMkLst>
        <pc:docMk/>
      </pc:docMkLst>
      <pc:sldChg chg="modSp mod">
        <pc:chgData name="Pepper See" userId="05fa344e-dd87-4cdf-aa40-0b65d025c22e" providerId="ADAL" clId="{329B11F7-BD78-524C-9FB1-F677E6AE511E}" dt="2023-04-06T02:25:14.889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329B11F7-BD78-524C-9FB1-F677E6AE511E}" dt="2023-04-06T02:25:14.889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 modShow">
        <pc:chgData name="Pepper See" userId="05fa344e-dd87-4cdf-aa40-0b65d025c22e" providerId="ADAL" clId="{329B11F7-BD78-524C-9FB1-F677E6AE511E}" dt="2023-04-06T02:39:28.396" v="168"/>
        <pc:sldMkLst>
          <pc:docMk/>
          <pc:sldMk cId="3192410478" sldId="257"/>
        </pc:sldMkLst>
        <pc:spChg chg="mod">
          <ac:chgData name="Pepper See" userId="05fa344e-dd87-4cdf-aa40-0b65d025c22e" providerId="ADAL" clId="{329B11F7-BD78-524C-9FB1-F677E6AE511E}" dt="2023-04-06T02:26:06.442" v="10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329B11F7-BD78-524C-9FB1-F677E6AE511E}" dt="2023-04-06T02:32:07.433" v="37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329B11F7-BD78-524C-9FB1-F677E6AE511E}" dt="2023-04-06T02:39:28.396" v="168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 add mod ord">
        <pc:chgData name="Pepper See" userId="05fa344e-dd87-4cdf-aa40-0b65d025c22e" providerId="ADAL" clId="{329B11F7-BD78-524C-9FB1-F677E6AE511E}" dt="2023-04-06T02:35:53.688" v="92" actId="20577"/>
        <pc:sldMkLst>
          <pc:docMk/>
          <pc:sldMk cId="0" sldId="274"/>
        </pc:sldMkLst>
        <pc:graphicFrameChg chg="modGraphic">
          <ac:chgData name="Pepper See" userId="05fa344e-dd87-4cdf-aa40-0b65d025c22e" providerId="ADAL" clId="{329B11F7-BD78-524C-9FB1-F677E6AE511E}" dt="2023-04-06T02:35:53.688" v="92" actId="20577"/>
          <ac:graphicFrameMkLst>
            <pc:docMk/>
            <pc:sldMk cId="0" sldId="274"/>
            <ac:graphicFrameMk id="362" creationId="{00000000-0000-0000-0000-000000000000}"/>
          </ac:graphicFrameMkLst>
        </pc:graphicFrameChg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392654179" sldId="275"/>
        </pc:sldMkLst>
      </pc:sldChg>
      <pc:sldChg chg="del">
        <pc:chgData name="Pepper See" userId="05fa344e-dd87-4cdf-aa40-0b65d025c22e" providerId="ADAL" clId="{329B11F7-BD78-524C-9FB1-F677E6AE511E}" dt="2023-04-06T02:25:37.209" v="3" actId="2696"/>
        <pc:sldMkLst>
          <pc:docMk/>
          <pc:sldMk cId="0" sldId="277"/>
        </pc:sldMkLst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450383247" sldId="278"/>
        </pc:sldMkLst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1743226863" sldId="279"/>
        </pc:sldMkLst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380183796" sldId="280"/>
        </pc:sldMkLst>
      </pc:sldChg>
      <pc:sldChg chg="del">
        <pc:chgData name="Pepper See" userId="05fa344e-dd87-4cdf-aa40-0b65d025c22e" providerId="ADAL" clId="{329B11F7-BD78-524C-9FB1-F677E6AE511E}" dt="2023-04-06T02:25:21.600" v="1" actId="2696"/>
        <pc:sldMkLst>
          <pc:docMk/>
          <pc:sldMk cId="1577705088" sldId="281"/>
        </pc:sldMkLst>
      </pc:sldChg>
      <pc:sldChg chg="del">
        <pc:chgData name="Pepper See" userId="05fa344e-dd87-4cdf-aa40-0b65d025c22e" providerId="ADAL" clId="{329B11F7-BD78-524C-9FB1-F677E6AE511E}" dt="2023-04-06T02:25:26.477" v="2" actId="2696"/>
        <pc:sldMkLst>
          <pc:docMk/>
          <pc:sldMk cId="2654811532" sldId="282"/>
        </pc:sldMkLst>
      </pc:sldChg>
      <pc:sldChg chg="add">
        <pc:chgData name="Pepper See" userId="05fa344e-dd87-4cdf-aa40-0b65d025c22e" providerId="ADAL" clId="{329B11F7-BD78-524C-9FB1-F677E6AE511E}" dt="2023-04-06T02:26:38.364" v="11"/>
        <pc:sldMkLst>
          <pc:docMk/>
          <pc:sldMk cId="1284903469" sldId="2095"/>
        </pc:sldMkLst>
      </pc:sldChg>
      <pc:sldChg chg="add">
        <pc:chgData name="Pepper See" userId="05fa344e-dd87-4cdf-aa40-0b65d025c22e" providerId="ADAL" clId="{329B11F7-BD78-524C-9FB1-F677E6AE511E}" dt="2023-04-06T02:26:38.364" v="11"/>
        <pc:sldMkLst>
          <pc:docMk/>
          <pc:sldMk cId="975973209" sldId="2096"/>
        </pc:sldMkLst>
      </pc:sldChg>
      <pc:sldChg chg="add">
        <pc:chgData name="Pepper See" userId="05fa344e-dd87-4cdf-aa40-0b65d025c22e" providerId="ADAL" clId="{329B11F7-BD78-524C-9FB1-F677E6AE511E}" dt="2023-04-06T02:26:38.364" v="11"/>
        <pc:sldMkLst>
          <pc:docMk/>
          <pc:sldMk cId="668715350" sldId="2097"/>
        </pc:sldMkLst>
      </pc:sldChg>
    </pc:docChg>
  </pc:docChgLst>
  <pc:docChgLst>
    <pc:chgData name="Pepper See" userId="05fa344e-dd87-4cdf-aa40-0b65d025c22e" providerId="ADAL" clId="{177D3CE2-BAAC-1F40-8F3F-AD3E09D5183E}"/>
    <pc:docChg chg="undo custSel addSld modSld sldOrd">
      <pc:chgData name="Pepper See" userId="05fa344e-dd87-4cdf-aa40-0b65d025c22e" providerId="ADAL" clId="{177D3CE2-BAAC-1F40-8F3F-AD3E09D5183E}" dt="2023-03-29T06:54:14.395" v="338" actId="729"/>
      <pc:docMkLst>
        <pc:docMk/>
      </pc:docMkLst>
      <pc:sldChg chg="modSp mod">
        <pc:chgData name="Pepper See" userId="05fa344e-dd87-4cdf-aa40-0b65d025c22e" providerId="ADAL" clId="{177D3CE2-BAAC-1F40-8F3F-AD3E09D5183E}" dt="2023-03-29T01:57:53.485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177D3CE2-BAAC-1F40-8F3F-AD3E09D5183E}" dt="2023-03-29T01:57:53.485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delSp modSp mod">
        <pc:chgData name="Pepper See" userId="05fa344e-dd87-4cdf-aa40-0b65d025c22e" providerId="ADAL" clId="{177D3CE2-BAAC-1F40-8F3F-AD3E09D5183E}" dt="2023-03-29T02:23:09.776" v="156" actId="207"/>
        <pc:sldMkLst>
          <pc:docMk/>
          <pc:sldMk cId="3192410478" sldId="257"/>
        </pc:sldMkLst>
        <pc:spChg chg="mod">
          <ac:chgData name="Pepper See" userId="05fa344e-dd87-4cdf-aa40-0b65d025c22e" providerId="ADAL" clId="{177D3CE2-BAAC-1F40-8F3F-AD3E09D5183E}" dt="2023-03-29T02:22:24.849" v="146" actId="27636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177D3CE2-BAAC-1F40-8F3F-AD3E09D5183E}" dt="2023-03-29T02:22:44.559" v="15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177D3CE2-BAAC-1F40-8F3F-AD3E09D5183E}" dt="2023-03-29T02:22:44.559" v="152" actId="1076"/>
          <ac:spMkLst>
            <pc:docMk/>
            <pc:sldMk cId="3192410478" sldId="257"/>
            <ac:spMk id="5" creationId="{36BA3CDD-0568-9A4B-97F2-C7F63FF61279}"/>
          </ac:spMkLst>
        </pc:spChg>
        <pc:spChg chg="del mod">
          <ac:chgData name="Pepper See" userId="05fa344e-dd87-4cdf-aa40-0b65d025c22e" providerId="ADAL" clId="{177D3CE2-BAAC-1F40-8F3F-AD3E09D5183E}" dt="2023-03-29T02:22:39.974" v="151" actId="478"/>
          <ac:spMkLst>
            <pc:docMk/>
            <pc:sldMk cId="3192410478" sldId="257"/>
            <ac:spMk id="6" creationId="{DE7B0808-8EC9-C040-8702-5997BEE56DED}"/>
          </ac:spMkLst>
        </pc:spChg>
        <pc:graphicFrameChg chg="mod modGraphic">
          <ac:chgData name="Pepper See" userId="05fa344e-dd87-4cdf-aa40-0b65d025c22e" providerId="ADAL" clId="{177D3CE2-BAAC-1F40-8F3F-AD3E09D5183E}" dt="2023-03-29T02:23:09.776" v="156" actId="20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 modShow">
        <pc:chgData name="Pepper See" userId="05fa344e-dd87-4cdf-aa40-0b65d025c22e" providerId="ADAL" clId="{177D3CE2-BAAC-1F40-8F3F-AD3E09D5183E}" dt="2023-03-29T02:26:24.072" v="186" actId="729"/>
        <pc:sldMkLst>
          <pc:docMk/>
          <pc:sldMk cId="88981467" sldId="258"/>
        </pc:sldMkLst>
      </pc:sldChg>
      <pc:sldChg chg="modSp mod modShow">
        <pc:chgData name="Pepper See" userId="05fa344e-dd87-4cdf-aa40-0b65d025c22e" providerId="ADAL" clId="{177D3CE2-BAAC-1F40-8F3F-AD3E09D5183E}" dt="2023-03-29T02:26:24.072" v="186" actId="729"/>
        <pc:sldMkLst>
          <pc:docMk/>
          <pc:sldMk cId="2849216238" sldId="273"/>
        </pc:sldMkLst>
        <pc:spChg chg="mod">
          <ac:chgData name="Pepper See" userId="05fa344e-dd87-4cdf-aa40-0b65d025c22e" providerId="ADAL" clId="{177D3CE2-BAAC-1F40-8F3F-AD3E09D5183E}" dt="2023-03-29T02:25:57.421" v="179" actId="20577"/>
          <ac:spMkLst>
            <pc:docMk/>
            <pc:sldMk cId="2849216238" sldId="273"/>
            <ac:spMk id="2" creationId="{1A16BE69-87B1-4A5F-BBCE-8C5F7387CEC3}"/>
          </ac:spMkLst>
        </pc:spChg>
        <pc:spChg chg="mod">
          <ac:chgData name="Pepper See" userId="05fa344e-dd87-4cdf-aa40-0b65d025c22e" providerId="ADAL" clId="{177D3CE2-BAAC-1F40-8F3F-AD3E09D5183E}" dt="2023-03-29T02:26:15.151" v="185" actId="20577"/>
          <ac:spMkLst>
            <pc:docMk/>
            <pc:sldMk cId="2849216238" sldId="273"/>
            <ac:spMk id="3" creationId="{6BAE5D20-57F9-B993-C182-AC4AE26F1890}"/>
          </ac:spMkLst>
        </pc:spChg>
      </pc:sldChg>
      <pc:sldChg chg="addSp delSp modSp new mod ord">
        <pc:chgData name="Pepper See" userId="05fa344e-dd87-4cdf-aa40-0b65d025c22e" providerId="ADAL" clId="{177D3CE2-BAAC-1F40-8F3F-AD3E09D5183E}" dt="2023-03-29T02:29:08.393" v="250" actId="20577"/>
        <pc:sldMkLst>
          <pc:docMk/>
          <pc:sldMk cId="962716098" sldId="274"/>
        </pc:sldMkLst>
        <pc:spChg chg="mod">
          <ac:chgData name="Pepper See" userId="05fa344e-dd87-4cdf-aa40-0b65d025c22e" providerId="ADAL" clId="{177D3CE2-BAAC-1F40-8F3F-AD3E09D5183E}" dt="2023-03-29T02:29:08.393" v="250" actId="20577"/>
          <ac:spMkLst>
            <pc:docMk/>
            <pc:sldMk cId="962716098" sldId="274"/>
            <ac:spMk id="2" creationId="{6F78B934-064A-2E44-8086-C9D1E90CF5D6}"/>
          </ac:spMkLst>
        </pc:spChg>
        <pc:spChg chg="mod">
          <ac:chgData name="Pepper See" userId="05fa344e-dd87-4cdf-aa40-0b65d025c22e" providerId="ADAL" clId="{177D3CE2-BAAC-1F40-8F3F-AD3E09D5183E}" dt="2023-03-29T02:28:34.820" v="230" actId="14100"/>
          <ac:spMkLst>
            <pc:docMk/>
            <pc:sldMk cId="962716098" sldId="274"/>
            <ac:spMk id="3" creationId="{21F894EC-8444-4645-93FC-EE3B47571450}"/>
          </ac:spMkLst>
        </pc:spChg>
        <pc:spChg chg="add del mod">
          <ac:chgData name="Pepper See" userId="05fa344e-dd87-4cdf-aa40-0b65d025c22e" providerId="ADAL" clId="{177D3CE2-BAAC-1F40-8F3F-AD3E09D5183E}" dt="2023-03-29T02:29:00.813" v="237" actId="478"/>
          <ac:spMkLst>
            <pc:docMk/>
            <pc:sldMk cId="962716098" sldId="274"/>
            <ac:spMk id="4" creationId="{C2057911-CE9B-4A44-A56A-6858BE2C07AC}"/>
          </ac:spMkLst>
        </pc:spChg>
      </pc:sldChg>
      <pc:sldChg chg="addSp delSp modSp add mod modShow">
        <pc:chgData name="Pepper See" userId="05fa344e-dd87-4cdf-aa40-0b65d025c22e" providerId="ADAL" clId="{177D3CE2-BAAC-1F40-8F3F-AD3E09D5183E}" dt="2023-03-29T06:54:14.395" v="338" actId="729"/>
        <pc:sldMkLst>
          <pc:docMk/>
          <pc:sldMk cId="392654179" sldId="275"/>
        </pc:sldMkLst>
        <pc:spChg chg="mod">
          <ac:chgData name="Pepper See" userId="05fa344e-dd87-4cdf-aa40-0b65d025c22e" providerId="ADAL" clId="{177D3CE2-BAAC-1F40-8F3F-AD3E09D5183E}" dt="2023-03-29T06:48:11.633" v="283" actId="1076"/>
          <ac:spMkLst>
            <pc:docMk/>
            <pc:sldMk cId="392654179" sldId="275"/>
            <ac:spMk id="2" creationId="{6F78B934-064A-2E44-8086-C9D1E90CF5D6}"/>
          </ac:spMkLst>
        </pc:spChg>
        <pc:spChg chg="del">
          <ac:chgData name="Pepper See" userId="05fa344e-dd87-4cdf-aa40-0b65d025c22e" providerId="ADAL" clId="{177D3CE2-BAAC-1F40-8F3F-AD3E09D5183E}" dt="2023-03-29T06:45:33.439" v="265" actId="478"/>
          <ac:spMkLst>
            <pc:docMk/>
            <pc:sldMk cId="392654179" sldId="275"/>
            <ac:spMk id="3" creationId="{21F894EC-8444-4645-93FC-EE3B47571450}"/>
          </ac:spMkLst>
        </pc:spChg>
        <pc:spChg chg="add mod">
          <ac:chgData name="Pepper See" userId="05fa344e-dd87-4cdf-aa40-0b65d025c22e" providerId="ADAL" clId="{177D3CE2-BAAC-1F40-8F3F-AD3E09D5183E}" dt="2023-03-29T06:48:04.786" v="281" actId="1076"/>
          <ac:spMkLst>
            <pc:docMk/>
            <pc:sldMk cId="392654179" sldId="275"/>
            <ac:spMk id="5" creationId="{B78665B7-3129-A349-92D9-E6B8F6EF56D2}"/>
          </ac:spMkLst>
        </pc:spChg>
        <pc:spChg chg="add del">
          <ac:chgData name="Pepper See" userId="05fa344e-dd87-4cdf-aa40-0b65d025c22e" providerId="ADAL" clId="{177D3CE2-BAAC-1F40-8F3F-AD3E09D5183E}" dt="2023-03-29T06:48:24.493" v="286" actId="22"/>
          <ac:spMkLst>
            <pc:docMk/>
            <pc:sldMk cId="392654179" sldId="275"/>
            <ac:spMk id="9" creationId="{04A35A7A-A52F-974A-BAF3-C34C593D5E38}"/>
          </ac:spMkLst>
        </pc:spChg>
        <pc:picChg chg="add mod">
          <ac:chgData name="Pepper See" userId="05fa344e-dd87-4cdf-aa40-0b65d025c22e" providerId="ADAL" clId="{177D3CE2-BAAC-1F40-8F3F-AD3E09D5183E}" dt="2023-03-29T06:48:14.811" v="284" actId="1076"/>
          <ac:picMkLst>
            <pc:docMk/>
            <pc:sldMk cId="392654179" sldId="275"/>
            <ac:picMk id="7" creationId="{4B707C57-3110-DA48-B911-6FAFA383FEDC}"/>
          </ac:picMkLst>
        </pc:picChg>
      </pc:sldChg>
      <pc:sldChg chg="addSp delSp modSp add mod modShow">
        <pc:chgData name="Pepper See" userId="05fa344e-dd87-4cdf-aa40-0b65d025c22e" providerId="ADAL" clId="{177D3CE2-BAAC-1F40-8F3F-AD3E09D5183E}" dt="2023-03-29T06:54:14.395" v="338" actId="729"/>
        <pc:sldMkLst>
          <pc:docMk/>
          <pc:sldMk cId="421691623" sldId="276"/>
        </pc:sldMkLst>
        <pc:spChg chg="mod">
          <ac:chgData name="Pepper See" userId="05fa344e-dd87-4cdf-aa40-0b65d025c22e" providerId="ADAL" clId="{177D3CE2-BAAC-1F40-8F3F-AD3E09D5183E}" dt="2023-03-29T06:48:38.712" v="312" actId="1038"/>
          <ac:spMkLst>
            <pc:docMk/>
            <pc:sldMk cId="421691623" sldId="276"/>
            <ac:spMk id="2" creationId="{6F78B934-064A-2E44-8086-C9D1E90CF5D6}"/>
          </ac:spMkLst>
        </pc:spChg>
        <pc:spChg chg="add del mod">
          <ac:chgData name="Pepper See" userId="05fa344e-dd87-4cdf-aa40-0b65d025c22e" providerId="ADAL" clId="{177D3CE2-BAAC-1F40-8F3F-AD3E09D5183E}" dt="2023-03-29T06:49:31.063" v="315" actId="478"/>
          <ac:spMkLst>
            <pc:docMk/>
            <pc:sldMk cId="421691623" sldId="276"/>
            <ac:spMk id="4" creationId="{01E5BE21-0747-8042-9F36-1806CE7656C2}"/>
          </ac:spMkLst>
        </pc:spChg>
        <pc:spChg chg="add del mod">
          <ac:chgData name="Pepper See" userId="05fa344e-dd87-4cdf-aa40-0b65d025c22e" providerId="ADAL" clId="{177D3CE2-BAAC-1F40-8F3F-AD3E09D5183E}" dt="2023-03-29T06:51:26.071" v="330" actId="1076"/>
          <ac:spMkLst>
            <pc:docMk/>
            <pc:sldMk cId="421691623" sldId="276"/>
            <ac:spMk id="5" creationId="{B78665B7-3129-A349-92D9-E6B8F6EF56D2}"/>
          </ac:spMkLst>
        </pc:spChg>
        <pc:picChg chg="del">
          <ac:chgData name="Pepper See" userId="05fa344e-dd87-4cdf-aa40-0b65d025c22e" providerId="ADAL" clId="{177D3CE2-BAAC-1F40-8F3F-AD3E09D5183E}" dt="2023-03-29T06:49:28.351" v="313" actId="478"/>
          <ac:picMkLst>
            <pc:docMk/>
            <pc:sldMk cId="421691623" sldId="276"/>
            <ac:picMk id="7" creationId="{4B707C57-3110-DA48-B911-6FAFA383FEDC}"/>
          </ac:picMkLst>
        </pc:picChg>
        <pc:picChg chg="add mod">
          <ac:chgData name="Pepper See" userId="05fa344e-dd87-4cdf-aa40-0b65d025c22e" providerId="ADAL" clId="{177D3CE2-BAAC-1F40-8F3F-AD3E09D5183E}" dt="2023-03-29T06:52:08.466" v="337" actId="1076"/>
          <ac:picMkLst>
            <pc:docMk/>
            <pc:sldMk cId="421691623" sldId="276"/>
            <ac:picMk id="8" creationId="{B964A116-3DB7-8142-B06B-033894E9158D}"/>
          </ac:picMkLst>
        </pc:picChg>
      </pc:sldChg>
    </pc:docChg>
  </pc:docChgLst>
  <pc:docChgLst>
    <pc:chgData name="Pepper See" userId="05fa344e-dd87-4cdf-aa40-0b65d025c22e" providerId="ADAL" clId="{57AF1B93-94CB-EC46-9784-66EA114637C4}"/>
    <pc:docChg chg="undo custSel addSld modSld">
      <pc:chgData name="Pepper See" userId="05fa344e-dd87-4cdf-aa40-0b65d025c22e" providerId="ADAL" clId="{57AF1B93-94CB-EC46-9784-66EA114637C4}" dt="2023-03-21T08:36:33.464" v="510" actId="20577"/>
      <pc:docMkLst>
        <pc:docMk/>
      </pc:docMkLst>
      <pc:sldChg chg="modSp mod">
        <pc:chgData name="Pepper See" userId="05fa344e-dd87-4cdf-aa40-0b65d025c22e" providerId="ADAL" clId="{57AF1B93-94CB-EC46-9784-66EA114637C4}" dt="2023-03-21T06:44:25.121" v="1" actId="20577"/>
        <pc:sldMkLst>
          <pc:docMk/>
          <pc:sldMk cId="1958739274" sldId="256"/>
        </pc:sldMkLst>
        <pc:spChg chg="mod">
          <ac:chgData name="Pepper See" userId="05fa344e-dd87-4cdf-aa40-0b65d025c22e" providerId="ADAL" clId="{57AF1B93-94CB-EC46-9784-66EA114637C4}" dt="2023-03-21T06:44:25.121" v="1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addSp modSp mod">
        <pc:chgData name="Pepper See" userId="05fa344e-dd87-4cdf-aa40-0b65d025c22e" providerId="ADAL" clId="{57AF1B93-94CB-EC46-9784-66EA114637C4}" dt="2023-03-21T08:36:33.464" v="510" actId="20577"/>
        <pc:sldMkLst>
          <pc:docMk/>
          <pc:sldMk cId="3192410478" sldId="257"/>
        </pc:sldMkLst>
        <pc:spChg chg="mod">
          <ac:chgData name="Pepper See" userId="05fa344e-dd87-4cdf-aa40-0b65d025c22e" providerId="ADAL" clId="{57AF1B93-94CB-EC46-9784-66EA114637C4}" dt="2023-03-21T06:45:01.596" v="21" actId="255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7AF1B93-94CB-EC46-9784-66EA114637C4}" dt="2023-03-21T08:36:19.784" v="492" actId="1076"/>
          <ac:spMkLst>
            <pc:docMk/>
            <pc:sldMk cId="3192410478" sldId="257"/>
            <ac:spMk id="4" creationId="{322B0E00-4C4B-B13E-DBFF-27F9C3BF71A4}"/>
          </ac:spMkLst>
        </pc:spChg>
        <pc:spChg chg="add mod">
          <ac:chgData name="Pepper See" userId="05fa344e-dd87-4cdf-aa40-0b65d025c22e" providerId="ADAL" clId="{57AF1B93-94CB-EC46-9784-66EA114637C4}" dt="2023-03-21T08:36:33.464" v="510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57AF1B93-94CB-EC46-9784-66EA114637C4}" dt="2023-03-21T07:03:20.063" v="395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add mod modShow">
        <pc:chgData name="Pepper See" userId="05fa344e-dd87-4cdf-aa40-0b65d025c22e" providerId="ADAL" clId="{57AF1B93-94CB-EC46-9784-66EA114637C4}" dt="2023-03-21T07:03:44.584" v="396" actId="729"/>
        <pc:sldMkLst>
          <pc:docMk/>
          <pc:sldMk cId="3910076581" sldId="258"/>
        </pc:sldMkLst>
        <pc:spChg chg="del mod">
          <ac:chgData name="Pepper See" userId="05fa344e-dd87-4cdf-aa40-0b65d025c22e" providerId="ADAL" clId="{57AF1B93-94CB-EC46-9784-66EA114637C4}" dt="2023-03-21T07:00:19.978" v="303" actId="478"/>
          <ac:spMkLst>
            <pc:docMk/>
            <pc:sldMk cId="3910076581" sldId="258"/>
            <ac:spMk id="2" creationId="{F0FEA838-745F-A8B0-6EBC-E26D6942B1F7}"/>
          </ac:spMkLst>
        </pc:spChg>
        <pc:spChg chg="del">
          <ac:chgData name="Pepper See" userId="05fa344e-dd87-4cdf-aa40-0b65d025c22e" providerId="ADAL" clId="{57AF1B93-94CB-EC46-9784-66EA114637C4}" dt="2023-03-21T06:59:27.997" v="266" actId="478"/>
          <ac:spMkLst>
            <pc:docMk/>
            <pc:sldMk cId="3910076581" sldId="258"/>
            <ac:spMk id="4" creationId="{322B0E00-4C4B-B13E-DBFF-27F9C3BF71A4}"/>
          </ac:spMkLst>
        </pc:spChg>
        <pc:spChg chg="add del mod">
          <ac:chgData name="Pepper See" userId="05fa344e-dd87-4cdf-aa40-0b65d025c22e" providerId="ADAL" clId="{57AF1B93-94CB-EC46-9784-66EA114637C4}" dt="2023-03-21T07:00:21.434" v="304" actId="478"/>
          <ac:spMkLst>
            <pc:docMk/>
            <pc:sldMk cId="3910076581" sldId="258"/>
            <ac:spMk id="8" creationId="{AC53B516-C5E9-6947-B49C-837E5F0FBDEC}"/>
          </ac:spMkLst>
        </pc:spChg>
        <pc:spChg chg="add mod">
          <ac:chgData name="Pepper See" userId="05fa344e-dd87-4cdf-aa40-0b65d025c22e" providerId="ADAL" clId="{57AF1B93-94CB-EC46-9784-66EA114637C4}" dt="2023-03-21T07:01:11.723" v="345" actId="20577"/>
          <ac:spMkLst>
            <pc:docMk/>
            <pc:sldMk cId="3910076581" sldId="258"/>
            <ac:spMk id="9" creationId="{05DBDA06-2566-2A4A-AB83-C41EEB75BEF2}"/>
          </ac:spMkLst>
        </pc:spChg>
        <pc:graphicFrameChg chg="del">
          <ac:chgData name="Pepper See" userId="05fa344e-dd87-4cdf-aa40-0b65d025c22e" providerId="ADAL" clId="{57AF1B93-94CB-EC46-9784-66EA114637C4}" dt="2023-03-21T06:59:25.154" v="265" actId="478"/>
          <ac:graphicFrameMkLst>
            <pc:docMk/>
            <pc:sldMk cId="3910076581" sldId="258"/>
            <ac:graphicFrameMk id="3" creationId="{00E38648-255C-A79D-2ECB-C22CB830CE4B}"/>
          </ac:graphicFrameMkLst>
        </pc:graphicFrameChg>
        <pc:picChg chg="add mod modCrop">
          <ac:chgData name="Pepper See" userId="05fa344e-dd87-4cdf-aa40-0b65d025c22e" providerId="ADAL" clId="{57AF1B93-94CB-EC46-9784-66EA114637C4}" dt="2023-03-21T07:00:48.218" v="311" actId="1076"/>
          <ac:picMkLst>
            <pc:docMk/>
            <pc:sldMk cId="3910076581" sldId="258"/>
            <ac:picMk id="6" creationId="{17BFA3B0-ECC1-C040-9B70-A485233F5450}"/>
          </ac:picMkLst>
        </pc:picChg>
      </pc:sldChg>
      <pc:sldChg chg="addSp modSp mod">
        <pc:chgData name="Pepper See" userId="05fa344e-dd87-4cdf-aa40-0b65d025c22e" providerId="ADAL" clId="{57AF1B93-94CB-EC46-9784-66EA114637C4}" dt="2023-03-21T08:32:17.940" v="487" actId="20577"/>
        <pc:sldMkLst>
          <pc:docMk/>
          <pc:sldMk cId="3491092834" sldId="259"/>
        </pc:sldMkLst>
        <pc:spChg chg="add mod">
          <ac:chgData name="Pepper See" userId="05fa344e-dd87-4cdf-aa40-0b65d025c22e" providerId="ADAL" clId="{57AF1B93-94CB-EC46-9784-66EA114637C4}" dt="2023-03-21T07:29:55.536" v="483"/>
          <ac:spMkLst>
            <pc:docMk/>
            <pc:sldMk cId="3491092834" sldId="259"/>
            <ac:spMk id="30" creationId="{0C69F758-9031-4847-8379-E4DFFEEC0810}"/>
          </ac:spMkLst>
        </pc:spChg>
        <pc:spChg chg="mod">
          <ac:chgData name="Pepper See" userId="05fa344e-dd87-4cdf-aa40-0b65d025c22e" providerId="ADAL" clId="{57AF1B93-94CB-EC46-9784-66EA114637C4}" dt="2023-03-21T08:32:17.940" v="487" actId="20577"/>
          <ac:spMkLst>
            <pc:docMk/>
            <pc:sldMk cId="3491092834" sldId="259"/>
            <ac:spMk id="33" creationId="{658B6121-AEBB-00D1-C498-6276BB52B2FB}"/>
          </ac:spMkLst>
        </pc:spChg>
      </pc:sldChg>
      <pc:sldChg chg="addSp modSp">
        <pc:chgData name="Pepper See" userId="05fa344e-dd87-4cdf-aa40-0b65d025c22e" providerId="ADAL" clId="{57AF1B93-94CB-EC46-9784-66EA114637C4}" dt="2023-03-21T07:29:52.120" v="482"/>
        <pc:sldMkLst>
          <pc:docMk/>
          <pc:sldMk cId="3848391536" sldId="260"/>
        </pc:sldMkLst>
        <pc:spChg chg="add mod">
          <ac:chgData name="Pepper See" userId="05fa344e-dd87-4cdf-aa40-0b65d025c22e" providerId="ADAL" clId="{57AF1B93-94CB-EC46-9784-66EA114637C4}" dt="2023-03-21T07:29:52.120" v="482"/>
          <ac:spMkLst>
            <pc:docMk/>
            <pc:sldMk cId="3848391536" sldId="260"/>
            <ac:spMk id="32" creationId="{13C41EC3-0728-8444-8396-6E6CB88DF5CA}"/>
          </ac:spMkLst>
        </pc:spChg>
      </pc:sldChg>
      <pc:sldChg chg="addSp modSp">
        <pc:chgData name="Pepper See" userId="05fa344e-dd87-4cdf-aa40-0b65d025c22e" providerId="ADAL" clId="{57AF1B93-94CB-EC46-9784-66EA114637C4}" dt="2023-03-21T07:29:50.394" v="481"/>
        <pc:sldMkLst>
          <pc:docMk/>
          <pc:sldMk cId="2981138286" sldId="261"/>
        </pc:sldMkLst>
        <pc:spChg chg="add mod">
          <ac:chgData name="Pepper See" userId="05fa344e-dd87-4cdf-aa40-0b65d025c22e" providerId="ADAL" clId="{57AF1B93-94CB-EC46-9784-66EA114637C4}" dt="2023-03-21T07:29:50.394" v="481"/>
          <ac:spMkLst>
            <pc:docMk/>
            <pc:sldMk cId="2981138286" sldId="261"/>
            <ac:spMk id="22" creationId="{E15D91F5-F235-4C40-8F2A-021C4171978D}"/>
          </ac:spMkLst>
        </pc:spChg>
      </pc:sldChg>
      <pc:sldChg chg="addSp modSp">
        <pc:chgData name="Pepper See" userId="05fa344e-dd87-4cdf-aa40-0b65d025c22e" providerId="ADAL" clId="{57AF1B93-94CB-EC46-9784-66EA114637C4}" dt="2023-03-21T07:29:47.694" v="480"/>
        <pc:sldMkLst>
          <pc:docMk/>
          <pc:sldMk cId="1111861264" sldId="262"/>
        </pc:sldMkLst>
        <pc:spChg chg="add mod">
          <ac:chgData name="Pepper See" userId="05fa344e-dd87-4cdf-aa40-0b65d025c22e" providerId="ADAL" clId="{57AF1B93-94CB-EC46-9784-66EA114637C4}" dt="2023-03-21T07:29:47.694" v="480"/>
          <ac:spMkLst>
            <pc:docMk/>
            <pc:sldMk cId="1111861264" sldId="262"/>
            <ac:spMk id="17" creationId="{EBFF9775-0636-F146-A3AE-204C5CF8E490}"/>
          </ac:spMkLst>
        </pc:spChg>
      </pc:sldChg>
      <pc:sldChg chg="modSp mod">
        <pc:chgData name="Pepper See" userId="05fa344e-dd87-4cdf-aa40-0b65d025c22e" providerId="ADAL" clId="{57AF1B93-94CB-EC46-9784-66EA114637C4}" dt="2023-03-21T07:29:22.813" v="479" actId="14100"/>
        <pc:sldMkLst>
          <pc:docMk/>
          <pc:sldMk cId="3609440447" sldId="263"/>
        </pc:sldMkLst>
        <pc:spChg chg="mod">
          <ac:chgData name="Pepper See" userId="05fa344e-dd87-4cdf-aa40-0b65d025c22e" providerId="ADAL" clId="{57AF1B93-94CB-EC46-9784-66EA114637C4}" dt="2023-03-21T07:29:22.813" v="479" actId="14100"/>
          <ac:spMkLst>
            <pc:docMk/>
            <pc:sldMk cId="3609440447" sldId="263"/>
            <ac:spMk id="11" creationId="{07E8C96E-5BB9-B2F2-2AF4-7A0BE58770B7}"/>
          </ac:spMkLst>
        </pc:spChg>
      </pc:sldChg>
      <pc:sldChg chg="modSp mod">
        <pc:chgData name="Pepper See" userId="05fa344e-dd87-4cdf-aa40-0b65d025c22e" providerId="ADAL" clId="{57AF1B93-94CB-EC46-9784-66EA114637C4}" dt="2023-03-21T07:30:15.204" v="485" actId="20577"/>
        <pc:sldMkLst>
          <pc:docMk/>
          <pc:sldMk cId="1710499949" sldId="264"/>
        </pc:sldMkLst>
        <pc:spChg chg="mod">
          <ac:chgData name="Pepper See" userId="05fa344e-dd87-4cdf-aa40-0b65d025c22e" providerId="ADAL" clId="{57AF1B93-94CB-EC46-9784-66EA114637C4}" dt="2023-03-21T07:27:51.657" v="476" actId="1076"/>
          <ac:spMkLst>
            <pc:docMk/>
            <pc:sldMk cId="1710499949" sldId="264"/>
            <ac:spMk id="3" creationId="{637B5E6B-BEB7-A8D8-06E5-F1785CC9E427}"/>
          </ac:spMkLst>
        </pc:spChg>
        <pc:spChg chg="mod">
          <ac:chgData name="Pepper See" userId="05fa344e-dd87-4cdf-aa40-0b65d025c22e" providerId="ADAL" clId="{57AF1B93-94CB-EC46-9784-66EA114637C4}" dt="2023-03-21T07:27:41.504" v="473" actId="1076"/>
          <ac:spMkLst>
            <pc:docMk/>
            <pc:sldMk cId="1710499949" sldId="264"/>
            <ac:spMk id="9" creationId="{8B2EE641-E495-26D3-FF19-3426AC7461E4}"/>
          </ac:spMkLst>
        </pc:spChg>
        <pc:spChg chg="mod">
          <ac:chgData name="Pepper See" userId="05fa344e-dd87-4cdf-aa40-0b65d025c22e" providerId="ADAL" clId="{57AF1B93-94CB-EC46-9784-66EA114637C4}" dt="2023-03-21T07:27:47.307" v="475" actId="14100"/>
          <ac:spMkLst>
            <pc:docMk/>
            <pc:sldMk cId="1710499949" sldId="264"/>
            <ac:spMk id="13" creationId="{52451175-3238-683B-245D-A625BE581EFB}"/>
          </ac:spMkLst>
        </pc:spChg>
        <pc:spChg chg="mod">
          <ac:chgData name="Pepper See" userId="05fa344e-dd87-4cdf-aa40-0b65d025c22e" providerId="ADAL" clId="{57AF1B93-94CB-EC46-9784-66EA114637C4}" dt="2023-03-21T07:30:15.204" v="485" actId="20577"/>
          <ac:spMkLst>
            <pc:docMk/>
            <pc:sldMk cId="1710499949" sldId="264"/>
            <ac:spMk id="29" creationId="{34465434-5312-1E72-5490-AFECE5C721D6}"/>
          </ac:spMkLst>
        </pc:spChg>
        <pc:picChg chg="mod">
          <ac:chgData name="Pepper See" userId="05fa344e-dd87-4cdf-aa40-0b65d025c22e" providerId="ADAL" clId="{57AF1B93-94CB-EC46-9784-66EA114637C4}" dt="2023-03-21T07:27:51.657" v="476" actId="1076"/>
          <ac:picMkLst>
            <pc:docMk/>
            <pc:sldMk cId="1710499949" sldId="264"/>
            <ac:picMk id="30" creationId="{D229A85F-B146-3093-6728-D4DBED33EF65}"/>
          </ac:picMkLst>
        </pc:picChg>
      </pc:sldChg>
      <pc:sldChg chg="add">
        <pc:chgData name="Pepper See" userId="05fa344e-dd87-4cdf-aa40-0b65d025c22e" providerId="ADAL" clId="{57AF1B93-94CB-EC46-9784-66EA114637C4}" dt="2023-03-21T08:12:57.770" v="486"/>
        <pc:sldMkLst>
          <pc:docMk/>
          <pc:sldMk cId="2026243091" sldId="2076137216"/>
        </pc:sldMkLst>
      </pc:sldChg>
    </pc:docChg>
  </pc:docChgLst>
  <pc:docChgLst>
    <pc:chgData name="Pepper See" userId="05fa344e-dd87-4cdf-aa40-0b65d025c22e" providerId="ADAL" clId="{5578A0CB-7E3C-6440-959B-7959F695BA20}"/>
    <pc:docChg chg="undo custSel delSld modSld delMainMaster">
      <pc:chgData name="Pepper See" userId="05fa344e-dd87-4cdf-aa40-0b65d025c22e" providerId="ADAL" clId="{5578A0CB-7E3C-6440-959B-7959F695BA20}" dt="2023-03-22T04:11:39.648" v="269" actId="20577"/>
      <pc:docMkLst>
        <pc:docMk/>
      </pc:docMkLst>
      <pc:sldChg chg="modSp mod">
        <pc:chgData name="Pepper See" userId="05fa344e-dd87-4cdf-aa40-0b65d025c22e" providerId="ADAL" clId="{5578A0CB-7E3C-6440-959B-7959F695BA20}" dt="2023-03-22T00:57:01.184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5578A0CB-7E3C-6440-959B-7959F695BA20}" dt="2023-03-22T00:57:01.184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5578A0CB-7E3C-6440-959B-7959F695BA20}" dt="2023-03-22T04:11:39.648" v="269" actId="20577"/>
        <pc:sldMkLst>
          <pc:docMk/>
          <pc:sldMk cId="3192410478" sldId="257"/>
        </pc:sldMkLst>
        <pc:spChg chg="mod">
          <ac:chgData name="Pepper See" userId="05fa344e-dd87-4cdf-aa40-0b65d025c22e" providerId="ADAL" clId="{5578A0CB-7E3C-6440-959B-7959F695BA20}" dt="2023-03-22T01:59:15.087" v="143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578A0CB-7E3C-6440-959B-7959F695BA20}" dt="2023-03-22T02:03:19.675" v="24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5578A0CB-7E3C-6440-959B-7959F695BA20}" dt="2023-03-22T02:03:19.675" v="242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5578A0CB-7E3C-6440-959B-7959F695BA20}" dt="2023-03-22T04:11:39.648" v="269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910076581" sldId="258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491092834" sldId="259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848391536" sldId="260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2981138286" sldId="261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1111861264" sldId="262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609440447" sldId="263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1710499949" sldId="264"/>
        </pc:sldMkLst>
      </pc:sldChg>
      <pc:sldChg chg="del">
        <pc:chgData name="Pepper See" userId="05fa344e-dd87-4cdf-aa40-0b65d025c22e" providerId="ADAL" clId="{5578A0CB-7E3C-6440-959B-7959F695BA20}" dt="2023-03-22T02:04:52.704" v="260" actId="2696"/>
        <pc:sldMkLst>
          <pc:docMk/>
          <pc:sldMk cId="2026243091" sldId="2076137216"/>
        </pc:sldMkLst>
      </pc:sldChg>
      <pc:sldMasterChg chg="del delSldLayout">
        <pc:chgData name="Pepper See" userId="05fa344e-dd87-4cdf-aa40-0b65d025c22e" providerId="ADAL" clId="{5578A0CB-7E3C-6440-959B-7959F695BA20}" dt="2023-03-22T02:04:52.704" v="260" actId="2696"/>
        <pc:sldMasterMkLst>
          <pc:docMk/>
          <pc:sldMasterMk cId="2397652272" sldId="2147483648"/>
        </pc:sldMasterMkLst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572654221" sldId="2147483649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690791643" sldId="2147483650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2172529005" sldId="2147483651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4057452341" sldId="2147483652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045880221" sldId="2147483653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641173612" sldId="2147483654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105623216" sldId="2147483655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681241571" sldId="2147483656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392364572" sldId="2147483657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615997906" sldId="2147483658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215062325" sldId="2147483659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Emily Chain" userId="S::emily@tomowork.org::07b7bf24-8170-484d-97e7-99e02b21749b" providerId="AD" clId="Web-{EFA590CB-D785-4066-BA18-CD59FC21389F}"/>
    <pc:docChg chg="modSld">
      <pc:chgData name="Emily Chain" userId="S::emily@tomowork.org::07b7bf24-8170-484d-97e7-99e02b21749b" providerId="AD" clId="Web-{EFA590CB-D785-4066-BA18-CD59FC21389F}" dt="2023-03-28T07:09:17.622" v="9" actId="20577"/>
      <pc:docMkLst>
        <pc:docMk/>
      </pc:docMkLst>
      <pc:sldChg chg="modSp">
        <pc:chgData name="Emily Chain" userId="S::emily@tomowork.org::07b7bf24-8170-484d-97e7-99e02b21749b" providerId="AD" clId="Web-{EFA590CB-D785-4066-BA18-CD59FC21389F}" dt="2023-03-28T07:09:17.622" v="9" actId="20577"/>
        <pc:sldMkLst>
          <pc:docMk/>
          <pc:sldMk cId="3192410478" sldId="257"/>
        </pc:sldMkLst>
        <pc:spChg chg="mod">
          <ac:chgData name="Emily Chain" userId="S::emily@tomowork.org::07b7bf24-8170-484d-97e7-99e02b21749b" providerId="AD" clId="Web-{EFA590CB-D785-4066-BA18-CD59FC21389F}" dt="2023-03-28T07:09:17.622" v="9" actId="20577"/>
          <ac:spMkLst>
            <pc:docMk/>
            <pc:sldMk cId="3192410478" sldId="257"/>
            <ac:spMk id="4" creationId="{322B0E00-4C4B-B13E-DBFF-27F9C3BF71A4}"/>
          </ac:spMkLst>
        </pc:spChg>
      </pc:sldChg>
    </pc:docChg>
  </pc:docChgLst>
  <pc:docChgLst>
    <pc:chgData name="Emily Chain" userId="S::emily@tomowork.org::07b7bf24-8170-484d-97e7-99e02b21749b" providerId="AD" clId="Web-{3A18ADAC-B9C2-4F81-922C-C934515DCB64}"/>
    <pc:docChg chg="modSld">
      <pc:chgData name="Emily Chain" userId="S::emily@tomowork.org::07b7bf24-8170-484d-97e7-99e02b21749b" providerId="AD" clId="Web-{3A18ADAC-B9C2-4F81-922C-C934515DCB64}" dt="2023-03-31T05:46:47.105" v="200" actId="20577"/>
      <pc:docMkLst>
        <pc:docMk/>
      </pc:docMkLst>
      <pc:sldChg chg="addSp delSp modSp">
        <pc:chgData name="Emily Chain" userId="S::emily@tomowork.org::07b7bf24-8170-484d-97e7-99e02b21749b" providerId="AD" clId="Web-{3A18ADAC-B9C2-4F81-922C-C934515DCB64}" dt="2023-03-31T05:46:41.433" v="197" actId="20577"/>
        <pc:sldMkLst>
          <pc:docMk/>
          <pc:sldMk cId="1813027519" sldId="279"/>
        </pc:sldMkLst>
        <pc:spChg chg="mod">
          <ac:chgData name="Emily Chain" userId="S::emily@tomowork.org::07b7bf24-8170-484d-97e7-99e02b21749b" providerId="AD" clId="Web-{3A18ADAC-B9C2-4F81-922C-C934515DCB64}" dt="2023-03-31T05:46:41.433" v="197" actId="20577"/>
          <ac:spMkLst>
            <pc:docMk/>
            <pc:sldMk cId="1813027519" sldId="279"/>
            <ac:spMk id="4" creationId="{BF82E5B4-0C63-0924-7B3D-71F799533F3A}"/>
          </ac:spMkLst>
        </pc:spChg>
        <pc:spChg chg="mod">
          <ac:chgData name="Emily Chain" userId="S::emily@tomowork.org::07b7bf24-8170-484d-97e7-99e02b21749b" providerId="AD" clId="Web-{3A18ADAC-B9C2-4F81-922C-C934515DCB64}" dt="2023-03-31T05:43:28.050" v="155" actId="1076"/>
          <ac:spMkLst>
            <pc:docMk/>
            <pc:sldMk cId="1813027519" sldId="279"/>
            <ac:spMk id="7" creationId="{315D556B-8A59-0CAB-40BE-CDA8C15B1C32}"/>
          </ac:spMkLst>
        </pc:spChg>
        <pc:spChg chg="mod">
          <ac:chgData name="Emily Chain" userId="S::emily@tomowork.org::07b7bf24-8170-484d-97e7-99e02b21749b" providerId="AD" clId="Web-{3A18ADAC-B9C2-4F81-922C-C934515DCB64}" dt="2023-03-31T05:43:28.003" v="151" actId="1076"/>
          <ac:spMkLst>
            <pc:docMk/>
            <pc:sldMk cId="1813027519" sldId="279"/>
            <ac:spMk id="8" creationId="{4FE8D941-99B7-F66E-0AC1-C7A0D8E6DE65}"/>
          </ac:spMkLst>
        </pc:spChg>
        <pc:spChg chg="mod">
          <ac:chgData name="Emily Chain" userId="S::emily@tomowork.org::07b7bf24-8170-484d-97e7-99e02b21749b" providerId="AD" clId="Web-{3A18ADAC-B9C2-4F81-922C-C934515DCB64}" dt="2023-03-31T05:43:28.019" v="152" actId="1076"/>
          <ac:spMkLst>
            <pc:docMk/>
            <pc:sldMk cId="1813027519" sldId="279"/>
            <ac:spMk id="9" creationId="{1F65DF59-B288-1920-0484-B401D3973725}"/>
          </ac:spMkLst>
        </pc:spChg>
        <pc:spChg chg="add">
          <ac:chgData name="Emily Chain" userId="S::emily@tomowork.org::07b7bf24-8170-484d-97e7-99e02b21749b" providerId="AD" clId="Web-{3A18ADAC-B9C2-4F81-922C-C934515DCB64}" dt="2023-03-31T05:39:37.151" v="51"/>
          <ac:spMkLst>
            <pc:docMk/>
            <pc:sldMk cId="1813027519" sldId="279"/>
            <ac:spMk id="10" creationId="{156126C8-89B2-7C2C-3B32-9A5E86D204B5}"/>
          </ac:spMkLst>
        </pc:spChg>
        <pc:spChg chg="mod">
          <ac:chgData name="Emily Chain" userId="S::emily@tomowork.org::07b7bf24-8170-484d-97e7-99e02b21749b" providerId="AD" clId="Web-{3A18ADAC-B9C2-4F81-922C-C934515DCB64}" dt="2023-03-31T05:43:28.066" v="156" actId="1076"/>
          <ac:spMkLst>
            <pc:docMk/>
            <pc:sldMk cId="1813027519" sldId="279"/>
            <ac:spMk id="12" creationId="{876A21B9-7D35-3D32-792E-25E69777C373}"/>
          </ac:spMkLst>
        </pc:spChg>
        <pc:spChg chg="del">
          <ac:chgData name="Emily Chain" userId="S::emily@tomowork.org::07b7bf24-8170-484d-97e7-99e02b21749b" providerId="AD" clId="Web-{3A18ADAC-B9C2-4F81-922C-C934515DCB64}" dt="2023-03-31T05:39:36.057" v="48"/>
          <ac:spMkLst>
            <pc:docMk/>
            <pc:sldMk cId="1813027519" sldId="279"/>
            <ac:spMk id="13" creationId="{C0D4A7EC-B77F-61C1-4091-CA50BC2C2740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3"/>
          <ac:spMkLst>
            <pc:docMk/>
            <pc:sldMk cId="1813027519" sldId="279"/>
            <ac:spMk id="17" creationId="{01030662-5A7D-725B-C41D-0C4545432331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7"/>
          <ac:spMkLst>
            <pc:docMk/>
            <pc:sldMk cId="1813027519" sldId="279"/>
            <ac:spMk id="28" creationId="{2A9845B4-5048-8DD2-827B-59A2EA3C577C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6"/>
          <ac:spMkLst>
            <pc:docMk/>
            <pc:sldMk cId="1813027519" sldId="279"/>
            <ac:spMk id="29" creationId="{1F4AE69B-E698-CE2D-C21F-9CF7D2DA0B95}"/>
          </ac:spMkLst>
        </pc:spChg>
        <pc:spChg chg="mod">
          <ac:chgData name="Emily Chain" userId="S::emily@tomowork.org::07b7bf24-8170-484d-97e7-99e02b21749b" providerId="AD" clId="Web-{3A18ADAC-B9C2-4F81-922C-C934515DCB64}" dt="2023-03-31T05:44:39.334" v="173" actId="14100"/>
          <ac:spMkLst>
            <pc:docMk/>
            <pc:sldMk cId="1813027519" sldId="279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3A18ADAC-B9C2-4F81-922C-C934515DCB64}" dt="2023-03-31T05:43:39.785" v="160" actId="1076"/>
          <ac:spMkLst>
            <pc:docMk/>
            <pc:sldMk cId="1813027519" sldId="279"/>
            <ac:spMk id="35" creationId="{F089C83D-BE02-1497-83AC-CF4A6429DBEC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5"/>
          <ac:spMkLst>
            <pc:docMk/>
            <pc:sldMk cId="1813027519" sldId="279"/>
            <ac:spMk id="38" creationId="{D933997C-E80A-EA6A-8CDA-B0588AC85472}"/>
          </ac:spMkLst>
        </pc:spChg>
        <pc:spChg chg="add">
          <ac:chgData name="Emily Chain" userId="S::emily@tomowork.org::07b7bf24-8170-484d-97e7-99e02b21749b" providerId="AD" clId="Web-{3A18ADAC-B9C2-4F81-922C-C934515DCB64}" dt="2023-03-31T05:39:37.260" v="62"/>
          <ac:spMkLst>
            <pc:docMk/>
            <pc:sldMk cId="1813027519" sldId="279"/>
            <ac:spMk id="56" creationId="{CB78EE11-CD6A-D454-0E7B-CCDE217FE526}"/>
          </ac:spMkLst>
        </pc:spChg>
        <pc:spChg chg="add">
          <ac:chgData name="Emily Chain" userId="S::emily@tomowork.org::07b7bf24-8170-484d-97e7-99e02b21749b" providerId="AD" clId="Web-{3A18ADAC-B9C2-4F81-922C-C934515DCB64}" dt="2023-03-31T05:39:37.260" v="63"/>
          <ac:spMkLst>
            <pc:docMk/>
            <pc:sldMk cId="1813027519" sldId="279"/>
            <ac:spMk id="58" creationId="{12E0525D-88C4-4743-9AA5-ACB370434CC1}"/>
          </ac:spMkLst>
        </pc:spChg>
        <pc:spChg chg="add">
          <ac:chgData name="Emily Chain" userId="S::emily@tomowork.org::07b7bf24-8170-484d-97e7-99e02b21749b" providerId="AD" clId="Web-{3A18ADAC-B9C2-4F81-922C-C934515DCB64}" dt="2023-03-31T05:39:37.276" v="64"/>
          <ac:spMkLst>
            <pc:docMk/>
            <pc:sldMk cId="1813027519" sldId="279"/>
            <ac:spMk id="60" creationId="{F59991B4-C25C-F04B-B34E-5718B260F03F}"/>
          </ac:spMkLst>
        </pc:spChg>
        <pc:spChg chg="add">
          <ac:chgData name="Emily Chain" userId="S::emily@tomowork.org::07b7bf24-8170-484d-97e7-99e02b21749b" providerId="AD" clId="Web-{3A18ADAC-B9C2-4F81-922C-C934515DCB64}" dt="2023-03-31T05:39:37.307" v="66"/>
          <ac:spMkLst>
            <pc:docMk/>
            <pc:sldMk cId="1813027519" sldId="279"/>
            <ac:spMk id="64" creationId="{B6C60524-4937-E84E-7317-EDD3C2E777AC}"/>
          </ac:spMkLst>
        </pc:spChg>
        <pc:spChg chg="add mod">
          <ac:chgData name="Emily Chain" userId="S::emily@tomowork.org::07b7bf24-8170-484d-97e7-99e02b21749b" providerId="AD" clId="Web-{3A18ADAC-B9C2-4F81-922C-C934515DCB64}" dt="2023-03-31T05:46:11.635" v="193" actId="20577"/>
          <ac:spMkLst>
            <pc:docMk/>
            <pc:sldMk cId="1813027519" sldId="279"/>
            <ac:spMk id="69" creationId="{204ECE7C-145D-D2AE-418E-0E191235F423}"/>
          </ac:spMkLst>
        </pc:spChg>
        <pc:spChg chg="add mod">
          <ac:chgData name="Emily Chain" userId="S::emily@tomowork.org::07b7bf24-8170-484d-97e7-99e02b21749b" providerId="AD" clId="Web-{3A18ADAC-B9C2-4F81-922C-C934515DCB64}" dt="2023-03-31T05:45:19.133" v="179" actId="1076"/>
          <ac:spMkLst>
            <pc:docMk/>
            <pc:sldMk cId="1813027519" sldId="279"/>
            <ac:spMk id="70" creationId="{680976A3-9137-6CEB-5904-3962A44374EA}"/>
          </ac:spMkLst>
        </pc:spChg>
        <pc:picChg chg="add">
          <ac:chgData name="Emily Chain" userId="S::emily@tomowork.org::07b7bf24-8170-484d-97e7-99e02b21749b" providerId="AD" clId="Web-{3A18ADAC-B9C2-4F81-922C-C934515DCB64}" dt="2023-03-31T05:39:37.135" v="50"/>
          <ac:picMkLst>
            <pc:docMk/>
            <pc:sldMk cId="1813027519" sldId="279"/>
            <ac:picMk id="3" creationId="{2BF1ADA9-9B44-8FA2-9E8C-2F1BBD2F65DE}"/>
          </ac:picMkLst>
        </pc:picChg>
        <pc:picChg chg="mod">
          <ac:chgData name="Emily Chain" userId="S::emily@tomowork.org::07b7bf24-8170-484d-97e7-99e02b21749b" providerId="AD" clId="Web-{3A18ADAC-B9C2-4F81-922C-C934515DCB64}" dt="2023-03-31T05:43:27.988" v="150" actId="1076"/>
          <ac:picMkLst>
            <pc:docMk/>
            <pc:sldMk cId="1813027519" sldId="279"/>
            <ac:picMk id="5" creationId="{94056B55-84FA-594A-C4AD-6AC9EBC6FF45}"/>
          </ac:picMkLst>
        </pc:picChg>
        <pc:picChg chg="del">
          <ac:chgData name="Emily Chain" userId="S::emily@tomowork.org::07b7bf24-8170-484d-97e7-99e02b21749b" providerId="AD" clId="Web-{3A18ADAC-B9C2-4F81-922C-C934515DCB64}" dt="2023-03-31T05:39:36.041" v="32"/>
          <ac:picMkLst>
            <pc:docMk/>
            <pc:sldMk cId="1813027519" sldId="279"/>
            <ac:picMk id="15" creationId="{82F4DD44-A07A-4443-E4A9-BFB84EBBD5A9}"/>
          </ac:picMkLst>
        </pc:picChg>
        <pc:picChg chg="del">
          <ac:chgData name="Emily Chain" userId="S::emily@tomowork.org::07b7bf24-8170-484d-97e7-99e02b21749b" providerId="AD" clId="Web-{3A18ADAC-B9C2-4F81-922C-C934515DCB64}" dt="2023-03-31T05:39:36.057" v="49"/>
          <ac:picMkLst>
            <pc:docMk/>
            <pc:sldMk cId="1813027519" sldId="279"/>
            <ac:picMk id="43" creationId="{7A648B1F-0564-87DA-621A-C74AC4A586C2}"/>
          </ac:picMkLst>
        </pc:picChg>
        <pc:picChg chg="add">
          <ac:chgData name="Emily Chain" userId="S::emily@tomowork.org::07b7bf24-8170-484d-97e7-99e02b21749b" providerId="AD" clId="Web-{3A18ADAC-B9C2-4F81-922C-C934515DCB64}" dt="2023-03-31T05:39:37.323" v="67"/>
          <ac:picMkLst>
            <pc:docMk/>
            <pc:sldMk cId="1813027519" sldId="279"/>
            <ac:picMk id="66" creationId="{7CCB0A90-A725-912C-59EE-CE401BD26980}"/>
          </ac:picMkLst>
        </pc:picChg>
        <pc:cxnChg chg="del">
          <ac:chgData name="Emily Chain" userId="S::emily@tomowork.org::07b7bf24-8170-484d-97e7-99e02b21749b" providerId="AD" clId="Web-{3A18ADAC-B9C2-4F81-922C-C934515DCB64}" dt="2023-03-31T05:39:36.057" v="47"/>
          <ac:cxnSpMkLst>
            <pc:docMk/>
            <pc:sldMk cId="1813027519" sldId="279"/>
            <ac:cxnSpMk id="16" creationId="{DB58F352-14D3-9AEB-A8A5-9B210C3347DB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6"/>
          <ac:cxnSpMkLst>
            <pc:docMk/>
            <pc:sldMk cId="1813027519" sldId="279"/>
            <ac:cxnSpMk id="18" creationId="{16AB9BB2-D422-81AA-07A5-99CE59EE2800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5"/>
          <ac:cxnSpMkLst>
            <pc:docMk/>
            <pc:sldMk cId="1813027519" sldId="279"/>
            <ac:cxnSpMk id="19" creationId="{DA7FD31D-AA7A-17C8-CA24-4CD6DD1CE9DB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51" v="52"/>
          <ac:cxnSpMkLst>
            <pc:docMk/>
            <pc:sldMk cId="1813027519" sldId="279"/>
            <ac:cxnSpMk id="20" creationId="{55816FD0-FCDB-A7A5-25D5-0E58905151EF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4"/>
          <ac:cxnSpMkLst>
            <pc:docMk/>
            <pc:sldMk cId="1813027519" sldId="279"/>
            <ac:cxnSpMk id="21" creationId="{352F48D1-7869-2C8F-32A4-0A04196F1CE9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3"/>
          <ac:cxnSpMkLst>
            <pc:docMk/>
            <pc:sldMk cId="1813027519" sldId="279"/>
            <ac:cxnSpMk id="22" creationId="{446473B8-4A2B-7BC8-73BA-8787BD354446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2"/>
          <ac:cxnSpMkLst>
            <pc:docMk/>
            <pc:sldMk cId="1813027519" sldId="279"/>
            <ac:cxnSpMk id="23" creationId="{F77B1E5B-4998-7E54-C2A3-4C81326FA33A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1"/>
          <ac:cxnSpMkLst>
            <pc:docMk/>
            <pc:sldMk cId="1813027519" sldId="279"/>
            <ac:cxnSpMk id="24" creationId="{D3715371-1D71-67F6-7A06-3AE100478465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0"/>
          <ac:cxnSpMkLst>
            <pc:docMk/>
            <pc:sldMk cId="1813027519" sldId="279"/>
            <ac:cxnSpMk id="25" creationId="{B87D200F-30FB-C4EA-97CF-4E60B8D22C41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39"/>
          <ac:cxnSpMkLst>
            <pc:docMk/>
            <pc:sldMk cId="1813027519" sldId="279"/>
            <ac:cxnSpMk id="26" creationId="{E1957B85-F698-D454-83FE-DC6AEC60245B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38"/>
          <ac:cxnSpMkLst>
            <pc:docMk/>
            <pc:sldMk cId="1813027519" sldId="279"/>
            <ac:cxnSpMk id="27" creationId="{60686BE4-47EA-8207-ED57-910E6515F3B9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66" v="53"/>
          <ac:cxnSpMkLst>
            <pc:docMk/>
            <pc:sldMk cId="1813027519" sldId="279"/>
            <ac:cxnSpMk id="34" creationId="{25043ED3-533A-BE08-E49D-99B1BF8EBCD0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66" v="54"/>
          <ac:cxnSpMkLst>
            <pc:docMk/>
            <pc:sldMk cId="1813027519" sldId="279"/>
            <ac:cxnSpMk id="37" creationId="{A5F07CD7-D3E2-CB28-B75E-0475D66E0034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82" v="55"/>
          <ac:cxnSpMkLst>
            <pc:docMk/>
            <pc:sldMk cId="1813027519" sldId="279"/>
            <ac:cxnSpMk id="40" creationId="{8B78D500-F697-0988-CAE3-78D04E129A58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98" v="56"/>
          <ac:cxnSpMkLst>
            <pc:docMk/>
            <pc:sldMk cId="1813027519" sldId="279"/>
            <ac:cxnSpMk id="42" creationId="{02675C4C-4B15-8F20-5765-48C9AB9AB5EC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41" v="34"/>
          <ac:cxnSpMkLst>
            <pc:docMk/>
            <pc:sldMk cId="1813027519" sldId="279"/>
            <ac:cxnSpMk id="44" creationId="{795FF487-994D-97A3-D6A3-1F9375497C04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98" v="57"/>
          <ac:cxnSpMkLst>
            <pc:docMk/>
            <pc:sldMk cId="1813027519" sldId="279"/>
            <ac:cxnSpMk id="46" creationId="{3E96F359-363B-49A4-3778-B538E2CA9A2B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13" v="58"/>
          <ac:cxnSpMkLst>
            <pc:docMk/>
            <pc:sldMk cId="1813027519" sldId="279"/>
            <ac:cxnSpMk id="48" creationId="{FF647DC4-F093-9481-D22E-988194E7F3F3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13" v="59"/>
          <ac:cxnSpMkLst>
            <pc:docMk/>
            <pc:sldMk cId="1813027519" sldId="279"/>
            <ac:cxnSpMk id="50" creationId="{97ED2E66-6F48-C57F-7195-71390AC2C481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29" v="60"/>
          <ac:cxnSpMkLst>
            <pc:docMk/>
            <pc:sldMk cId="1813027519" sldId="279"/>
            <ac:cxnSpMk id="52" creationId="{17088922-412A-06F6-4BFB-613A88741DA1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45" v="61"/>
          <ac:cxnSpMkLst>
            <pc:docMk/>
            <pc:sldMk cId="1813027519" sldId="279"/>
            <ac:cxnSpMk id="54" creationId="{9EB36A2C-7282-638F-FFE7-E174405BDD78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91" v="65"/>
          <ac:cxnSpMkLst>
            <pc:docMk/>
            <pc:sldMk cId="1813027519" sldId="279"/>
            <ac:cxnSpMk id="62" creationId="{4492F7B5-3FAF-944C-BF8E-CD909FFBE1A6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323" v="68"/>
          <ac:cxnSpMkLst>
            <pc:docMk/>
            <pc:sldMk cId="1813027519" sldId="279"/>
            <ac:cxnSpMk id="68" creationId="{11DFEB25-0F12-6C04-5543-BAA0B4881990}"/>
          </ac:cxnSpMkLst>
        </pc:cxnChg>
      </pc:sldChg>
      <pc:sldChg chg="addSp modSp">
        <pc:chgData name="Emily Chain" userId="S::emily@tomowork.org::07b7bf24-8170-484d-97e7-99e02b21749b" providerId="AD" clId="Web-{3A18ADAC-B9C2-4F81-922C-C934515DCB64}" dt="2023-03-31T05:46:47.105" v="200" actId="20577"/>
        <pc:sldMkLst>
          <pc:docMk/>
          <pc:sldMk cId="3454546980" sldId="280"/>
        </pc:sldMkLst>
        <pc:spChg chg="mod">
          <ac:chgData name="Emily Chain" userId="S::emily@tomowork.org::07b7bf24-8170-484d-97e7-99e02b21749b" providerId="AD" clId="Web-{3A18ADAC-B9C2-4F81-922C-C934515DCB64}" dt="2023-03-31T05:46:47.105" v="200" actId="20577"/>
          <ac:spMkLst>
            <pc:docMk/>
            <pc:sldMk cId="3454546980" sldId="280"/>
            <ac:spMk id="4" creationId="{BF82E5B4-0C63-0924-7B3D-71F799533F3A}"/>
          </ac:spMkLst>
        </pc:spChg>
        <pc:spChg chg="mod">
          <ac:chgData name="Emily Chain" userId="S::emily@tomowork.org::07b7bf24-8170-484d-97e7-99e02b21749b" providerId="AD" clId="Web-{3A18ADAC-B9C2-4F81-922C-C934515DCB64}" dt="2023-03-31T05:39:20.994" v="31" actId="1076"/>
          <ac:spMkLst>
            <pc:docMk/>
            <pc:sldMk cId="3454546980" sldId="280"/>
            <ac:spMk id="28" creationId="{2A9845B4-5048-8DD2-827B-59A2EA3C577C}"/>
          </ac:spMkLst>
        </pc:spChg>
        <pc:spChg chg="mod">
          <ac:chgData name="Emily Chain" userId="S::emily@tomowork.org::07b7bf24-8170-484d-97e7-99e02b21749b" providerId="AD" clId="Web-{3A18ADAC-B9C2-4F81-922C-C934515DCB64}" dt="2023-03-31T05:37:41.725" v="14" actId="1076"/>
          <ac:spMkLst>
            <pc:docMk/>
            <pc:sldMk cId="3454546980" sldId="280"/>
            <ac:spMk id="29" creationId="{1F4AE69B-E698-CE2D-C21F-9CF7D2DA0B95}"/>
          </ac:spMkLst>
        </pc:spChg>
        <pc:picChg chg="mod">
          <ac:chgData name="Emily Chain" userId="S::emily@tomowork.org::07b7bf24-8170-484d-97e7-99e02b21749b" providerId="AD" clId="Web-{3A18ADAC-B9C2-4F81-922C-C934515DCB64}" dt="2023-03-31T05:38:22.679" v="23" actId="1076"/>
          <ac:picMkLst>
            <pc:docMk/>
            <pc:sldMk cId="3454546980" sldId="280"/>
            <ac:picMk id="43" creationId="{7A648B1F-0564-87DA-621A-C74AC4A586C2}"/>
          </ac:picMkLst>
        </pc:picChg>
        <pc:cxnChg chg="add mod">
          <ac:chgData name="Emily Chain" userId="S::emily@tomowork.org::07b7bf24-8170-484d-97e7-99e02b21749b" providerId="AD" clId="Web-{3A18ADAC-B9C2-4F81-922C-C934515DCB64}" dt="2023-03-31T05:39:04.821" v="30" actId="14100"/>
          <ac:cxnSpMkLst>
            <pc:docMk/>
            <pc:sldMk cId="3454546980" sldId="280"/>
            <ac:cxnSpMk id="2" creationId="{42CC561A-6D7E-0DCF-BDC6-D2EB1F3086C8}"/>
          </ac:cxnSpMkLst>
        </pc:cxnChg>
        <pc:cxnChg chg="mod">
          <ac:chgData name="Emily Chain" userId="S::emily@tomowork.org::07b7bf24-8170-484d-97e7-99e02b21749b" providerId="AD" clId="Web-{3A18ADAC-B9C2-4F81-922C-C934515DCB64}" dt="2023-03-31T05:38:05.882" v="18" actId="14100"/>
          <ac:cxnSpMkLst>
            <pc:docMk/>
            <pc:sldMk cId="3454546980" sldId="280"/>
            <ac:cxnSpMk id="26" creationId="{E1957B85-F698-D454-83FE-DC6AEC60245B}"/>
          </ac:cxnSpMkLst>
        </pc:cxnChg>
        <pc:cxnChg chg="mod">
          <ac:chgData name="Emily Chain" userId="S::emily@tomowork.org::07b7bf24-8170-484d-97e7-99e02b21749b" providerId="AD" clId="Web-{3A18ADAC-B9C2-4F81-922C-C934515DCB64}" dt="2023-03-31T05:38:46.680" v="26" actId="14100"/>
          <ac:cxnSpMkLst>
            <pc:docMk/>
            <pc:sldMk cId="3454546980" sldId="280"/>
            <ac:cxnSpMk id="27" creationId="{60686BE4-47EA-8207-ED57-910E6515F3B9}"/>
          </ac:cxnSpMkLst>
        </pc:cxnChg>
      </pc:sldChg>
      <pc:sldChg chg="modSp">
        <pc:chgData name="Emily Chain" userId="S::emily@tomowork.org::07b7bf24-8170-484d-97e7-99e02b21749b" providerId="AD" clId="Web-{3A18ADAC-B9C2-4F81-922C-C934515DCB64}" dt="2023-03-31T05:37:07.098" v="8" actId="20577"/>
        <pc:sldMkLst>
          <pc:docMk/>
          <pc:sldMk cId="1859218632" sldId="284"/>
        </pc:sldMkLst>
        <pc:spChg chg="mod">
          <ac:chgData name="Emily Chain" userId="S::emily@tomowork.org::07b7bf24-8170-484d-97e7-99e02b21749b" providerId="AD" clId="Web-{3A18ADAC-B9C2-4F81-922C-C934515DCB64}" dt="2023-03-31T05:36:38.457" v="7" actId="1076"/>
          <ac:spMkLst>
            <pc:docMk/>
            <pc:sldMk cId="1859218632" sldId="284"/>
            <ac:spMk id="7" creationId="{F82A2423-27D0-9C77-0863-26F9E350DF57}"/>
          </ac:spMkLst>
        </pc:spChg>
        <pc:spChg chg="mod">
          <ac:chgData name="Emily Chain" userId="S::emily@tomowork.org::07b7bf24-8170-484d-97e7-99e02b21749b" providerId="AD" clId="Web-{3A18ADAC-B9C2-4F81-922C-C934515DCB64}" dt="2023-03-31T05:37:07.098" v="8" actId="20577"/>
          <ac:spMkLst>
            <pc:docMk/>
            <pc:sldMk cId="1859218632" sldId="284"/>
            <ac:spMk id="9" creationId="{8B2EE641-E495-26D3-FF19-3426AC7461E4}"/>
          </ac:spMkLst>
        </pc:spChg>
        <pc:spChg chg="mod">
          <ac:chgData name="Emily Chain" userId="S::emily@tomowork.org::07b7bf24-8170-484d-97e7-99e02b21749b" providerId="AD" clId="Web-{3A18ADAC-B9C2-4F81-922C-C934515DCB64}" dt="2023-03-31T05:36:23.050" v="0" actId="1076"/>
          <ac:spMkLst>
            <pc:docMk/>
            <pc:sldMk cId="1859218632" sldId="284"/>
            <ac:spMk id="29" creationId="{34465434-5312-1E72-5490-AFECE5C721D6}"/>
          </ac:spMkLst>
        </pc:spChg>
        <pc:cxnChg chg="mod">
          <ac:chgData name="Emily Chain" userId="S::emily@tomowork.org::07b7bf24-8170-484d-97e7-99e02b21749b" providerId="AD" clId="Web-{3A18ADAC-B9C2-4F81-922C-C934515DCB64}" dt="2023-03-31T05:36:34.003" v="6" actId="14100"/>
          <ac:cxnSpMkLst>
            <pc:docMk/>
            <pc:sldMk cId="1859218632" sldId="284"/>
            <ac:cxnSpMk id="16" creationId="{FE58AF43-08C7-2A1F-BC1C-A44135E5E761}"/>
          </ac:cxnSpMkLst>
        </pc:cxnChg>
      </pc:sldChg>
    </pc:docChg>
  </pc:docChgLst>
  <pc:docChgLst>
    <pc:chgData name="Emily Chain" userId="S::emily@tomowork.org::07b7bf24-8170-484d-97e7-99e02b21749b" providerId="AD" clId="Web-{E2CEEE43-0544-46C1-A816-03B8E8690D79}"/>
    <pc:docChg chg="modSld">
      <pc:chgData name="Emily Chain" userId="S::emily@tomowork.org::07b7bf24-8170-484d-97e7-99e02b21749b" providerId="AD" clId="Web-{E2CEEE43-0544-46C1-A816-03B8E8690D79}" dt="2023-03-28T03:50:23.994" v="5" actId="1076"/>
      <pc:docMkLst>
        <pc:docMk/>
      </pc:docMkLst>
      <pc:sldChg chg="modSp">
        <pc:chgData name="Emily Chain" userId="S::emily@tomowork.org::07b7bf24-8170-484d-97e7-99e02b21749b" providerId="AD" clId="Web-{E2CEEE43-0544-46C1-A816-03B8E8690D79}" dt="2023-03-28T03:50:23.994" v="5" actId="1076"/>
        <pc:sldMkLst>
          <pc:docMk/>
          <pc:sldMk cId="88981467" sldId="258"/>
        </pc:sldMkLst>
        <pc:spChg chg="mod">
          <ac:chgData name="Emily Chain" userId="S::emily@tomowork.org::07b7bf24-8170-484d-97e7-99e02b21749b" providerId="AD" clId="Web-{E2CEEE43-0544-46C1-A816-03B8E8690D79}" dt="2023-03-28T03:50:23.994" v="5" actId="1076"/>
          <ac:spMkLst>
            <pc:docMk/>
            <pc:sldMk cId="88981467" sldId="258"/>
            <ac:spMk id="8" creationId="{7178DA43-0DDF-6646-9457-B7343BB63FE4}"/>
          </ac:spMkLst>
        </pc:spChg>
      </pc:sldChg>
    </pc:docChg>
  </pc:docChgLst>
  <pc:docChgLst>
    <pc:chgData name="Pepper See" userId="05fa344e-dd87-4cdf-aa40-0b65d025c22e" providerId="ADAL" clId="{D3C8DCCF-3E5F-9F45-9C42-C4DF8BBF908C}"/>
    <pc:docChg chg="undo custSel addSld modSld sldOrd">
      <pc:chgData name="Pepper See" userId="05fa344e-dd87-4cdf-aa40-0b65d025c22e" providerId="ADAL" clId="{D3C8DCCF-3E5F-9F45-9C42-C4DF8BBF908C}" dt="2023-03-30T03:34:44.796" v="268" actId="14100"/>
      <pc:docMkLst>
        <pc:docMk/>
      </pc:docMkLst>
      <pc:sldChg chg="modSp mod">
        <pc:chgData name="Pepper See" userId="05fa344e-dd87-4cdf-aa40-0b65d025c22e" providerId="ADAL" clId="{D3C8DCCF-3E5F-9F45-9C42-C4DF8BBF908C}" dt="2023-03-29T06:55:16.883" v="1" actId="20577"/>
        <pc:sldMkLst>
          <pc:docMk/>
          <pc:sldMk cId="1958739274" sldId="256"/>
        </pc:sldMkLst>
        <pc:spChg chg="mod">
          <ac:chgData name="Pepper See" userId="05fa344e-dd87-4cdf-aa40-0b65d025c22e" providerId="ADAL" clId="{D3C8DCCF-3E5F-9F45-9C42-C4DF8BBF908C}" dt="2023-03-29T06:55:16.883" v="1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D3C8DCCF-3E5F-9F45-9C42-C4DF8BBF908C}" dt="2023-03-29T07:10:42.901" v="217" actId="20577"/>
        <pc:sldMkLst>
          <pc:docMk/>
          <pc:sldMk cId="3192410478" sldId="257"/>
        </pc:sldMkLst>
        <pc:spChg chg="mod">
          <ac:chgData name="Pepper See" userId="05fa344e-dd87-4cdf-aa40-0b65d025c22e" providerId="ADAL" clId="{D3C8DCCF-3E5F-9F45-9C42-C4DF8BBF908C}" dt="2023-03-29T06:55:49.327" v="20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D3C8DCCF-3E5F-9F45-9C42-C4DF8BBF908C}" dt="2023-03-29T07:04:26.633" v="135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D3C8DCCF-3E5F-9F45-9C42-C4DF8BBF908C}" dt="2023-03-29T07:10:42.901" v="217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 ord modShow">
        <pc:chgData name="Pepper See" userId="05fa344e-dd87-4cdf-aa40-0b65d025c22e" providerId="ADAL" clId="{D3C8DCCF-3E5F-9F45-9C42-C4DF8BBF908C}" dt="2023-03-29T07:15:49.905" v="220" actId="20578"/>
        <pc:sldMkLst>
          <pc:docMk/>
          <pc:sldMk cId="962716098" sldId="274"/>
        </pc:sldMkLst>
      </pc:sldChg>
      <pc:sldChg chg="mod modShow">
        <pc:chgData name="Pepper See" userId="05fa344e-dd87-4cdf-aa40-0b65d025c22e" providerId="ADAL" clId="{D3C8DCCF-3E5F-9F45-9C42-C4DF8BBF908C}" dt="2023-03-29T07:00:52.712" v="97" actId="729"/>
        <pc:sldMkLst>
          <pc:docMk/>
          <pc:sldMk cId="392654179" sldId="275"/>
        </pc:sldMkLst>
      </pc:sldChg>
      <pc:sldChg chg="mod modShow">
        <pc:chgData name="Pepper See" userId="05fa344e-dd87-4cdf-aa40-0b65d025c22e" providerId="ADAL" clId="{D3C8DCCF-3E5F-9F45-9C42-C4DF8BBF908C}" dt="2023-03-29T07:00:52.712" v="97" actId="729"/>
        <pc:sldMkLst>
          <pc:docMk/>
          <pc:sldMk cId="421691623" sldId="276"/>
        </pc:sldMkLst>
      </pc:sldChg>
      <pc:sldChg chg="add">
        <pc:chgData name="Pepper See" userId="05fa344e-dd87-4cdf-aa40-0b65d025c22e" providerId="ADAL" clId="{D3C8DCCF-3E5F-9F45-9C42-C4DF8BBF908C}" dt="2023-03-29T07:14:29.091" v="218"/>
        <pc:sldMkLst>
          <pc:docMk/>
          <pc:sldMk cId="0" sldId="277"/>
        </pc:sldMkLst>
      </pc:sldChg>
      <pc:sldChg chg="addSp modSp new mod">
        <pc:chgData name="Pepper See" userId="05fa344e-dd87-4cdf-aa40-0b65d025c22e" providerId="ADAL" clId="{D3C8DCCF-3E5F-9F45-9C42-C4DF8BBF908C}" dt="2023-03-30T03:34:44.796" v="268" actId="14100"/>
        <pc:sldMkLst>
          <pc:docMk/>
          <pc:sldMk cId="346908230" sldId="278"/>
        </pc:sldMkLst>
        <pc:spChg chg="mod">
          <ac:chgData name="Pepper See" userId="05fa344e-dd87-4cdf-aa40-0b65d025c22e" providerId="ADAL" clId="{D3C8DCCF-3E5F-9F45-9C42-C4DF8BBF908C}" dt="2023-03-30T03:34:44.796" v="268" actId="14100"/>
          <ac:spMkLst>
            <pc:docMk/>
            <pc:sldMk cId="346908230" sldId="278"/>
            <ac:spMk id="2" creationId="{23C257A9-9527-DE45-A745-ED7AEFEA8A48}"/>
          </ac:spMkLst>
        </pc:spChg>
        <pc:picChg chg="add mod">
          <ac:chgData name="Pepper See" userId="05fa344e-dd87-4cdf-aa40-0b65d025c22e" providerId="ADAL" clId="{D3C8DCCF-3E5F-9F45-9C42-C4DF8BBF908C}" dt="2023-03-30T03:34:06.725" v="261" actId="1076"/>
          <ac:picMkLst>
            <pc:docMk/>
            <pc:sldMk cId="346908230" sldId="278"/>
            <ac:picMk id="4" creationId="{55F44A6C-F874-304A-BFB3-D33E6DE809E1}"/>
          </ac:picMkLst>
        </pc:picChg>
        <pc:picChg chg="add mod">
          <ac:chgData name="Pepper See" userId="05fa344e-dd87-4cdf-aa40-0b65d025c22e" providerId="ADAL" clId="{D3C8DCCF-3E5F-9F45-9C42-C4DF8BBF908C}" dt="2023-03-30T03:34:23.225" v="267" actId="1076"/>
          <ac:picMkLst>
            <pc:docMk/>
            <pc:sldMk cId="346908230" sldId="278"/>
            <ac:picMk id="6" creationId="{1D5FB097-4267-DE4E-9AE4-9AFB435A43F2}"/>
          </ac:picMkLst>
        </pc:picChg>
      </pc:sldChg>
    </pc:docChg>
  </pc:docChgLst>
  <pc:docChgLst>
    <pc:chgData name="William Wong" userId="S::william@tomowork.org::667f6241-6e0e-4455-ae5e-4051bd9b8c57" providerId="AD" clId="Web-{3C555D7E-CBD7-A2F7-3032-FE4DC4F097B8}"/>
    <pc:docChg chg="delSld">
      <pc:chgData name="William Wong" userId="S::william@tomowork.org::667f6241-6e0e-4455-ae5e-4051bd9b8c57" providerId="AD" clId="Web-{3C555D7E-CBD7-A2F7-3032-FE4DC4F097B8}" dt="2023-03-29T06:54:21.214" v="0"/>
      <pc:docMkLst>
        <pc:docMk/>
      </pc:docMkLst>
      <pc:sldChg chg="del">
        <pc:chgData name="William Wong" userId="S::william@tomowork.org::667f6241-6e0e-4455-ae5e-4051bd9b8c57" providerId="AD" clId="Web-{3C555D7E-CBD7-A2F7-3032-FE4DC4F097B8}" dt="2023-03-29T06:54:21.214" v="0"/>
        <pc:sldMkLst>
          <pc:docMk/>
          <pc:sldMk cId="0" sldId="272"/>
        </pc:sldMkLst>
      </pc:sldChg>
    </pc:docChg>
  </pc:docChgLst>
  <pc:docChgLst>
    <pc:chgData name="Momota Makito" userId="e5ebf43f-a0a5-4c77-8f9b-f88927b13b4e" providerId="ADAL" clId="{9D5334F3-8B8C-4098-BA6F-A1EAC2AFE416}"/>
    <pc:docChg chg="modSld">
      <pc:chgData name="Momota Makito" userId="e5ebf43f-a0a5-4c77-8f9b-f88927b13b4e" providerId="ADAL" clId="{9D5334F3-8B8C-4098-BA6F-A1EAC2AFE416}" dt="2023-04-10T08:21:08.472" v="11" actId="6549"/>
      <pc:docMkLst>
        <pc:docMk/>
      </pc:docMkLst>
      <pc:sldChg chg="modSp mod">
        <pc:chgData name="Momota Makito" userId="e5ebf43f-a0a5-4c77-8f9b-f88927b13b4e" providerId="ADAL" clId="{9D5334F3-8B8C-4098-BA6F-A1EAC2AFE416}" dt="2023-04-10T08:21:08.472" v="11" actId="6549"/>
        <pc:sldMkLst>
          <pc:docMk/>
          <pc:sldMk cId="3192410478" sldId="257"/>
        </pc:sldMkLst>
        <pc:graphicFrameChg chg="modGraphic">
          <ac:chgData name="Momota Makito" userId="e5ebf43f-a0a5-4c77-8f9b-f88927b13b4e" providerId="ADAL" clId="{9D5334F3-8B8C-4098-BA6F-A1EAC2AFE416}" dt="2023-04-10T08:21:08.472" v="11" actId="6549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William Wong" userId="S::william@tomowork.org::667f6241-6e0e-4455-ae5e-4051bd9b8c57" providerId="AD" clId="Web-{4CDEB5CA-7B4A-A01D-FCE6-B72518DDC673}"/>
    <pc:docChg chg="addSld delSld modSld">
      <pc:chgData name="William Wong" userId="S::william@tomowork.org::667f6241-6e0e-4455-ae5e-4051bd9b8c57" providerId="AD" clId="Web-{4CDEB5CA-7B4A-A01D-FCE6-B72518DDC673}" dt="2023-04-11T07:56:54.254" v="114"/>
      <pc:docMkLst>
        <pc:docMk/>
      </pc:docMkLst>
      <pc:sldChg chg="addSp delSp modSp">
        <pc:chgData name="William Wong" userId="S::william@tomowork.org::667f6241-6e0e-4455-ae5e-4051bd9b8c57" providerId="AD" clId="Web-{4CDEB5CA-7B4A-A01D-FCE6-B72518DDC673}" dt="2023-04-11T07:56:54.254" v="114"/>
        <pc:sldMkLst>
          <pc:docMk/>
          <pc:sldMk cId="3192410478" sldId="257"/>
        </pc:sldMkLst>
        <pc:spChg chg="mod">
          <ac:chgData name="William Wong" userId="S::william@tomowork.org::667f6241-6e0e-4455-ae5e-4051bd9b8c57" providerId="AD" clId="Web-{4CDEB5CA-7B4A-A01D-FCE6-B72518DDC673}" dt="2023-04-11T07:56:25.660" v="84" actId="20577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William Wong" userId="S::william@tomowork.org::667f6241-6e0e-4455-ae5e-4051bd9b8c57" providerId="AD" clId="Web-{4CDEB5CA-7B4A-A01D-FCE6-B72518DDC673}" dt="2023-04-11T07:56:40.316" v="86" actId="20577"/>
          <ac:spMkLst>
            <pc:docMk/>
            <pc:sldMk cId="3192410478" sldId="257"/>
            <ac:spMk id="5" creationId="{36BA3CDD-0568-9A4B-97F2-C7F63FF61279}"/>
          </ac:spMkLst>
        </pc:spChg>
        <pc:spChg chg="add del mod">
          <ac:chgData name="William Wong" userId="S::william@tomowork.org::667f6241-6e0e-4455-ae5e-4051bd9b8c57" providerId="AD" clId="Web-{4CDEB5CA-7B4A-A01D-FCE6-B72518DDC673}" dt="2023-04-11T07:47:33.931" v="4"/>
          <ac:spMkLst>
            <pc:docMk/>
            <pc:sldMk cId="3192410478" sldId="257"/>
            <ac:spMk id="6" creationId="{28C6C351-5B35-CDB6-47FC-666E88D7833E}"/>
          </ac:spMkLst>
        </pc:spChg>
        <pc:graphicFrameChg chg="mod modGraphic">
          <ac:chgData name="William Wong" userId="S::william@tomowork.org::667f6241-6e0e-4455-ae5e-4051bd9b8c57" providerId="AD" clId="Web-{4CDEB5CA-7B4A-A01D-FCE6-B72518DDC673}" dt="2023-04-11T07:56:54.254" v="114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new">
        <pc:chgData name="William Wong" userId="S::william@tomowork.org::667f6241-6e0e-4455-ae5e-4051bd9b8c57" providerId="AD" clId="Web-{4CDEB5CA-7B4A-A01D-FCE6-B72518DDC673}" dt="2023-04-11T07:55:55.472" v="78" actId="20577"/>
        <pc:sldMkLst>
          <pc:docMk/>
          <pc:sldMk cId="818427060" sldId="275"/>
        </pc:sldMkLst>
        <pc:spChg chg="del">
          <ac:chgData name="William Wong" userId="S::william@tomowork.org::667f6241-6e0e-4455-ae5e-4051bd9b8c57" providerId="AD" clId="Web-{4CDEB5CA-7B4A-A01D-FCE6-B72518DDC673}" dt="2023-04-11T07:47:38.931" v="6"/>
          <ac:spMkLst>
            <pc:docMk/>
            <pc:sldMk cId="818427060" sldId="275"/>
            <ac:spMk id="2" creationId="{81AD9EA0-7B71-8D48-CDFE-518C8246DC5C}"/>
          </ac:spMkLst>
        </pc:spChg>
        <pc:spChg chg="add mod">
          <ac:chgData name="William Wong" userId="S::william@tomowork.org::667f6241-6e0e-4455-ae5e-4051bd9b8c57" providerId="AD" clId="Web-{4CDEB5CA-7B4A-A01D-FCE6-B72518DDC673}" dt="2023-04-11T07:55:55.472" v="78" actId="20577"/>
          <ac:spMkLst>
            <pc:docMk/>
            <pc:sldMk cId="818427060" sldId="275"/>
            <ac:spMk id="6" creationId="{B125506C-64FC-244E-8503-C1063F2F9CDC}"/>
          </ac:spMkLst>
        </pc:spChg>
        <pc:picChg chg="add mod">
          <ac:chgData name="William Wong" userId="S::william@tomowork.org::667f6241-6e0e-4455-ae5e-4051bd9b8c57" providerId="AD" clId="Web-{4CDEB5CA-7B4A-A01D-FCE6-B72518DDC673}" dt="2023-04-11T07:48:54.651" v="14" actId="1076"/>
          <ac:picMkLst>
            <pc:docMk/>
            <pc:sldMk cId="818427060" sldId="275"/>
            <ac:picMk id="3" creationId="{453EEEF8-FF70-E7E5-F10C-61147801475E}"/>
          </ac:picMkLst>
        </pc:picChg>
        <pc:picChg chg="add del mod">
          <ac:chgData name="William Wong" userId="S::william@tomowork.org::667f6241-6e0e-4455-ae5e-4051bd9b8c57" providerId="AD" clId="Web-{4CDEB5CA-7B4A-A01D-FCE6-B72518DDC673}" dt="2023-04-11T07:50:00.137" v="17"/>
          <ac:picMkLst>
            <pc:docMk/>
            <pc:sldMk cId="818427060" sldId="275"/>
            <ac:picMk id="4" creationId="{2059AEA8-6A72-E30C-5548-EC39D55097DD}"/>
          </ac:picMkLst>
        </pc:picChg>
        <pc:picChg chg="add mod">
          <ac:chgData name="William Wong" userId="S::william@tomowork.org::667f6241-6e0e-4455-ae5e-4051bd9b8c57" providerId="AD" clId="Web-{4CDEB5CA-7B4A-A01D-FCE6-B72518DDC673}" dt="2023-04-11T07:50:10.746" v="22" actId="1076"/>
          <ac:picMkLst>
            <pc:docMk/>
            <pc:sldMk cId="818427060" sldId="275"/>
            <ac:picMk id="5" creationId="{4207FD69-940A-91DF-5129-143A23323F94}"/>
          </ac:picMkLst>
        </pc:picChg>
      </pc:sldChg>
      <pc:sldChg chg="addSp delSp modSp new">
        <pc:chgData name="William Wong" userId="S::william@tomowork.org::667f6241-6e0e-4455-ae5e-4051bd9b8c57" providerId="AD" clId="Web-{4CDEB5CA-7B4A-A01D-FCE6-B72518DDC673}" dt="2023-04-11T07:56:08.003" v="82" actId="20577"/>
        <pc:sldMkLst>
          <pc:docMk/>
          <pc:sldMk cId="278184886" sldId="276"/>
        </pc:sldMkLst>
        <pc:spChg chg="del">
          <ac:chgData name="William Wong" userId="S::william@tomowork.org::667f6241-6e0e-4455-ae5e-4051bd9b8c57" providerId="AD" clId="Web-{4CDEB5CA-7B4A-A01D-FCE6-B72518DDC673}" dt="2023-04-11T07:54:09.751" v="26"/>
          <ac:spMkLst>
            <pc:docMk/>
            <pc:sldMk cId="278184886" sldId="276"/>
            <ac:spMk id="2" creationId="{87CC635D-21D0-A5BF-0295-6C521918B68D}"/>
          </ac:spMkLst>
        </pc:spChg>
        <pc:spChg chg="add mod">
          <ac:chgData name="William Wong" userId="S::william@tomowork.org::667f6241-6e0e-4455-ae5e-4051bd9b8c57" providerId="AD" clId="Web-{4CDEB5CA-7B4A-A01D-FCE6-B72518DDC673}" dt="2023-04-11T07:56:08.003" v="82" actId="20577"/>
          <ac:spMkLst>
            <pc:docMk/>
            <pc:sldMk cId="278184886" sldId="276"/>
            <ac:spMk id="7" creationId="{031F54D7-1022-1970-E7E4-2AD5E48A03D3}"/>
          </ac:spMkLst>
        </pc:spChg>
        <pc:picChg chg="add del mod">
          <ac:chgData name="William Wong" userId="S::william@tomowork.org::667f6241-6e0e-4455-ae5e-4051bd9b8c57" providerId="AD" clId="Web-{4CDEB5CA-7B4A-A01D-FCE6-B72518DDC673}" dt="2023-04-11T07:54:41.658" v="32"/>
          <ac:picMkLst>
            <pc:docMk/>
            <pc:sldMk cId="278184886" sldId="276"/>
            <ac:picMk id="3" creationId="{964187FF-A6F8-B24D-1C57-171B35834063}"/>
          </ac:picMkLst>
        </pc:picChg>
        <pc:picChg chg="add mod">
          <ac:chgData name="William Wong" userId="S::william@tomowork.org::667f6241-6e0e-4455-ae5e-4051bd9b8c57" providerId="AD" clId="Web-{4CDEB5CA-7B4A-A01D-FCE6-B72518DDC673}" dt="2023-04-11T07:54:53.986" v="36" actId="1076"/>
          <ac:picMkLst>
            <pc:docMk/>
            <pc:sldMk cId="278184886" sldId="276"/>
            <ac:picMk id="4" creationId="{3A09DFC0-0A0D-33CA-6E27-5765397BF55E}"/>
          </ac:picMkLst>
        </pc:picChg>
        <pc:picChg chg="add mod">
          <ac:chgData name="William Wong" userId="S::william@tomowork.org::667f6241-6e0e-4455-ae5e-4051bd9b8c57" providerId="AD" clId="Web-{4CDEB5CA-7B4A-A01D-FCE6-B72518DDC673}" dt="2023-04-11T07:55:06.143" v="39" actId="14100"/>
          <ac:picMkLst>
            <pc:docMk/>
            <pc:sldMk cId="278184886" sldId="276"/>
            <ac:picMk id="5" creationId="{6EF410DD-E055-5CC9-883C-A4432D5D5899}"/>
          </ac:picMkLst>
        </pc:picChg>
      </pc:sldChg>
      <pc:sldChg chg="new del">
        <pc:chgData name="William Wong" userId="S::william@tomowork.org::667f6241-6e0e-4455-ae5e-4051bd9b8c57" providerId="AD" clId="Web-{4CDEB5CA-7B4A-A01D-FCE6-B72518DDC673}" dt="2023-04-11T07:54:05.923" v="25"/>
        <pc:sldMkLst>
          <pc:docMk/>
          <pc:sldMk cId="2733401686" sldId="277"/>
        </pc:sldMkLst>
      </pc:sldChg>
    </pc:docChg>
  </pc:docChgLst>
  <pc:docChgLst>
    <pc:chgData name="Emily Chain" userId="S::emily@tomowork.org::07b7bf24-8170-484d-97e7-99e02b21749b" providerId="AD" clId="Web-{D70D7983-4F76-408C-87CD-7BFB6E5554E7}"/>
    <pc:docChg chg="addSld modSld addMainMaster">
      <pc:chgData name="Emily Chain" userId="S::emily@tomowork.org::07b7bf24-8170-484d-97e7-99e02b21749b" providerId="AD" clId="Web-{D70D7983-4F76-408C-87CD-7BFB6E5554E7}" dt="2023-03-31T05:36:01.391" v="17"/>
      <pc:docMkLst>
        <pc:docMk/>
      </pc:docMkLst>
      <pc:sldChg chg="add">
        <pc:chgData name="Emily Chain" userId="S::emily@tomowork.org::07b7bf24-8170-484d-97e7-99e02b21749b" providerId="AD" clId="Web-{D70D7983-4F76-408C-87CD-7BFB6E5554E7}" dt="2023-03-31T05:34:56.138" v="0"/>
        <pc:sldMkLst>
          <pc:docMk/>
          <pc:sldMk cId="1813027519" sldId="279"/>
        </pc:sldMkLst>
      </pc:sldChg>
      <pc:sldChg chg="add">
        <pc:chgData name="Emily Chain" userId="S::emily@tomowork.org::07b7bf24-8170-484d-97e7-99e02b21749b" providerId="AD" clId="Web-{D70D7983-4F76-408C-87CD-7BFB6E5554E7}" dt="2023-03-31T05:34:56.388" v="1"/>
        <pc:sldMkLst>
          <pc:docMk/>
          <pc:sldMk cId="3454546980" sldId="280"/>
        </pc:sldMkLst>
      </pc:sldChg>
      <pc:sldChg chg="add">
        <pc:chgData name="Emily Chain" userId="S::emily@tomowork.org::07b7bf24-8170-484d-97e7-99e02b21749b" providerId="AD" clId="Web-{D70D7983-4F76-408C-87CD-7BFB6E5554E7}" dt="2023-03-31T05:34:56.560" v="2"/>
        <pc:sldMkLst>
          <pc:docMk/>
          <pc:sldMk cId="2859814806" sldId="281"/>
        </pc:sldMkLst>
      </pc:sldChg>
      <pc:sldChg chg="add">
        <pc:chgData name="Emily Chain" userId="S::emily@tomowork.org::07b7bf24-8170-484d-97e7-99e02b21749b" providerId="AD" clId="Web-{D70D7983-4F76-408C-87CD-7BFB6E5554E7}" dt="2023-03-31T05:34:56.716" v="3"/>
        <pc:sldMkLst>
          <pc:docMk/>
          <pc:sldMk cId="2928440210" sldId="282"/>
        </pc:sldMkLst>
      </pc:sldChg>
      <pc:sldChg chg="add">
        <pc:chgData name="Emily Chain" userId="S::emily@tomowork.org::07b7bf24-8170-484d-97e7-99e02b21749b" providerId="AD" clId="Web-{D70D7983-4F76-408C-87CD-7BFB6E5554E7}" dt="2023-03-31T05:34:56.826" v="4"/>
        <pc:sldMkLst>
          <pc:docMk/>
          <pc:sldMk cId="975366011" sldId="283"/>
        </pc:sldMkLst>
      </pc:sldChg>
      <pc:sldChg chg="modSp add">
        <pc:chgData name="Emily Chain" userId="S::emily@tomowork.org::07b7bf24-8170-484d-97e7-99e02b21749b" providerId="AD" clId="Web-{D70D7983-4F76-408C-87CD-7BFB6E5554E7}" dt="2023-03-31T05:36:01.391" v="17"/>
        <pc:sldMkLst>
          <pc:docMk/>
          <pc:sldMk cId="1859218632" sldId="284"/>
        </pc:sldMkLst>
        <pc:spChg chg="mod">
          <ac:chgData name="Emily Chain" userId="S::emily@tomowork.org::07b7bf24-8170-484d-97e7-99e02b21749b" providerId="AD" clId="Web-{D70D7983-4F76-408C-87CD-7BFB6E5554E7}" dt="2023-03-31T05:36:01.391" v="17"/>
          <ac:spMkLst>
            <pc:docMk/>
            <pc:sldMk cId="1859218632" sldId="284"/>
            <ac:spMk id="29" creationId="{34465434-5312-1E72-5490-AFECE5C721D6}"/>
          </ac:spMkLst>
        </pc:spChg>
      </pc:sldChg>
      <pc:sldMasterChg chg="add addSldLayout">
        <pc:chgData name="Emily Chain" userId="S::emily@tomowork.org::07b7bf24-8170-484d-97e7-99e02b21749b" providerId="AD" clId="Web-{D70D7983-4F76-408C-87CD-7BFB6E5554E7}" dt="2023-03-31T05:34:56.138" v="0"/>
        <pc:sldMasterMkLst>
          <pc:docMk/>
          <pc:sldMasterMk cId="2397652272" sldId="2147483648"/>
        </pc:sldMasterMkLst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572654221" sldId="2147483649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690791643" sldId="2147483650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2172529005" sldId="2147483651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4057452341" sldId="2147483652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045880221" sldId="2147483653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1641173612" sldId="2147483654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105623216" sldId="2147483655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681241571" sldId="2147483656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392364572" sldId="2147483657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1615997906" sldId="2147483658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215062325" sldId="2147483659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Siow Jun Yu" userId="S::junyu@tomowork.org::06768af1-94e5-46c1-afc7-00f82cecb8d5" providerId="AD" clId="Web-{19AD2458-83AC-4AB9-A082-E82D1673D31C}"/>
    <pc:docChg chg="addSld modSld">
      <pc:chgData name="Siow Jun Yu" userId="S::junyu@tomowork.org::06768af1-94e5-46c1-afc7-00f82cecb8d5" providerId="AD" clId="Web-{19AD2458-83AC-4AB9-A082-E82D1673D31C}" dt="2023-03-28T08:06:28.023" v="262" actId="20577"/>
      <pc:docMkLst>
        <pc:docMk/>
      </pc:docMkLst>
      <pc:sldChg chg="modSp">
        <pc:chgData name="Siow Jun Yu" userId="S::junyu@tomowork.org::06768af1-94e5-46c1-afc7-00f82cecb8d5" providerId="AD" clId="Web-{19AD2458-83AC-4AB9-A082-E82D1673D31C}" dt="2023-03-28T08:06:28.023" v="262" actId="20577"/>
        <pc:sldMkLst>
          <pc:docMk/>
          <pc:sldMk cId="88981467" sldId="258"/>
        </pc:sldMkLst>
        <pc:spChg chg="mod">
          <ac:chgData name="Siow Jun Yu" userId="S::junyu@tomowork.org::06768af1-94e5-46c1-afc7-00f82cecb8d5" providerId="AD" clId="Web-{19AD2458-83AC-4AB9-A082-E82D1673D31C}" dt="2023-03-28T08:06:28.023" v="262" actId="20577"/>
          <ac:spMkLst>
            <pc:docMk/>
            <pc:sldMk cId="88981467" sldId="258"/>
            <ac:spMk id="8" creationId="{7178DA43-0DDF-6646-9457-B7343BB63FE4}"/>
          </ac:spMkLst>
        </pc:spChg>
      </pc:sldChg>
      <pc:sldChg chg="modSp">
        <pc:chgData name="Siow Jun Yu" userId="S::junyu@tomowork.org::06768af1-94e5-46c1-afc7-00f82cecb8d5" providerId="AD" clId="Web-{19AD2458-83AC-4AB9-A082-E82D1673D31C}" dt="2023-03-28T07:51:59.277" v="22" actId="20577"/>
        <pc:sldMkLst>
          <pc:docMk/>
          <pc:sldMk cId="0" sldId="272"/>
        </pc:sldMkLst>
        <pc:spChg chg="mod">
          <ac:chgData name="Siow Jun Yu" userId="S::junyu@tomowork.org::06768af1-94e5-46c1-afc7-00f82cecb8d5" providerId="AD" clId="Web-{19AD2458-83AC-4AB9-A082-E82D1673D31C}" dt="2023-03-28T07:51:59.277" v="22" actId="20577"/>
          <ac:spMkLst>
            <pc:docMk/>
            <pc:sldMk cId="0" sldId="272"/>
            <ac:spMk id="29" creationId="{35E9CCB5-EB6F-0B47-BB41-EC672E80034D}"/>
          </ac:spMkLst>
        </pc:spChg>
      </pc:sldChg>
      <pc:sldChg chg="modSp new">
        <pc:chgData name="Siow Jun Yu" userId="S::junyu@tomowork.org::06768af1-94e5-46c1-afc7-00f82cecb8d5" providerId="AD" clId="Web-{19AD2458-83AC-4AB9-A082-E82D1673D31C}" dt="2023-03-28T08:06:04.319" v="258" actId="20577"/>
        <pc:sldMkLst>
          <pc:docMk/>
          <pc:sldMk cId="2849216238" sldId="273"/>
        </pc:sldMkLst>
        <pc:spChg chg="mod">
          <ac:chgData name="Siow Jun Yu" userId="S::junyu@tomowork.org::06768af1-94e5-46c1-afc7-00f82cecb8d5" providerId="AD" clId="Web-{19AD2458-83AC-4AB9-A082-E82D1673D31C}" dt="2023-03-28T07:52:23.278" v="40" actId="20577"/>
          <ac:spMkLst>
            <pc:docMk/>
            <pc:sldMk cId="2849216238" sldId="273"/>
            <ac:spMk id="2" creationId="{1A16BE69-87B1-4A5F-BBCE-8C5F7387CEC3}"/>
          </ac:spMkLst>
        </pc:spChg>
        <pc:spChg chg="mod">
          <ac:chgData name="Siow Jun Yu" userId="S::junyu@tomowork.org::06768af1-94e5-46c1-afc7-00f82cecb8d5" providerId="AD" clId="Web-{19AD2458-83AC-4AB9-A082-E82D1673D31C}" dt="2023-03-28T08:06:04.319" v="258" actId="20577"/>
          <ac:spMkLst>
            <pc:docMk/>
            <pc:sldMk cId="2849216238" sldId="273"/>
            <ac:spMk id="3" creationId="{6BAE5D20-57F9-B993-C182-AC4AE26F1890}"/>
          </ac:spMkLst>
        </pc:spChg>
      </pc:sldChg>
    </pc:docChg>
  </pc:docChgLst>
  <pc:docChgLst>
    <pc:chgData name="MUHAMMAD ARIF BIN HAMED" userId="S::201922d_mymail.nyp.edu.sg#ext#@tomowork.onmicrosoft.com::fa7a30f7-9800-4518-bd35-eb36b65c1be3" providerId="AD" clId="Web-{462B389E-339A-450C-BCC2-10F6E029FDC7}"/>
    <pc:docChg chg="modSld">
      <pc:chgData name="MUHAMMAD ARIF BIN HAMED" userId="S::201922d_mymail.nyp.edu.sg#ext#@tomowork.onmicrosoft.com::fa7a30f7-9800-4518-bd35-eb36b65c1be3" providerId="AD" clId="Web-{462B389E-339A-450C-BCC2-10F6E029FDC7}" dt="2023-03-28T08:25:51.188" v="0"/>
      <pc:docMkLst>
        <pc:docMk/>
      </pc:docMkLst>
      <pc:sldChg chg="modSp">
        <pc:chgData name="MUHAMMAD ARIF BIN HAMED" userId="S::201922d_mymail.nyp.edu.sg#ext#@tomowork.onmicrosoft.com::fa7a30f7-9800-4518-bd35-eb36b65c1be3" providerId="AD" clId="Web-{462B389E-339A-450C-BCC2-10F6E029FDC7}" dt="2023-03-28T08:25:51.188" v="0"/>
        <pc:sldMkLst>
          <pc:docMk/>
          <pc:sldMk cId="88981467" sldId="258"/>
        </pc:sldMkLst>
        <pc:picChg chg="mod">
          <ac:chgData name="MUHAMMAD ARIF BIN HAMED" userId="S::201922d_mymail.nyp.edu.sg#ext#@tomowork.onmicrosoft.com::fa7a30f7-9800-4518-bd35-eb36b65c1be3" providerId="AD" clId="Web-{462B389E-339A-450C-BCC2-10F6E029FDC7}" dt="2023-03-28T08:25:51.188" v="0"/>
          <ac:picMkLst>
            <pc:docMk/>
            <pc:sldMk cId="88981467" sldId="258"/>
            <ac:picMk id="4" creationId="{60E034E1-5133-8B4C-B243-523AECD24036}"/>
          </ac:picMkLst>
        </pc:picChg>
      </pc:sldChg>
    </pc:docChg>
  </pc:docChgLst>
  <pc:docChgLst>
    <pc:chgData name="Pepper See" userId="05fa344e-dd87-4cdf-aa40-0b65d025c22e" providerId="ADAL" clId="{A1DEF0DF-C8CC-A54B-AC10-ABBE5AAF0EC2}"/>
    <pc:docChg chg="custSel addSld delSld modSld">
      <pc:chgData name="Pepper See" userId="05fa344e-dd87-4cdf-aa40-0b65d025c22e" providerId="ADAL" clId="{A1DEF0DF-C8CC-A54B-AC10-ABBE5AAF0EC2}" dt="2023-03-27T07:42:48.270" v="264" actId="20577"/>
      <pc:docMkLst>
        <pc:docMk/>
      </pc:docMkLst>
      <pc:sldChg chg="modSp mod">
        <pc:chgData name="Pepper See" userId="05fa344e-dd87-4cdf-aa40-0b65d025c22e" providerId="ADAL" clId="{A1DEF0DF-C8CC-A54B-AC10-ABBE5AAF0EC2}" dt="2023-03-27T07:15:57.416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A1DEF0DF-C8CC-A54B-AC10-ABBE5AAF0EC2}" dt="2023-03-27T07:15:57.416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A1DEF0DF-C8CC-A54B-AC10-ABBE5AAF0EC2}" dt="2023-03-27T07:42:48.270" v="264" actId="20577"/>
        <pc:sldMkLst>
          <pc:docMk/>
          <pc:sldMk cId="3192410478" sldId="257"/>
        </pc:sldMkLst>
        <pc:spChg chg="mod">
          <ac:chgData name="Pepper See" userId="05fa344e-dd87-4cdf-aa40-0b65d025c22e" providerId="ADAL" clId="{A1DEF0DF-C8CC-A54B-AC10-ABBE5AAF0EC2}" dt="2023-03-27T07:16:08.853" v="2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A1DEF0DF-C8CC-A54B-AC10-ABBE5AAF0EC2}" dt="2023-03-27T07:40:09.954" v="258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A1DEF0DF-C8CC-A54B-AC10-ABBE5AAF0EC2}" dt="2023-03-27T07:42:48.270" v="264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mod">
        <pc:chgData name="Pepper See" userId="05fa344e-dd87-4cdf-aa40-0b65d025c22e" providerId="ADAL" clId="{A1DEF0DF-C8CC-A54B-AC10-ABBE5AAF0EC2}" dt="2023-03-27T07:39:44.566" v="246" actId="1037"/>
        <pc:sldMkLst>
          <pc:docMk/>
          <pc:sldMk cId="88981467" sldId="258"/>
        </pc:sldMkLst>
        <pc:spChg chg="mod">
          <ac:chgData name="Pepper See" userId="05fa344e-dd87-4cdf-aa40-0b65d025c22e" providerId="ADAL" clId="{A1DEF0DF-C8CC-A54B-AC10-ABBE5AAF0EC2}" dt="2023-03-27T07:39:31.165" v="235" actId="14100"/>
          <ac:spMkLst>
            <pc:docMk/>
            <pc:sldMk cId="88981467" sldId="258"/>
            <ac:spMk id="2" creationId="{F0FEA838-745F-A8B0-6EBC-E26D6942B1F7}"/>
          </ac:spMkLst>
        </pc:spChg>
        <pc:spChg chg="add mod">
          <ac:chgData name="Pepper See" userId="05fa344e-dd87-4cdf-aa40-0b65d025c22e" providerId="ADAL" clId="{A1DEF0DF-C8CC-A54B-AC10-ABBE5AAF0EC2}" dt="2023-03-27T07:39:44.566" v="246" actId="1037"/>
          <ac:spMkLst>
            <pc:docMk/>
            <pc:sldMk cId="88981467" sldId="258"/>
            <ac:spMk id="5" creationId="{B9D35C3B-CE18-2A41-9165-7C2D9A5876EB}"/>
          </ac:spMkLst>
        </pc:spChg>
        <pc:spChg chg="del">
          <ac:chgData name="Pepper See" userId="05fa344e-dd87-4cdf-aa40-0b65d025c22e" providerId="ADAL" clId="{A1DEF0DF-C8CC-A54B-AC10-ABBE5AAF0EC2}" dt="2023-03-27T07:38:10.679" v="195" actId="478"/>
          <ac:spMkLst>
            <pc:docMk/>
            <pc:sldMk cId="88981467" sldId="258"/>
            <ac:spMk id="8" creationId="{51F47484-3723-6E48-8C26-9FAE4DA3BBE1}"/>
          </ac:spMkLst>
        </pc:spChg>
        <pc:spChg chg="del">
          <ac:chgData name="Pepper See" userId="05fa344e-dd87-4cdf-aa40-0b65d025c22e" providerId="ADAL" clId="{A1DEF0DF-C8CC-A54B-AC10-ABBE5AAF0EC2}" dt="2023-03-27T07:38:09.192" v="194" actId="478"/>
          <ac:spMkLst>
            <pc:docMk/>
            <pc:sldMk cId="88981467" sldId="258"/>
            <ac:spMk id="9" creationId="{9721ACD8-8A8F-A844-9E52-4C79B66B11F9}"/>
          </ac:spMkLst>
        </pc:spChg>
        <pc:picChg chg="add mod">
          <ac:chgData name="Pepper See" userId="05fa344e-dd87-4cdf-aa40-0b65d025c22e" providerId="ADAL" clId="{A1DEF0DF-C8CC-A54B-AC10-ABBE5AAF0EC2}" dt="2023-03-27T07:39:44.566" v="246" actId="1037"/>
          <ac:picMkLst>
            <pc:docMk/>
            <pc:sldMk cId="88981467" sldId="258"/>
            <ac:picMk id="4" creationId="{60E034E1-5133-8B4C-B243-523AECD24036}"/>
          </ac:picMkLst>
        </pc:picChg>
        <pc:picChg chg="mod">
          <ac:chgData name="Pepper See" userId="05fa344e-dd87-4cdf-aa40-0b65d025c22e" providerId="ADAL" clId="{A1DEF0DF-C8CC-A54B-AC10-ABBE5AAF0EC2}" dt="2023-03-27T07:39:36.204" v="237" actId="1076"/>
          <ac:picMkLst>
            <pc:docMk/>
            <pc:sldMk cId="88981467" sldId="258"/>
            <ac:picMk id="7" creationId="{4760F14E-A9EA-284D-AFC6-FD58810E304A}"/>
          </ac:picMkLst>
        </pc:picChg>
      </pc:sldChg>
      <pc:sldChg chg="del">
        <pc:chgData name="Pepper See" userId="05fa344e-dd87-4cdf-aa40-0b65d025c22e" providerId="ADAL" clId="{A1DEF0DF-C8CC-A54B-AC10-ABBE5AAF0EC2}" dt="2023-03-27T07:39:21.378" v="222" actId="2696"/>
        <pc:sldMkLst>
          <pc:docMk/>
          <pc:sldMk cId="1992032522" sldId="259"/>
        </pc:sldMkLst>
      </pc:sldChg>
      <pc:sldChg chg="del">
        <pc:chgData name="Pepper See" userId="05fa344e-dd87-4cdf-aa40-0b65d025c22e" providerId="ADAL" clId="{A1DEF0DF-C8CC-A54B-AC10-ABBE5AAF0EC2}" dt="2023-03-27T07:16:05.085" v="1" actId="2696"/>
        <pc:sldMkLst>
          <pc:docMk/>
          <pc:sldMk cId="959727563" sldId="261"/>
        </pc:sldMkLst>
      </pc:sldChg>
      <pc:sldChg chg="del">
        <pc:chgData name="Pepper See" userId="05fa344e-dd87-4cdf-aa40-0b65d025c22e" providerId="ADAL" clId="{A1DEF0DF-C8CC-A54B-AC10-ABBE5AAF0EC2}" dt="2023-03-27T07:39:23.254" v="223" actId="2696"/>
        <pc:sldMkLst>
          <pc:docMk/>
          <pc:sldMk cId="877876691" sldId="262"/>
        </pc:sldMkLst>
      </pc:sldChg>
      <pc:sldChg chg="addSp modSp add mod">
        <pc:chgData name="Pepper See" userId="05fa344e-dd87-4cdf-aa40-0b65d025c22e" providerId="ADAL" clId="{A1DEF0DF-C8CC-A54B-AC10-ABBE5AAF0EC2}" dt="2023-03-27T07:37:43.624" v="191" actId="1076"/>
        <pc:sldMkLst>
          <pc:docMk/>
          <pc:sldMk cId="0" sldId="272"/>
        </pc:sldMkLst>
        <pc:spChg chg="add mod">
          <ac:chgData name="Pepper See" userId="05fa344e-dd87-4cdf-aa40-0b65d025c22e" providerId="ADAL" clId="{A1DEF0DF-C8CC-A54B-AC10-ABBE5AAF0EC2}" dt="2023-03-27T07:35:23.138" v="171" actId="20577"/>
          <ac:spMkLst>
            <pc:docMk/>
            <pc:sldMk cId="0" sldId="272"/>
            <ac:spMk id="28" creationId="{3A10B95D-75E4-5D45-9AD7-3B0706E30D92}"/>
          </ac:spMkLst>
        </pc:spChg>
        <pc:spChg chg="mod">
          <ac:chgData name="Pepper See" userId="05fa344e-dd87-4cdf-aa40-0b65d025c22e" providerId="ADAL" clId="{A1DEF0DF-C8CC-A54B-AC10-ABBE5AAF0EC2}" dt="2023-03-27T07:37:43.624" v="191" actId="1076"/>
          <ac:spMkLst>
            <pc:docMk/>
            <pc:sldMk cId="0" sldId="272"/>
            <ac:spMk id="333" creationId="{00000000-0000-0000-0000-000000000000}"/>
          </ac:spMkLst>
        </pc:spChg>
        <pc:graphicFrameChg chg="modGraphic">
          <ac:chgData name="Pepper See" userId="05fa344e-dd87-4cdf-aa40-0b65d025c22e" providerId="ADAL" clId="{A1DEF0DF-C8CC-A54B-AC10-ABBE5AAF0EC2}" dt="2023-03-27T07:37:27.917" v="190" actId="20577"/>
          <ac:graphicFrameMkLst>
            <pc:docMk/>
            <pc:sldMk cId="0" sldId="272"/>
            <ac:graphicFrameMk id="320" creationId="{00000000-0000-0000-0000-000000000000}"/>
          </ac:graphicFrameMkLst>
        </pc:graphicFrameChg>
      </pc:sldChg>
    </pc:docChg>
  </pc:docChgLst>
  <pc:docChgLst>
    <pc:chgData name="Momota Makito" userId="e5ebf43f-a0a5-4c77-8f9b-f88927b13b4e" providerId="ADAL" clId="{2E20D2BB-36E7-4E09-B09F-C788CE80379E}"/>
    <pc:docChg chg="undo custSel addSld delSld modSld sldOrd">
      <pc:chgData name="Momota Makito" userId="e5ebf43f-a0a5-4c77-8f9b-f88927b13b4e" providerId="ADAL" clId="{2E20D2BB-36E7-4E09-B09F-C788CE80379E}" dt="2023-04-10T08:06:29.891" v="792" actId="20577"/>
      <pc:docMkLst>
        <pc:docMk/>
      </pc:docMkLst>
      <pc:sldChg chg="modSp mod">
        <pc:chgData name="Momota Makito" userId="e5ebf43f-a0a5-4c77-8f9b-f88927b13b4e" providerId="ADAL" clId="{2E20D2BB-36E7-4E09-B09F-C788CE80379E}" dt="2023-04-10T07:44:38.315" v="19" actId="20577"/>
        <pc:sldMkLst>
          <pc:docMk/>
          <pc:sldMk cId="1958739274" sldId="256"/>
        </pc:sldMkLst>
        <pc:spChg chg="mod">
          <ac:chgData name="Momota Makito" userId="e5ebf43f-a0a5-4c77-8f9b-f88927b13b4e" providerId="ADAL" clId="{2E20D2BB-36E7-4E09-B09F-C788CE80379E}" dt="2023-04-10T07:44:38.315" v="19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Momota Makito" userId="e5ebf43f-a0a5-4c77-8f9b-f88927b13b4e" providerId="ADAL" clId="{2E20D2BB-36E7-4E09-B09F-C788CE80379E}" dt="2023-04-10T07:46:37.985" v="52" actId="20577"/>
        <pc:sldMkLst>
          <pc:docMk/>
          <pc:sldMk cId="3192410478" sldId="257"/>
        </pc:sldMkLst>
        <pc:spChg chg="mod">
          <ac:chgData name="Momota Makito" userId="e5ebf43f-a0a5-4c77-8f9b-f88927b13b4e" providerId="ADAL" clId="{2E20D2BB-36E7-4E09-B09F-C788CE80379E}" dt="2023-04-10T07:46:01.871" v="46" actId="20577"/>
          <ac:spMkLst>
            <pc:docMk/>
            <pc:sldMk cId="3192410478" sldId="257"/>
            <ac:spMk id="2" creationId="{F0FEA838-745F-A8B0-6EBC-E26D6942B1F7}"/>
          </ac:spMkLst>
        </pc:spChg>
        <pc:graphicFrameChg chg="modGraphic">
          <ac:chgData name="Momota Makito" userId="e5ebf43f-a0a5-4c77-8f9b-f88927b13b4e" providerId="ADAL" clId="{2E20D2BB-36E7-4E09-B09F-C788CE80379E}" dt="2023-04-10T07:46:37.985" v="52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modSp mod">
        <pc:chgData name="Momota Makito" userId="e5ebf43f-a0a5-4c77-8f9b-f88927b13b4e" providerId="ADAL" clId="{2E20D2BB-36E7-4E09-B09F-C788CE80379E}" dt="2023-04-10T07:45:33.087" v="34" actId="692"/>
        <pc:sldMkLst>
          <pc:docMk/>
          <pc:sldMk cId="0" sldId="274"/>
        </pc:sldMkLst>
        <pc:spChg chg="add mod">
          <ac:chgData name="Momota Makito" userId="e5ebf43f-a0a5-4c77-8f9b-f88927b13b4e" providerId="ADAL" clId="{2E20D2BB-36E7-4E09-B09F-C788CE80379E}" dt="2023-04-10T07:45:33.087" v="34" actId="692"/>
          <ac:spMkLst>
            <pc:docMk/>
            <pc:sldMk cId="0" sldId="274"/>
            <ac:spMk id="2" creationId="{72515659-707F-110E-D777-C67D6AF73397}"/>
          </ac:spMkLst>
        </pc:spChg>
      </pc:sldChg>
      <pc:sldChg chg="modSp mod ord">
        <pc:chgData name="Momota Makito" userId="e5ebf43f-a0a5-4c77-8f9b-f88927b13b4e" providerId="ADAL" clId="{2E20D2BB-36E7-4E09-B09F-C788CE80379E}" dt="2023-04-10T08:06:13.045" v="777" actId="20577"/>
        <pc:sldMkLst>
          <pc:docMk/>
          <pc:sldMk cId="975973209" sldId="2096"/>
        </pc:sldMkLst>
        <pc:spChg chg="mod">
          <ac:chgData name="Momota Makito" userId="e5ebf43f-a0a5-4c77-8f9b-f88927b13b4e" providerId="ADAL" clId="{2E20D2BB-36E7-4E09-B09F-C788CE80379E}" dt="2023-04-10T08:06:13.045" v="777" actId="20577"/>
          <ac:spMkLst>
            <pc:docMk/>
            <pc:sldMk cId="975973209" sldId="2096"/>
            <ac:spMk id="3" creationId="{6D68670A-4D01-BBD0-232E-DAB3891BC8F2}"/>
          </ac:spMkLst>
        </pc:spChg>
        <pc:spChg chg="mod">
          <ac:chgData name="Momota Makito" userId="e5ebf43f-a0a5-4c77-8f9b-f88927b13b4e" providerId="ADAL" clId="{2E20D2BB-36E7-4E09-B09F-C788CE80379E}" dt="2023-04-10T07:51:53.734" v="366" actId="20577"/>
          <ac:spMkLst>
            <pc:docMk/>
            <pc:sldMk cId="975973209" sldId="2096"/>
            <ac:spMk id="5" creationId="{071B859D-CB3E-6543-8A17-360A9B744E9F}"/>
          </ac:spMkLst>
        </pc:spChg>
      </pc:sldChg>
      <pc:sldChg chg="del">
        <pc:chgData name="Momota Makito" userId="e5ebf43f-a0a5-4c77-8f9b-f88927b13b4e" providerId="ADAL" clId="{2E20D2BB-36E7-4E09-B09F-C788CE80379E}" dt="2023-04-10T07:44:23.581" v="0" actId="47"/>
        <pc:sldMkLst>
          <pc:docMk/>
          <pc:sldMk cId="1712217770" sldId="2098"/>
        </pc:sldMkLst>
      </pc:sldChg>
      <pc:sldChg chg="modSp add mod ord">
        <pc:chgData name="Momota Makito" userId="e5ebf43f-a0a5-4c77-8f9b-f88927b13b4e" providerId="ADAL" clId="{2E20D2BB-36E7-4E09-B09F-C788CE80379E}" dt="2023-04-10T08:06:29.891" v="792" actId="20577"/>
        <pc:sldMkLst>
          <pc:docMk/>
          <pc:sldMk cId="2700063326" sldId="2098"/>
        </pc:sldMkLst>
        <pc:spChg chg="mod">
          <ac:chgData name="Momota Makito" userId="e5ebf43f-a0a5-4c77-8f9b-f88927b13b4e" providerId="ADAL" clId="{2E20D2BB-36E7-4E09-B09F-C788CE80379E}" dt="2023-04-10T08:06:29.891" v="792" actId="20577"/>
          <ac:spMkLst>
            <pc:docMk/>
            <pc:sldMk cId="2700063326" sldId="2098"/>
            <ac:spMk id="5" creationId="{071B859D-CB3E-6543-8A17-360A9B744E9F}"/>
          </ac:spMkLst>
        </pc:spChg>
      </pc:sldChg>
      <pc:sldChg chg="del">
        <pc:chgData name="Momota Makito" userId="e5ebf43f-a0a5-4c77-8f9b-f88927b13b4e" providerId="ADAL" clId="{2E20D2BB-36E7-4E09-B09F-C788CE80379E}" dt="2023-04-10T07:44:24.783" v="1" actId="47"/>
        <pc:sldMkLst>
          <pc:docMk/>
          <pc:sldMk cId="4285853872" sldId="2099"/>
        </pc:sldMkLst>
      </pc:sldChg>
    </pc:docChg>
  </pc:docChgLst>
  <pc:docChgLst>
    <pc:chgData name="William Wong" userId="667f6241-6e0e-4455-ae5e-4051bd9b8c57" providerId="ADAL" clId="{97221D49-5576-4753-9B0D-765A671C4E3B}"/>
    <pc:docChg chg="custSel addSld modSld">
      <pc:chgData name="William Wong" userId="667f6241-6e0e-4455-ae5e-4051bd9b8c57" providerId="ADAL" clId="{97221D49-5576-4753-9B0D-765A671C4E3B}" dt="2023-04-06T06:23:48.043" v="78" actId="20577"/>
      <pc:docMkLst>
        <pc:docMk/>
      </pc:docMkLst>
      <pc:sldChg chg="modSp mod">
        <pc:chgData name="William Wong" userId="667f6241-6e0e-4455-ae5e-4051bd9b8c57" providerId="ADAL" clId="{97221D49-5576-4753-9B0D-765A671C4E3B}" dt="2023-04-06T06:23:48.043" v="78" actId="20577"/>
        <pc:sldMkLst>
          <pc:docMk/>
          <pc:sldMk cId="0" sldId="274"/>
        </pc:sldMkLst>
        <pc:graphicFrameChg chg="modGraphic">
          <ac:chgData name="William Wong" userId="667f6241-6e0e-4455-ae5e-4051bd9b8c57" providerId="ADAL" clId="{97221D49-5576-4753-9B0D-765A671C4E3B}" dt="2023-04-06T06:23:48.043" v="78" actId="20577"/>
          <ac:graphicFrameMkLst>
            <pc:docMk/>
            <pc:sldMk cId="0" sldId="274"/>
            <ac:graphicFrameMk id="362" creationId="{00000000-0000-0000-0000-000000000000}"/>
          </ac:graphicFrameMkLst>
        </pc:graphicFrameChg>
      </pc:sldChg>
      <pc:sldChg chg="addSp modSp new mod">
        <pc:chgData name="William Wong" userId="667f6241-6e0e-4455-ae5e-4051bd9b8c57" providerId="ADAL" clId="{97221D49-5576-4753-9B0D-765A671C4E3B}" dt="2023-04-06T06:18:37.020" v="42" actId="113"/>
        <pc:sldMkLst>
          <pc:docMk/>
          <pc:sldMk cId="1712217770" sldId="2098"/>
        </pc:sldMkLst>
        <pc:spChg chg="mod">
          <ac:chgData name="William Wong" userId="667f6241-6e0e-4455-ae5e-4051bd9b8c57" providerId="ADAL" clId="{97221D49-5576-4753-9B0D-765A671C4E3B}" dt="2023-04-06T06:18:37.020" v="42" actId="113"/>
          <ac:spMkLst>
            <pc:docMk/>
            <pc:sldMk cId="1712217770" sldId="2098"/>
            <ac:spMk id="2" creationId="{CDAB7CAC-8672-19D9-7DAC-166F0B2CA35D}"/>
          </ac:spMkLst>
        </pc:spChg>
        <pc:spChg chg="add mod">
          <ac:chgData name="William Wong" userId="667f6241-6e0e-4455-ae5e-4051bd9b8c57" providerId="ADAL" clId="{97221D49-5576-4753-9B0D-765A671C4E3B}" dt="2023-04-06T06:18:31.093" v="40" actId="1076"/>
          <ac:spMkLst>
            <pc:docMk/>
            <pc:sldMk cId="1712217770" sldId="2098"/>
            <ac:spMk id="4" creationId="{E2740E20-984A-D876-0335-40987BEF3473}"/>
          </ac:spMkLst>
        </pc:spChg>
        <pc:picChg chg="add mod">
          <ac:chgData name="William Wong" userId="667f6241-6e0e-4455-ae5e-4051bd9b8c57" providerId="ADAL" clId="{97221D49-5576-4753-9B0D-765A671C4E3B}" dt="2023-04-06T06:18:33.009" v="41" actId="1076"/>
          <ac:picMkLst>
            <pc:docMk/>
            <pc:sldMk cId="1712217770" sldId="2098"/>
            <ac:picMk id="6" creationId="{FBDFBB9A-45B4-C4EA-2813-50D2459DCAE4}"/>
          </ac:picMkLst>
        </pc:picChg>
      </pc:sldChg>
      <pc:sldChg chg="addSp modSp new mod">
        <pc:chgData name="William Wong" userId="667f6241-6e0e-4455-ae5e-4051bd9b8c57" providerId="ADAL" clId="{97221D49-5576-4753-9B0D-765A671C4E3B}" dt="2023-04-06T06:22:47.732" v="77" actId="403"/>
        <pc:sldMkLst>
          <pc:docMk/>
          <pc:sldMk cId="4285853872" sldId="2099"/>
        </pc:sldMkLst>
        <pc:spChg chg="mod">
          <ac:chgData name="William Wong" userId="667f6241-6e0e-4455-ae5e-4051bd9b8c57" providerId="ADAL" clId="{97221D49-5576-4753-9B0D-765A671C4E3B}" dt="2023-04-06T06:22:39.937" v="76" actId="20577"/>
          <ac:spMkLst>
            <pc:docMk/>
            <pc:sldMk cId="4285853872" sldId="2099"/>
            <ac:spMk id="2" creationId="{AE5A7A0F-897F-BA9F-F70C-D9B424A5E84D}"/>
          </ac:spMkLst>
        </pc:spChg>
        <pc:spChg chg="add mod">
          <ac:chgData name="William Wong" userId="667f6241-6e0e-4455-ae5e-4051bd9b8c57" providerId="ADAL" clId="{97221D49-5576-4753-9B0D-765A671C4E3B}" dt="2023-04-06T06:22:47.732" v="77" actId="403"/>
          <ac:spMkLst>
            <pc:docMk/>
            <pc:sldMk cId="4285853872" sldId="2099"/>
            <ac:spMk id="4" creationId="{ADA96A26-7EA4-8386-B8E9-C82C46AFF843}"/>
          </ac:spMkLst>
        </pc:spChg>
        <pc:picChg chg="add mod">
          <ac:chgData name="William Wong" userId="667f6241-6e0e-4455-ae5e-4051bd9b8c57" providerId="ADAL" clId="{97221D49-5576-4753-9B0D-765A671C4E3B}" dt="2023-04-06T06:22:32.768" v="51" actId="14100"/>
          <ac:picMkLst>
            <pc:docMk/>
            <pc:sldMk cId="4285853872" sldId="2099"/>
            <ac:picMk id="6" creationId="{FAF25496-CDCF-B247-F86D-3394959176A8}"/>
          </ac:picMkLst>
        </pc:picChg>
      </pc:sldChg>
    </pc:docChg>
  </pc:docChgLst>
  <pc:docChgLst>
    <pc:chgData name="William Wong" userId="S::william@tomowork.org::667f6241-6e0e-4455-ae5e-4051bd9b8c57" providerId="AD" clId="Web-{A9E1A991-8587-B6FE-32F6-903C15311665}"/>
    <pc:docChg chg="modSld">
      <pc:chgData name="William Wong" userId="S::william@tomowork.org::667f6241-6e0e-4455-ae5e-4051bd9b8c57" providerId="AD" clId="Web-{A9E1A991-8587-B6FE-32F6-903C15311665}" dt="2023-04-04T07:49:06.969" v="9"/>
      <pc:docMkLst>
        <pc:docMk/>
      </pc:docMkLst>
      <pc:sldChg chg="modSp">
        <pc:chgData name="William Wong" userId="S::william@tomowork.org::667f6241-6e0e-4455-ae5e-4051bd9b8c57" providerId="AD" clId="Web-{A9E1A991-8587-B6FE-32F6-903C15311665}" dt="2023-04-04T07:49:06.969" v="9"/>
        <pc:sldMkLst>
          <pc:docMk/>
          <pc:sldMk cId="3192410478" sldId="257"/>
        </pc:sldMkLst>
        <pc:graphicFrameChg chg="mod modGraphic">
          <ac:chgData name="William Wong" userId="S::william@tomowork.org::667f6241-6e0e-4455-ae5e-4051bd9b8c57" providerId="AD" clId="Web-{A9E1A991-8587-B6FE-32F6-903C15311665}" dt="2023-04-04T07:49:06.969" v="9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Pepper See" userId="05fa344e-dd87-4cdf-aa40-0b65d025c22e" providerId="ADAL" clId="{C48BC922-FC09-7341-ABAB-8B284BDB69AD}"/>
    <pc:docChg chg="undo custSel modSld sldOrd">
      <pc:chgData name="Pepper See" userId="05fa344e-dd87-4cdf-aa40-0b65d025c22e" providerId="ADAL" clId="{C48BC922-FC09-7341-ABAB-8B284BDB69AD}" dt="2023-03-28T08:18:20.263" v="473" actId="20578"/>
      <pc:docMkLst>
        <pc:docMk/>
      </pc:docMkLst>
      <pc:sldChg chg="modSp mod">
        <pc:chgData name="Pepper See" userId="05fa344e-dd87-4cdf-aa40-0b65d025c22e" providerId="ADAL" clId="{C48BC922-FC09-7341-ABAB-8B284BDB69AD}" dt="2023-03-28T02:25:44.126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C48BC922-FC09-7341-ABAB-8B284BDB69AD}" dt="2023-03-28T02:25:44.126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addSp modSp mod ord">
        <pc:chgData name="Pepper See" userId="05fa344e-dd87-4cdf-aa40-0b65d025c22e" providerId="ADAL" clId="{C48BC922-FC09-7341-ABAB-8B284BDB69AD}" dt="2023-03-28T08:18:20.263" v="473" actId="20578"/>
        <pc:sldMkLst>
          <pc:docMk/>
          <pc:sldMk cId="3192410478" sldId="257"/>
        </pc:sldMkLst>
        <pc:spChg chg="mod">
          <ac:chgData name="Pepper See" userId="05fa344e-dd87-4cdf-aa40-0b65d025c22e" providerId="ADAL" clId="{C48BC922-FC09-7341-ABAB-8B284BDB69AD}" dt="2023-03-28T02:28:07.801" v="57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C48BC922-FC09-7341-ABAB-8B284BDB69AD}" dt="2023-03-28T07:42:35.438" v="471" actId="1392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C48BC922-FC09-7341-ABAB-8B284BDB69AD}" dt="2023-03-28T07:39:23.142" v="435" actId="1076"/>
          <ac:spMkLst>
            <pc:docMk/>
            <pc:sldMk cId="3192410478" sldId="257"/>
            <ac:spMk id="5" creationId="{36BA3CDD-0568-9A4B-97F2-C7F63FF61279}"/>
          </ac:spMkLst>
        </pc:spChg>
        <pc:spChg chg="add mod">
          <ac:chgData name="Pepper See" userId="05fa344e-dd87-4cdf-aa40-0b65d025c22e" providerId="ADAL" clId="{C48BC922-FC09-7341-ABAB-8B284BDB69AD}" dt="2023-03-28T07:42:24.289" v="470" actId="5793"/>
          <ac:spMkLst>
            <pc:docMk/>
            <pc:sldMk cId="3192410478" sldId="257"/>
            <ac:spMk id="6" creationId="{DE7B0808-8EC9-C040-8702-5997BEE56DED}"/>
          </ac:spMkLst>
        </pc:spChg>
        <pc:graphicFrameChg chg="mod modGraphic">
          <ac:chgData name="Pepper See" userId="05fa344e-dd87-4cdf-aa40-0b65d025c22e" providerId="ADAL" clId="{C48BC922-FC09-7341-ABAB-8B284BDB69AD}" dt="2023-03-28T03:14:41.690" v="237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mod ord">
        <pc:chgData name="Pepper See" userId="05fa344e-dd87-4cdf-aa40-0b65d025c22e" providerId="ADAL" clId="{C48BC922-FC09-7341-ABAB-8B284BDB69AD}" dt="2023-03-28T08:18:16.076" v="472" actId="20578"/>
        <pc:sldMkLst>
          <pc:docMk/>
          <pc:sldMk cId="88981467" sldId="258"/>
        </pc:sldMkLst>
        <pc:spChg chg="mod">
          <ac:chgData name="Pepper See" userId="05fa344e-dd87-4cdf-aa40-0b65d025c22e" providerId="ADAL" clId="{C48BC922-FC09-7341-ABAB-8B284BDB69AD}" dt="2023-03-28T03:14:02.765" v="193" actId="255"/>
          <ac:spMkLst>
            <pc:docMk/>
            <pc:sldMk cId="88981467" sldId="258"/>
            <ac:spMk id="2" creationId="{F0FEA838-745F-A8B0-6EBC-E26D6942B1F7}"/>
          </ac:spMkLst>
        </pc:spChg>
        <pc:spChg chg="mod">
          <ac:chgData name="Pepper See" userId="05fa344e-dd87-4cdf-aa40-0b65d025c22e" providerId="ADAL" clId="{C48BC922-FC09-7341-ABAB-8B284BDB69AD}" dt="2023-03-28T03:12:32.213" v="131" actId="1076"/>
          <ac:spMkLst>
            <pc:docMk/>
            <pc:sldMk cId="88981467" sldId="258"/>
            <ac:spMk id="5" creationId="{B9D35C3B-CE18-2A41-9165-7C2D9A5876EB}"/>
          </ac:spMkLst>
        </pc:spChg>
        <pc:spChg chg="add del mod">
          <ac:chgData name="Pepper See" userId="05fa344e-dd87-4cdf-aa40-0b65d025c22e" providerId="ADAL" clId="{C48BC922-FC09-7341-ABAB-8B284BDB69AD}" dt="2023-03-28T03:13:28.044" v="171" actId="478"/>
          <ac:spMkLst>
            <pc:docMk/>
            <pc:sldMk cId="88981467" sldId="258"/>
            <ac:spMk id="6" creationId="{4A2CFE98-AB15-9242-AE3B-5C3AA8C065C7}"/>
          </ac:spMkLst>
        </pc:spChg>
        <pc:spChg chg="add mod">
          <ac:chgData name="Pepper See" userId="05fa344e-dd87-4cdf-aa40-0b65d025c22e" providerId="ADAL" clId="{C48BC922-FC09-7341-ABAB-8B284BDB69AD}" dt="2023-03-28T03:14:02.765" v="193" actId="255"/>
          <ac:spMkLst>
            <pc:docMk/>
            <pc:sldMk cId="88981467" sldId="258"/>
            <ac:spMk id="8" creationId="{7178DA43-0DDF-6646-9457-B7343BB63FE4}"/>
          </ac:spMkLst>
        </pc:spChg>
        <pc:picChg chg="mod">
          <ac:chgData name="Pepper See" userId="05fa344e-dd87-4cdf-aa40-0b65d025c22e" providerId="ADAL" clId="{C48BC922-FC09-7341-ABAB-8B284BDB69AD}" dt="2023-03-28T03:12:30.085" v="130" actId="1076"/>
          <ac:picMkLst>
            <pc:docMk/>
            <pc:sldMk cId="88981467" sldId="258"/>
            <ac:picMk id="4" creationId="{60E034E1-5133-8B4C-B243-523AECD24036}"/>
          </ac:picMkLst>
        </pc:picChg>
        <pc:picChg chg="mod">
          <ac:chgData name="Pepper See" userId="05fa344e-dd87-4cdf-aa40-0b65d025c22e" providerId="ADAL" clId="{C48BC922-FC09-7341-ABAB-8B284BDB69AD}" dt="2023-03-28T03:10:02.481" v="67" actId="1076"/>
          <ac:picMkLst>
            <pc:docMk/>
            <pc:sldMk cId="88981467" sldId="258"/>
            <ac:picMk id="7" creationId="{4760F14E-A9EA-284D-AFC6-FD58810E304A}"/>
          </ac:picMkLst>
        </pc:picChg>
      </pc:sldChg>
      <pc:sldChg chg="addSp modSp mod">
        <pc:chgData name="Pepper See" userId="05fa344e-dd87-4cdf-aa40-0b65d025c22e" providerId="ADAL" clId="{C48BC922-FC09-7341-ABAB-8B284BDB69AD}" dt="2023-03-28T03:53:45.967" v="404" actId="1035"/>
        <pc:sldMkLst>
          <pc:docMk/>
          <pc:sldMk cId="0" sldId="272"/>
        </pc:sldMkLst>
        <pc:spChg chg="add mod">
          <ac:chgData name="Pepper See" userId="05fa344e-dd87-4cdf-aa40-0b65d025c22e" providerId="ADAL" clId="{C48BC922-FC09-7341-ABAB-8B284BDB69AD}" dt="2023-03-28T03:53:45.967" v="404" actId="1035"/>
          <ac:spMkLst>
            <pc:docMk/>
            <pc:sldMk cId="0" sldId="272"/>
            <ac:spMk id="29" creationId="{35E9CCB5-EB6F-0B47-BB41-EC672E80034D}"/>
          </ac:spMkLst>
        </pc:spChg>
        <pc:graphicFrameChg chg="mod modGraphic">
          <ac:chgData name="Pepper See" userId="05fa344e-dd87-4cdf-aa40-0b65d025c22e" providerId="ADAL" clId="{C48BC922-FC09-7341-ABAB-8B284BDB69AD}" dt="2023-03-28T02:27:16.039" v="44" actId="20577"/>
          <ac:graphicFrameMkLst>
            <pc:docMk/>
            <pc:sldMk cId="0" sldId="272"/>
            <ac:graphicFrameMk id="320" creationId="{00000000-0000-0000-0000-000000000000}"/>
          </ac:graphicFrameMkLst>
        </pc:graphicFrameChg>
      </pc:sldChg>
    </pc:docChg>
  </pc:docChgLst>
  <pc:docChgLst>
    <pc:chgData name="Pepper See" userId="05fa344e-dd87-4cdf-aa40-0b65d025c22e" providerId="ADAL" clId="{2009CF6A-E3D5-6D47-BAD1-2C49365EEADB}"/>
    <pc:docChg chg="undo custSel addSld delSld modSld sldOrd">
      <pc:chgData name="Pepper See" userId="05fa344e-dd87-4cdf-aa40-0b65d025c22e" providerId="ADAL" clId="{2009CF6A-E3D5-6D47-BAD1-2C49365EEADB}" dt="2023-03-23T08:51:01.497" v="1088" actId="1038"/>
      <pc:docMkLst>
        <pc:docMk/>
      </pc:docMkLst>
      <pc:sldChg chg="delSp modSp mod">
        <pc:chgData name="Pepper See" userId="05fa344e-dd87-4cdf-aa40-0b65d025c22e" providerId="ADAL" clId="{2009CF6A-E3D5-6D47-BAD1-2C49365EEADB}" dt="2023-03-23T08:25:31.189" v="1085" actId="478"/>
        <pc:sldMkLst>
          <pc:docMk/>
          <pc:sldMk cId="1958739274" sldId="256"/>
        </pc:sldMkLst>
        <pc:spChg chg="mod">
          <ac:chgData name="Pepper See" userId="05fa344e-dd87-4cdf-aa40-0b65d025c22e" providerId="ADAL" clId="{2009CF6A-E3D5-6D47-BAD1-2C49365EEADB}" dt="2023-03-22T04:48:51.524" v="140" actId="20577"/>
          <ac:spMkLst>
            <pc:docMk/>
            <pc:sldMk cId="1958739274" sldId="256"/>
            <ac:spMk id="2" creationId="{01B7583D-AF69-A9F3-DE4F-7B4A7640B3DB}"/>
          </ac:spMkLst>
        </pc:spChg>
        <pc:spChg chg="del">
          <ac:chgData name="Pepper See" userId="05fa344e-dd87-4cdf-aa40-0b65d025c22e" providerId="ADAL" clId="{2009CF6A-E3D5-6D47-BAD1-2C49365EEADB}" dt="2023-03-23T08:25:31.189" v="1085" actId="478"/>
          <ac:spMkLst>
            <pc:docMk/>
            <pc:sldMk cId="1958739274" sldId="256"/>
            <ac:spMk id="3" creationId="{075DF1D7-E385-67B6-1ED7-883B582DD0B4}"/>
          </ac:spMkLst>
        </pc:spChg>
      </pc:sldChg>
      <pc:sldChg chg="modSp mod">
        <pc:chgData name="Pepper See" userId="05fa344e-dd87-4cdf-aa40-0b65d025c22e" providerId="ADAL" clId="{2009CF6A-E3D5-6D47-BAD1-2C49365EEADB}" dt="2023-03-23T06:04:29.411" v="869" actId="20577"/>
        <pc:sldMkLst>
          <pc:docMk/>
          <pc:sldMk cId="3192410478" sldId="257"/>
        </pc:sldMkLst>
        <pc:spChg chg="mod">
          <ac:chgData name="Pepper See" userId="05fa344e-dd87-4cdf-aa40-0b65d025c22e" providerId="ADAL" clId="{2009CF6A-E3D5-6D47-BAD1-2C49365EEADB}" dt="2023-03-22T04:18:32.287" v="13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2009CF6A-E3D5-6D47-BAD1-2C49365EEADB}" dt="2023-03-23T01:16:18.569" v="36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2009CF6A-E3D5-6D47-BAD1-2C49365EEADB}" dt="2023-03-23T01:16:18.569" v="362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2009CF6A-E3D5-6D47-BAD1-2C49365EEADB}" dt="2023-03-23T06:04:29.411" v="869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add mod">
        <pc:chgData name="Pepper See" userId="05fa344e-dd87-4cdf-aa40-0b65d025c22e" providerId="ADAL" clId="{2009CF6A-E3D5-6D47-BAD1-2C49365EEADB}" dt="2023-03-23T07:32:34.315" v="997" actId="20577"/>
        <pc:sldMkLst>
          <pc:docMk/>
          <pc:sldMk cId="88981467" sldId="258"/>
        </pc:sldMkLst>
        <pc:spChg chg="mod">
          <ac:chgData name="Pepper See" userId="05fa344e-dd87-4cdf-aa40-0b65d025c22e" providerId="ADAL" clId="{2009CF6A-E3D5-6D47-BAD1-2C49365EEADB}" dt="2023-03-23T07:30:05.378" v="965" actId="1076"/>
          <ac:spMkLst>
            <pc:docMk/>
            <pc:sldMk cId="88981467" sldId="258"/>
            <ac:spMk id="2" creationId="{F0FEA838-745F-A8B0-6EBC-E26D6942B1F7}"/>
          </ac:spMkLst>
        </pc:spChg>
        <pc:spChg chg="del">
          <ac:chgData name="Pepper See" userId="05fa344e-dd87-4cdf-aa40-0b65d025c22e" providerId="ADAL" clId="{2009CF6A-E3D5-6D47-BAD1-2C49365EEADB}" dt="2023-03-23T01:18:02.521" v="404" actId="478"/>
          <ac:spMkLst>
            <pc:docMk/>
            <pc:sldMk cId="88981467" sldId="258"/>
            <ac:spMk id="4" creationId="{322B0E00-4C4B-B13E-DBFF-27F9C3BF71A4}"/>
          </ac:spMkLst>
        </pc:spChg>
        <pc:spChg chg="del">
          <ac:chgData name="Pepper See" userId="05fa344e-dd87-4cdf-aa40-0b65d025c22e" providerId="ADAL" clId="{2009CF6A-E3D5-6D47-BAD1-2C49365EEADB}" dt="2023-03-23T01:18:03.985" v="405" actId="478"/>
          <ac:spMkLst>
            <pc:docMk/>
            <pc:sldMk cId="88981467" sldId="258"/>
            <ac:spMk id="5" creationId="{36BA3CDD-0568-9A4B-97F2-C7F63FF61279}"/>
          </ac:spMkLst>
        </pc:spChg>
        <pc:spChg chg="add mod">
          <ac:chgData name="Pepper See" userId="05fa344e-dd87-4cdf-aa40-0b65d025c22e" providerId="ADAL" clId="{2009CF6A-E3D5-6D47-BAD1-2C49365EEADB}" dt="2023-03-23T07:29:34.025" v="960" actId="1037"/>
          <ac:spMkLst>
            <pc:docMk/>
            <pc:sldMk cId="88981467" sldId="258"/>
            <ac:spMk id="8" creationId="{51F47484-3723-6E48-8C26-9FAE4DA3BBE1}"/>
          </ac:spMkLst>
        </pc:spChg>
        <pc:spChg chg="add mod">
          <ac:chgData name="Pepper See" userId="05fa344e-dd87-4cdf-aa40-0b65d025c22e" providerId="ADAL" clId="{2009CF6A-E3D5-6D47-BAD1-2C49365EEADB}" dt="2023-03-23T07:32:34.315" v="997" actId="20577"/>
          <ac:spMkLst>
            <pc:docMk/>
            <pc:sldMk cId="88981467" sldId="258"/>
            <ac:spMk id="9" creationId="{9721ACD8-8A8F-A844-9E52-4C79B66B11F9}"/>
          </ac:spMkLst>
        </pc:spChg>
        <pc:graphicFrameChg chg="del">
          <ac:chgData name="Pepper See" userId="05fa344e-dd87-4cdf-aa40-0b65d025c22e" providerId="ADAL" clId="{2009CF6A-E3D5-6D47-BAD1-2C49365EEADB}" dt="2023-03-23T01:17:59.729" v="403" actId="478"/>
          <ac:graphicFrameMkLst>
            <pc:docMk/>
            <pc:sldMk cId="88981467" sldId="258"/>
            <ac:graphicFrameMk id="3" creationId="{00E38648-255C-A79D-2ECB-C22CB830CE4B}"/>
          </ac:graphicFrameMkLst>
        </pc:graphicFrameChg>
        <pc:picChg chg="add mod modCrop">
          <ac:chgData name="Pepper See" userId="05fa344e-dd87-4cdf-aa40-0b65d025c22e" providerId="ADAL" clId="{2009CF6A-E3D5-6D47-BAD1-2C49365EEADB}" dt="2023-03-23T07:30:13.896" v="969" actId="732"/>
          <ac:picMkLst>
            <pc:docMk/>
            <pc:sldMk cId="88981467" sldId="258"/>
            <ac:picMk id="7" creationId="{4760F14E-A9EA-284D-AFC6-FD58810E304A}"/>
          </ac:picMkLst>
        </pc:picChg>
      </pc:sldChg>
      <pc:sldChg chg="addSp delSp modSp add mod modAnim">
        <pc:chgData name="Pepper See" userId="05fa344e-dd87-4cdf-aa40-0b65d025c22e" providerId="ADAL" clId="{2009CF6A-E3D5-6D47-BAD1-2C49365EEADB}" dt="2023-03-23T08:23:49.557" v="1084" actId="14100"/>
        <pc:sldMkLst>
          <pc:docMk/>
          <pc:sldMk cId="1992032522" sldId="259"/>
        </pc:sldMkLst>
        <pc:spChg chg="add del mod">
          <ac:chgData name="Pepper See" userId="05fa344e-dd87-4cdf-aa40-0b65d025c22e" providerId="ADAL" clId="{2009CF6A-E3D5-6D47-BAD1-2C49365EEADB}" dt="2023-03-23T08:23:49.557" v="1084" actId="14100"/>
          <ac:spMkLst>
            <pc:docMk/>
            <pc:sldMk cId="1992032522" sldId="259"/>
            <ac:spMk id="2" creationId="{F0FEA838-745F-A8B0-6EBC-E26D6942B1F7}"/>
          </ac:spMkLst>
        </pc:spChg>
        <pc:spChg chg="add del mod">
          <ac:chgData name="Pepper See" userId="05fa344e-dd87-4cdf-aa40-0b65d025c22e" providerId="ADAL" clId="{2009CF6A-E3D5-6D47-BAD1-2C49365EEADB}" dt="2023-03-23T07:29:44.731" v="962" actId="478"/>
          <ac:spMkLst>
            <pc:docMk/>
            <pc:sldMk cId="1992032522" sldId="259"/>
            <ac:spMk id="5" creationId="{015439C5-4451-114B-A387-4478E4AA22FE}"/>
          </ac:spMkLst>
        </pc:spChg>
        <pc:spChg chg="del">
          <ac:chgData name="Pepper See" userId="05fa344e-dd87-4cdf-aa40-0b65d025c22e" providerId="ADAL" clId="{2009CF6A-E3D5-6D47-BAD1-2C49365EEADB}" dt="2023-03-23T01:33:03.784" v="756" actId="478"/>
          <ac:spMkLst>
            <pc:docMk/>
            <pc:sldMk cId="1992032522" sldId="259"/>
            <ac:spMk id="8" creationId="{51F47484-3723-6E48-8C26-9FAE4DA3BBE1}"/>
          </ac:spMkLst>
        </pc:spChg>
        <pc:spChg chg="del">
          <ac:chgData name="Pepper See" userId="05fa344e-dd87-4cdf-aa40-0b65d025c22e" providerId="ADAL" clId="{2009CF6A-E3D5-6D47-BAD1-2C49365EEADB}" dt="2023-03-23T01:33:01.903" v="755" actId="478"/>
          <ac:spMkLst>
            <pc:docMk/>
            <pc:sldMk cId="1992032522" sldId="259"/>
            <ac:spMk id="9" creationId="{9721ACD8-8A8F-A844-9E52-4C79B66B11F9}"/>
          </ac:spMkLst>
        </pc:spChg>
        <pc:picChg chg="add mod">
          <ac:chgData name="Pepper See" userId="05fa344e-dd87-4cdf-aa40-0b65d025c22e" providerId="ADAL" clId="{2009CF6A-E3D5-6D47-BAD1-2C49365EEADB}" dt="2023-03-23T07:29:58.964" v="964" actId="1076"/>
          <ac:picMkLst>
            <pc:docMk/>
            <pc:sldMk cId="1992032522" sldId="259"/>
            <ac:picMk id="3" creationId="{9AAD1D5F-68B0-A646-9FB5-EEDA04B0837B}"/>
          </ac:picMkLst>
        </pc:picChg>
        <pc:picChg chg="del">
          <ac:chgData name="Pepper See" userId="05fa344e-dd87-4cdf-aa40-0b65d025c22e" providerId="ADAL" clId="{2009CF6A-E3D5-6D47-BAD1-2C49365EEADB}" dt="2023-03-23T01:32:59.499" v="754" actId="478"/>
          <ac:picMkLst>
            <pc:docMk/>
            <pc:sldMk cId="1992032522" sldId="259"/>
            <ac:picMk id="7" creationId="{4760F14E-A9EA-284D-AFC6-FD58810E304A}"/>
          </ac:picMkLst>
        </pc:picChg>
      </pc:sldChg>
      <pc:sldChg chg="addSp delSp modSp add del mod">
        <pc:chgData name="Pepper See" userId="05fa344e-dd87-4cdf-aa40-0b65d025c22e" providerId="ADAL" clId="{2009CF6A-E3D5-6D47-BAD1-2C49365EEADB}" dt="2023-03-23T07:32:42.933" v="998" actId="2696"/>
        <pc:sldMkLst>
          <pc:docMk/>
          <pc:sldMk cId="2715643402" sldId="260"/>
        </pc:sldMkLst>
        <pc:spChg chg="add mod">
          <ac:chgData name="Pepper See" userId="05fa344e-dd87-4cdf-aa40-0b65d025c22e" providerId="ADAL" clId="{2009CF6A-E3D5-6D47-BAD1-2C49365EEADB}" dt="2023-03-23T05:26:21.462" v="854" actId="255"/>
          <ac:spMkLst>
            <pc:docMk/>
            <pc:sldMk cId="2715643402" sldId="260"/>
            <ac:spMk id="6" creationId="{351D248E-DC37-EA4A-B29E-2B73AEF91CE3}"/>
          </ac:spMkLst>
        </pc:spChg>
        <pc:spChg chg="del">
          <ac:chgData name="Pepper See" userId="05fa344e-dd87-4cdf-aa40-0b65d025c22e" providerId="ADAL" clId="{2009CF6A-E3D5-6D47-BAD1-2C49365EEADB}" dt="2023-03-23T01:34:37.520" v="764" actId="478"/>
          <ac:spMkLst>
            <pc:docMk/>
            <pc:sldMk cId="2715643402" sldId="260"/>
            <ac:spMk id="8" creationId="{51F47484-3723-6E48-8C26-9FAE4DA3BBE1}"/>
          </ac:spMkLst>
        </pc:spChg>
        <pc:spChg chg="del">
          <ac:chgData name="Pepper See" userId="05fa344e-dd87-4cdf-aa40-0b65d025c22e" providerId="ADAL" clId="{2009CF6A-E3D5-6D47-BAD1-2C49365EEADB}" dt="2023-03-23T01:34:34.257" v="763" actId="478"/>
          <ac:spMkLst>
            <pc:docMk/>
            <pc:sldMk cId="2715643402" sldId="260"/>
            <ac:spMk id="9" creationId="{9721ACD8-8A8F-A844-9E52-4C79B66B11F9}"/>
          </ac:spMkLst>
        </pc:spChg>
        <pc:picChg chg="del">
          <ac:chgData name="Pepper See" userId="05fa344e-dd87-4cdf-aa40-0b65d025c22e" providerId="ADAL" clId="{2009CF6A-E3D5-6D47-BAD1-2C49365EEADB}" dt="2023-03-23T01:34:25.860" v="762" actId="478"/>
          <ac:picMkLst>
            <pc:docMk/>
            <pc:sldMk cId="2715643402" sldId="260"/>
            <ac:picMk id="7" creationId="{4760F14E-A9EA-284D-AFC6-FD58810E304A}"/>
          </ac:picMkLst>
        </pc:picChg>
      </pc:sldChg>
      <pc:sldChg chg="addSp delSp modSp add mod ord">
        <pc:chgData name="Pepper See" userId="05fa344e-dd87-4cdf-aa40-0b65d025c22e" providerId="ADAL" clId="{2009CF6A-E3D5-6D47-BAD1-2C49365EEADB}" dt="2023-03-23T08:51:01.497" v="1088" actId="1038"/>
        <pc:sldMkLst>
          <pc:docMk/>
          <pc:sldMk cId="959727563" sldId="261"/>
        </pc:sldMkLst>
        <pc:spChg chg="mod">
          <ac:chgData name="Pepper See" userId="05fa344e-dd87-4cdf-aa40-0b65d025c22e" providerId="ADAL" clId="{2009CF6A-E3D5-6D47-BAD1-2C49365EEADB}" dt="2023-03-23T07:20:56.620" v="922" actId="1036"/>
          <ac:spMkLst>
            <pc:docMk/>
            <pc:sldMk cId="959727563" sldId="261"/>
            <ac:spMk id="2" creationId="{F0FEA838-745F-A8B0-6EBC-E26D6942B1F7}"/>
          </ac:spMkLst>
        </pc:spChg>
        <pc:spChg chg="del">
          <ac:chgData name="Pepper See" userId="05fa344e-dd87-4cdf-aa40-0b65d025c22e" providerId="ADAL" clId="{2009CF6A-E3D5-6D47-BAD1-2C49365EEADB}" dt="2023-03-23T07:17:40.319" v="889" actId="478"/>
          <ac:spMkLst>
            <pc:docMk/>
            <pc:sldMk cId="959727563" sldId="261"/>
            <ac:spMk id="4" creationId="{322B0E00-4C4B-B13E-DBFF-27F9C3BF71A4}"/>
          </ac:spMkLst>
        </pc:spChg>
        <pc:spChg chg="del">
          <ac:chgData name="Pepper See" userId="05fa344e-dd87-4cdf-aa40-0b65d025c22e" providerId="ADAL" clId="{2009CF6A-E3D5-6D47-BAD1-2C49365EEADB}" dt="2023-03-23T07:17:41.650" v="890" actId="478"/>
          <ac:spMkLst>
            <pc:docMk/>
            <pc:sldMk cId="959727563" sldId="261"/>
            <ac:spMk id="5" creationId="{36BA3CDD-0568-9A4B-97F2-C7F63FF61279}"/>
          </ac:spMkLst>
        </pc:spChg>
        <pc:spChg chg="add del">
          <ac:chgData name="Pepper See" userId="05fa344e-dd87-4cdf-aa40-0b65d025c22e" providerId="ADAL" clId="{2009CF6A-E3D5-6D47-BAD1-2C49365EEADB}" dt="2023-03-23T07:18:45.781" v="900" actId="478"/>
          <ac:spMkLst>
            <pc:docMk/>
            <pc:sldMk cId="959727563" sldId="261"/>
            <ac:spMk id="8" creationId="{C05780E8-3EB8-9A40-8ED5-555D9AFD6C76}"/>
          </ac:spMkLst>
        </pc:spChg>
        <pc:spChg chg="add mod">
          <ac:chgData name="Pepper See" userId="05fa344e-dd87-4cdf-aa40-0b65d025c22e" providerId="ADAL" clId="{2009CF6A-E3D5-6D47-BAD1-2C49365EEADB}" dt="2023-03-23T08:32:45.600" v="1086" actId="767"/>
          <ac:spMkLst>
            <pc:docMk/>
            <pc:sldMk cId="959727563" sldId="261"/>
            <ac:spMk id="11" creationId="{914D1540-3208-B74C-8BE9-1AD2C430D058}"/>
          </ac:spMkLst>
        </pc:spChg>
        <pc:graphicFrameChg chg="del">
          <ac:chgData name="Pepper See" userId="05fa344e-dd87-4cdf-aa40-0b65d025c22e" providerId="ADAL" clId="{2009CF6A-E3D5-6D47-BAD1-2C49365EEADB}" dt="2023-03-23T07:17:32.681" v="880" actId="478"/>
          <ac:graphicFrameMkLst>
            <pc:docMk/>
            <pc:sldMk cId="959727563" sldId="261"/>
            <ac:graphicFrameMk id="3" creationId="{00E38648-255C-A79D-2ECB-C22CB830CE4B}"/>
          </ac:graphicFrameMkLst>
        </pc:graphicFrameChg>
        <pc:picChg chg="add del mod modCrop">
          <ac:chgData name="Pepper See" userId="05fa344e-dd87-4cdf-aa40-0b65d025c22e" providerId="ADAL" clId="{2009CF6A-E3D5-6D47-BAD1-2C49365EEADB}" dt="2023-03-23T07:20:12.997" v="905" actId="478"/>
          <ac:picMkLst>
            <pc:docMk/>
            <pc:sldMk cId="959727563" sldId="261"/>
            <ac:picMk id="7" creationId="{4734462F-E738-9D40-8440-BDC13416706B}"/>
          </ac:picMkLst>
        </pc:picChg>
        <pc:picChg chg="add mod modCrop">
          <ac:chgData name="Pepper See" userId="05fa344e-dd87-4cdf-aa40-0b65d025c22e" providerId="ADAL" clId="{2009CF6A-E3D5-6D47-BAD1-2C49365EEADB}" dt="2023-03-23T08:51:01.497" v="1088" actId="1038"/>
          <ac:picMkLst>
            <pc:docMk/>
            <pc:sldMk cId="959727563" sldId="261"/>
            <ac:picMk id="10" creationId="{7BDE7EE1-8E3E-D040-8795-689713EAFE9B}"/>
          </ac:picMkLst>
        </pc:picChg>
      </pc:sldChg>
      <pc:sldChg chg="addSp delSp modSp add mod ord">
        <pc:chgData name="Pepper See" userId="05fa344e-dd87-4cdf-aa40-0b65d025c22e" providerId="ADAL" clId="{2009CF6A-E3D5-6D47-BAD1-2C49365EEADB}" dt="2023-03-23T08:23:33.332" v="1081" actId="20577"/>
        <pc:sldMkLst>
          <pc:docMk/>
          <pc:sldMk cId="877876691" sldId="262"/>
        </pc:sldMkLst>
        <pc:spChg chg="mod">
          <ac:chgData name="Pepper See" userId="05fa344e-dd87-4cdf-aa40-0b65d025c22e" providerId="ADAL" clId="{2009CF6A-E3D5-6D47-BAD1-2C49365EEADB}" dt="2023-03-23T08:23:33.332" v="1081" actId="20577"/>
          <ac:spMkLst>
            <pc:docMk/>
            <pc:sldMk cId="877876691" sldId="262"/>
            <ac:spMk id="2" creationId="{F0FEA838-745F-A8B0-6EBC-E26D6942B1F7}"/>
          </ac:spMkLst>
        </pc:spChg>
        <pc:spChg chg="add mod">
          <ac:chgData name="Pepper See" userId="05fa344e-dd87-4cdf-aa40-0b65d025c22e" providerId="ADAL" clId="{2009CF6A-E3D5-6D47-BAD1-2C49365EEADB}" dt="2023-03-23T08:21:07.771" v="1036" actId="1076"/>
          <ac:spMkLst>
            <pc:docMk/>
            <pc:sldMk cId="877876691" sldId="262"/>
            <ac:spMk id="3" creationId="{29FF2174-957E-6A4A-9C67-017FC3481477}"/>
          </ac:spMkLst>
        </pc:spChg>
        <pc:picChg chg="add mod">
          <ac:chgData name="Pepper See" userId="05fa344e-dd87-4cdf-aa40-0b65d025c22e" providerId="ADAL" clId="{2009CF6A-E3D5-6D47-BAD1-2C49365EEADB}" dt="2023-03-23T08:22:40.102" v="1043" actId="1076"/>
          <ac:picMkLst>
            <pc:docMk/>
            <pc:sldMk cId="877876691" sldId="262"/>
            <ac:picMk id="5" creationId="{5FFA9620-2B85-0643-90CB-49699DA3A96F}"/>
          </ac:picMkLst>
        </pc:picChg>
        <pc:picChg chg="del">
          <ac:chgData name="Pepper See" userId="05fa344e-dd87-4cdf-aa40-0b65d025c22e" providerId="ADAL" clId="{2009CF6A-E3D5-6D47-BAD1-2C49365EEADB}" dt="2023-03-23T08:20:14.988" v="1002" actId="478"/>
          <ac:picMkLst>
            <pc:docMk/>
            <pc:sldMk cId="877876691" sldId="262"/>
            <ac:picMk id="10" creationId="{7BDE7EE1-8E3E-D040-8795-689713EAFE9B}"/>
          </ac:picMkLst>
        </pc:picChg>
      </pc:sldChg>
    </pc:docChg>
  </pc:docChgLst>
  <pc:docChgLst>
    <pc:chgData name="William Wong" userId="667f6241-6e0e-4455-ae5e-4051bd9b8c57" providerId="ADAL" clId="{C81255C0-AF7E-462D-9BFB-5202786B2145}"/>
    <pc:docChg chg="modSld">
      <pc:chgData name="William Wong" userId="667f6241-6e0e-4455-ae5e-4051bd9b8c57" providerId="ADAL" clId="{C81255C0-AF7E-462D-9BFB-5202786B2145}" dt="2023-04-11T08:05:03.457" v="41" actId="1076"/>
      <pc:docMkLst>
        <pc:docMk/>
      </pc:docMkLst>
      <pc:sldChg chg="modSp mod">
        <pc:chgData name="William Wong" userId="667f6241-6e0e-4455-ae5e-4051bd9b8c57" providerId="ADAL" clId="{C81255C0-AF7E-462D-9BFB-5202786B2145}" dt="2023-04-11T08:05:03.457" v="41" actId="1076"/>
        <pc:sldMkLst>
          <pc:docMk/>
          <pc:sldMk cId="3192410478" sldId="257"/>
        </pc:sldMkLst>
        <pc:spChg chg="mod">
          <ac:chgData name="William Wong" userId="667f6241-6e0e-4455-ae5e-4051bd9b8c57" providerId="ADAL" clId="{C81255C0-AF7E-462D-9BFB-5202786B2145}" dt="2023-04-11T08:05:03.457" v="41" actId="1076"/>
          <ac:spMkLst>
            <pc:docMk/>
            <pc:sldMk cId="3192410478" sldId="257"/>
            <ac:spMk id="4" creationId="{322B0E00-4C4B-B13E-DBFF-27F9C3BF71A4}"/>
          </ac:spMkLst>
        </pc:spChg>
      </pc:sldChg>
    </pc:docChg>
  </pc:docChgLst>
  <pc:docChgLst>
    <pc:chgData name="Emily Chain" userId="S::emily@tomowork.org::07b7bf24-8170-484d-97e7-99e02b21749b" providerId="AD" clId="Web-{DD37674E-D828-ABA7-4321-75BDEB081E49}"/>
    <pc:docChg chg="addSld modSld addMainMaster modMainMaster">
      <pc:chgData name="Emily Chain" userId="S::emily@tomowork.org::07b7bf24-8170-484d-97e7-99e02b21749b" providerId="AD" clId="Web-{DD37674E-D828-ABA7-4321-75BDEB081E49}" dt="2023-03-21T07:07:20.378" v="17" actId="1076"/>
      <pc:docMkLst>
        <pc:docMk/>
      </pc:docMkLst>
      <pc:sldChg chg="modSp add">
        <pc:chgData name="Emily Chain" userId="S::emily@tomowork.org::07b7bf24-8170-484d-97e7-99e02b21749b" providerId="AD" clId="Web-{DD37674E-D828-ABA7-4321-75BDEB081E49}" dt="2023-03-21T07:07:20.378" v="17" actId="1076"/>
        <pc:sldMkLst>
          <pc:docMk/>
          <pc:sldMk cId="3491092834" sldId="259"/>
        </pc:sldMkLst>
        <pc:spChg chg="mod">
          <ac:chgData name="Emily Chain" userId="S::emily@tomowork.org::07b7bf24-8170-484d-97e7-99e02b21749b" providerId="AD" clId="Web-{DD37674E-D828-ABA7-4321-75BDEB081E49}" dt="2023-03-21T07:07:20.362" v="16" actId="1076"/>
          <ac:spMkLst>
            <pc:docMk/>
            <pc:sldMk cId="3491092834" sldId="259"/>
            <ac:spMk id="7" creationId="{315D556B-8A59-0CAB-40BE-CDA8C15B1C32}"/>
          </ac:spMkLst>
        </pc:spChg>
        <pc:spChg chg="mod">
          <ac:chgData name="Emily Chain" userId="S::emily@tomowork.org::07b7bf24-8170-484d-97e7-99e02b21749b" providerId="AD" clId="Web-{DD37674E-D828-ABA7-4321-75BDEB081E49}" dt="2023-03-21T07:07:20.378" v="17" actId="1076"/>
          <ac:spMkLst>
            <pc:docMk/>
            <pc:sldMk cId="3491092834" sldId="259"/>
            <ac:spMk id="12" creationId="{876A21B9-7D35-3D32-792E-25E69777C373}"/>
          </ac:spMkLst>
        </pc:spChg>
        <pc:spChg chg="mod">
          <ac:chgData name="Emily Chain" userId="S::emily@tomowork.org::07b7bf24-8170-484d-97e7-99e02b21749b" providerId="AD" clId="Web-{DD37674E-D828-ABA7-4321-75BDEB081E49}" dt="2023-03-21T07:07:20.346" v="14" actId="1076"/>
          <ac:spMkLst>
            <pc:docMk/>
            <pc:sldMk cId="3491092834" sldId="259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DD37674E-D828-ABA7-4321-75BDEB081E49}" dt="2023-03-21T07:07:20.346" v="15" actId="1076"/>
          <ac:spMkLst>
            <pc:docMk/>
            <pc:sldMk cId="3491092834" sldId="259"/>
            <ac:spMk id="35" creationId="{F089C83D-BE02-1497-83AC-CF4A6429DBEC}"/>
          </ac:spMkLst>
        </pc:spChg>
        <pc:picChg chg="mod">
          <ac:chgData name="Emily Chain" userId="S::emily@tomowork.org::07b7bf24-8170-484d-97e7-99e02b21749b" providerId="AD" clId="Web-{DD37674E-D828-ABA7-4321-75BDEB081E49}" dt="2023-03-21T07:07:20.331" v="13" actId="1076"/>
          <ac:picMkLst>
            <pc:docMk/>
            <pc:sldMk cId="3491092834" sldId="259"/>
            <ac:picMk id="5" creationId="{94056B55-84FA-594A-C4AD-6AC9EBC6FF45}"/>
          </ac:picMkLst>
        </pc:picChg>
      </pc:sldChg>
      <pc:sldChg chg="modSp add">
        <pc:chgData name="Emily Chain" userId="S::emily@tomowork.org::07b7bf24-8170-484d-97e7-99e02b21749b" providerId="AD" clId="Web-{DD37674E-D828-ABA7-4321-75BDEB081E49}" dt="2023-03-21T07:07:13.862" v="12" actId="1076"/>
        <pc:sldMkLst>
          <pc:docMk/>
          <pc:sldMk cId="3848391536" sldId="260"/>
        </pc:sldMkLst>
        <pc:spChg chg="mod">
          <ac:chgData name="Emily Chain" userId="S::emily@tomowork.org::07b7bf24-8170-484d-97e7-99e02b21749b" providerId="AD" clId="Web-{DD37674E-D828-ABA7-4321-75BDEB081E49}" dt="2023-03-21T07:07:13.799" v="8" actId="1076"/>
          <ac:spMkLst>
            <pc:docMk/>
            <pc:sldMk cId="3848391536" sldId="260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DD37674E-D828-ABA7-4321-75BDEB081E49}" dt="2023-03-21T07:07:13.815" v="9" actId="1076"/>
          <ac:spMkLst>
            <pc:docMk/>
            <pc:sldMk cId="3848391536" sldId="260"/>
            <ac:spMk id="35" creationId="{F089C83D-BE02-1497-83AC-CF4A6429DBEC}"/>
          </ac:spMkLst>
        </pc:spChg>
        <pc:spChg chg="mod">
          <ac:chgData name="Emily Chain" userId="S::emily@tomowork.org::07b7bf24-8170-484d-97e7-99e02b21749b" providerId="AD" clId="Web-{DD37674E-D828-ABA7-4321-75BDEB081E49}" dt="2023-03-21T07:07:07.737" v="7" actId="1076"/>
          <ac:spMkLst>
            <pc:docMk/>
            <pc:sldMk cId="3848391536" sldId="260"/>
            <ac:spMk id="61" creationId="{8475D9D3-B634-94C0-56ED-A993968BC7FA}"/>
          </ac:spMkLst>
        </pc:spChg>
        <pc:spChg chg="mod">
          <ac:chgData name="Emily Chain" userId="S::emily@tomowork.org::07b7bf24-8170-484d-97e7-99e02b21749b" providerId="AD" clId="Web-{DD37674E-D828-ABA7-4321-75BDEB081E49}" dt="2023-03-21T07:07:13.862" v="12" actId="1076"/>
          <ac:spMkLst>
            <pc:docMk/>
            <pc:sldMk cId="3848391536" sldId="260"/>
            <ac:spMk id="62" creationId="{42C7777E-6943-4497-0CB6-CA8FA9113589}"/>
          </ac:spMkLst>
        </pc:spChg>
        <pc:picChg chg="mod">
          <ac:chgData name="Emily Chain" userId="S::emily@tomowork.org::07b7bf24-8170-484d-97e7-99e02b21749b" providerId="AD" clId="Web-{DD37674E-D828-ABA7-4321-75BDEB081E49}" dt="2023-03-21T07:07:07.721" v="6" actId="1076"/>
          <ac:picMkLst>
            <pc:docMk/>
            <pc:sldMk cId="3848391536" sldId="260"/>
            <ac:picMk id="47" creationId="{CB06F920-F4EE-2F04-D945-146B032DCA69}"/>
          </ac:picMkLst>
        </pc:picChg>
        <pc:picChg chg="mod">
          <ac:chgData name="Emily Chain" userId="S::emily@tomowork.org::07b7bf24-8170-484d-97e7-99e02b21749b" providerId="AD" clId="Web-{DD37674E-D828-ABA7-4321-75BDEB081E49}" dt="2023-03-21T07:07:13.846" v="10" actId="1076"/>
          <ac:picMkLst>
            <pc:docMk/>
            <pc:sldMk cId="3848391536" sldId="260"/>
            <ac:picMk id="48" creationId="{5936DB62-5E55-D50F-27D3-E9178A900EA0}"/>
          </ac:picMkLst>
        </pc:picChg>
        <pc:inkChg chg="mod">
          <ac:chgData name="Emily Chain" userId="S::emily@tomowork.org::07b7bf24-8170-484d-97e7-99e02b21749b" providerId="AD" clId="Web-{DD37674E-D828-ABA7-4321-75BDEB081E49}" dt="2023-03-21T07:07:13.846" v="11" actId="1076"/>
          <ac:inkMkLst>
            <pc:docMk/>
            <pc:sldMk cId="3848391536" sldId="260"/>
            <ac:inkMk id="57" creationId="{B7EA7F64-CFC1-5FFF-460F-F62BF8A03502}"/>
          </ac:inkMkLst>
        </pc:inkChg>
      </pc:sldChg>
      <pc:sldChg chg="add">
        <pc:chgData name="Emily Chain" userId="S::emily@tomowork.org::07b7bf24-8170-484d-97e7-99e02b21749b" providerId="AD" clId="Web-{DD37674E-D828-ABA7-4321-75BDEB081E49}" dt="2023-03-21T07:06:44.611" v="2"/>
        <pc:sldMkLst>
          <pc:docMk/>
          <pc:sldMk cId="2981138286" sldId="261"/>
        </pc:sldMkLst>
      </pc:sldChg>
      <pc:sldChg chg="add">
        <pc:chgData name="Emily Chain" userId="S::emily@tomowork.org::07b7bf24-8170-484d-97e7-99e02b21749b" providerId="AD" clId="Web-{DD37674E-D828-ABA7-4321-75BDEB081E49}" dt="2023-03-21T07:06:44.815" v="3"/>
        <pc:sldMkLst>
          <pc:docMk/>
          <pc:sldMk cId="1111861264" sldId="262"/>
        </pc:sldMkLst>
      </pc:sldChg>
      <pc:sldChg chg="add">
        <pc:chgData name="Emily Chain" userId="S::emily@tomowork.org::07b7bf24-8170-484d-97e7-99e02b21749b" providerId="AD" clId="Web-{DD37674E-D828-ABA7-4321-75BDEB081E49}" dt="2023-03-21T07:06:44.955" v="4"/>
        <pc:sldMkLst>
          <pc:docMk/>
          <pc:sldMk cId="3609440447" sldId="263"/>
        </pc:sldMkLst>
      </pc:sldChg>
      <pc:sldChg chg="add">
        <pc:chgData name="Emily Chain" userId="S::emily@tomowork.org::07b7bf24-8170-484d-97e7-99e02b21749b" providerId="AD" clId="Web-{DD37674E-D828-ABA7-4321-75BDEB081E49}" dt="2023-03-21T07:06:45.112" v="5"/>
        <pc:sldMkLst>
          <pc:docMk/>
          <pc:sldMk cId="1710499949" sldId="264"/>
        </pc:sldMkLst>
      </pc:sldChg>
      <pc:sldMasterChg chg="add addSldLayout">
        <pc:chgData name="Emily Chain" userId="S::emily@tomowork.org::07b7bf24-8170-484d-97e7-99e02b21749b" providerId="AD" clId="Web-{DD37674E-D828-ABA7-4321-75BDEB081E49}" dt="2023-03-21T07:06:43.971" v="0"/>
        <pc:sldMasterMkLst>
          <pc:docMk/>
          <pc:sldMasterMk cId="2397652272" sldId="2147483648"/>
        </pc:sldMasterMkLst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572654221" sldId="2147483649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690791643" sldId="2147483650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2172529005" sldId="2147483651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4057452341" sldId="2147483652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045880221" sldId="2147483653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1641173612" sldId="2147483654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105623216" sldId="2147483655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681241571" sldId="2147483656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392364572" sldId="2147483657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1615997906" sldId="2147483658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215062325" sldId="2147483659"/>
          </pc:sldLayoutMkLst>
        </pc:sldLayoutChg>
      </pc:sldMasterChg>
      <pc:sldMasterChg chg="replId modSldLayout">
        <pc:chgData name="Emily Chain" userId="S::emily@tomowork.org::07b7bf24-8170-484d-97e7-99e02b21749b" providerId="AD" clId="Web-{DD37674E-D828-ABA7-4321-75BDEB081E49}" dt="2023-03-21T07:06:43.971" v="0"/>
        <pc:sldMasterMkLst>
          <pc:docMk/>
          <pc:sldMasterMk cId="1752604026" sldId="2147483660"/>
        </pc:sldMasterMkLst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274767253" sldId="2147483661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4209854018" sldId="2147483662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3229407404" sldId="2147483663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2660883846" sldId="2147483664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811425727" sldId="2147483665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89959092" sldId="2147483666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3137183148" sldId="2147483667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888746882" sldId="2147483668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752704816" sldId="2147483669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4263357959" sldId="2147483670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2105603066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9D791-8043-9A4D-A515-305AFF430D4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797B-DB93-C44F-807D-D6917CEB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0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D0DD-59DA-2237-FC1F-F00CF5C80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0DC47-9C71-8522-9175-16CDC1CA4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053F-0E14-32DF-5ED6-EAB4DEB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49F0-BA82-F987-47CE-26D2AE45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A63BD-10A4-FDF3-404E-32A3FB14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76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335A-C155-10D3-CB3F-17B00067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1645B-B62A-A10D-E029-6E3A91170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0BD6-EC15-8604-ACC7-BC88ED22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E892D-0D9B-A62A-9D2D-EE4634E2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52D1-B1B7-86CB-7FFB-D5553A1C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35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B038-FD4B-4FDC-E925-CAC83593E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B2FE4-2878-FF3E-3064-8A4EEDDF3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3702-B0DB-2105-D3DD-93EF536D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B295-851A-52D1-A117-C310EFDD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1C2A-A3C0-D29C-9E93-2C88D11A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560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190C-A468-EA1D-8CF1-4C0A2DE9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342F-129E-8F70-1218-4F227073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8A70F-DAF7-C89B-B591-28E197A1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173A-3585-3885-AB47-D3FDC075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665F-4D7A-BB52-07F6-317E9E7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85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E058-B1FA-9471-D87C-E2221783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99780-22EF-3F80-DFA6-7FB52A674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811F-D0CE-3786-7D66-A25D9006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5877-7078-A952-4847-41BE8998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FAB5-668D-D123-76AB-7E50B736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40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1F50-A630-8C96-2CA5-2AE0B882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D1BF-C677-7BB8-9325-3D528F2BF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67C7B-58CD-B0B8-1A6F-A15ABF1D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662-DA59-35DE-A186-810E5511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91BA9-5283-6473-296F-966C7118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C65B-2E79-CCF2-02D9-AC30916E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88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05FD-3680-C926-E47E-31BFDBD0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137C7-6F32-F2E8-523B-B5AA17996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F111F-51EC-D6EE-FA4D-1C9B56C1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DB49E-EA8B-8F24-9F12-11833F9D1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B59FE-1848-3DC9-DC3A-9913C53E8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EE725-8D66-730B-B206-6EEB6BB5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0C8E7-D4EA-872C-4983-05E58740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6D830-A314-39AF-40B8-D1297454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14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1EBA-DDA5-51B9-86A9-CC5921B0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93977-BB55-2E8D-0995-4C814F34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12A52-7FB1-E7AD-ED84-5A6489D5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B486-6416-BB8B-68B1-0FB77506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5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EA5DC-A6D7-0ECD-BD20-55B67C4A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CC4FE-E610-42C3-3F62-6CDDE8DA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B598A-B1CB-BB67-DCE3-45A0BD9F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718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02D1-50EA-C348-8785-A40B411B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F389-4150-9413-F3DA-0BB4165A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ABE92-DE21-B64F-AF7F-CCE2D36BB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CDE04-3EAB-BA04-0B61-98E649C7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75FED-296D-E988-50D0-5A519413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C7466-6A6D-8820-9C48-FA49958D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74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1437-7B34-BD0C-CF3C-730539E0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B8D20-88C2-FA85-93FB-EF4A24B18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7A111-A972-4890-6A4B-DFCB3E35E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99B58-05D0-118C-66E3-5061D73B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05468-63D6-58E7-F71B-5E88AC3C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78CA3-9AF0-AF06-8B3D-A3FD0E5D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7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63FE3-A160-2F97-349F-5A130121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78EE-C731-845C-20A9-87788896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3544-85AE-51C4-DABB-F7414F41B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BBDC-E7CA-408E-BBBD-A758C8CCC566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11FB4-28E1-9890-C5B9-552AA2BCA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CA69-9BD5-984C-61D8-64D7CF0D1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60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583D-AF69-A9F3-DE4F-7B4A7640B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Debrief 11/04/23</a:t>
            </a:r>
          </a:p>
        </p:txBody>
      </p:sp>
    </p:spTree>
    <p:extLst>
      <p:ext uri="{BB962C8B-B14F-4D97-AF65-F5344CB8AC3E}">
        <p14:creationId xmlns:p14="http://schemas.microsoft.com/office/powerpoint/2010/main" val="19587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Google Shape;362;p23"/>
          <p:cNvGraphicFramePr/>
          <p:nvPr>
            <p:extLst>
              <p:ext uri="{D42A27DB-BD31-4B8C-83A1-F6EECF244321}">
                <p14:modId xmlns:p14="http://schemas.microsoft.com/office/powerpoint/2010/main" val="402304603"/>
              </p:ext>
            </p:extLst>
          </p:nvPr>
        </p:nvGraphicFramePr>
        <p:xfrm>
          <a:off x="103909" y="699655"/>
          <a:ext cx="11959800" cy="5431250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31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9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Meeting Project Sponsors 2</a:t>
                      </a:r>
                      <a:endParaRPr lang="en-GB" sz="130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1" i="0" u="none" strike="noStrike" cap="none">
                          <a:latin typeface="Arial"/>
                          <a:cs typeface="Arial"/>
                          <a:sym typeface="Arial"/>
                        </a:rPr>
                        <a:t>Job Readiness</a:t>
                      </a:r>
                      <a:br>
                        <a:rPr lang="en-GB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Workshop</a:t>
                      </a:r>
                      <a:endParaRPr lang="en-GB" sz="12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Mentorship Session 1</a:t>
                      </a:r>
                      <a:endParaRPr lang="en-US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latin typeface="Arial"/>
                          <a:cs typeface="Arial"/>
                          <a:sym typeface="Arial"/>
                        </a:rPr>
                        <a:t>Job Readiness</a:t>
                      </a:r>
                      <a:br>
                        <a:rPr lang="en-GB" sz="1400" b="1" i="0" u="none" strike="noStrike" cap="none"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Communications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Workshop</a:t>
                      </a:r>
                      <a:endParaRPr lang="en-GB" sz="13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b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</a:t>
                      </a: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1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4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Workshop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Profile Shot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b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Communications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3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Workshop</a:t>
                      </a:r>
                      <a:endParaRPr lang="en-GB" sz="13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b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3" name="Google Shape;363;p23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23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7475" y="842593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" name="Google Shape;365;p23" descr="Icon of flexible arrangement - in person or WFH"/>
          <p:cNvGrpSpPr/>
          <p:nvPr/>
        </p:nvGrpSpPr>
        <p:grpSpPr>
          <a:xfrm>
            <a:off x="4665281" y="748902"/>
            <a:ext cx="4959310" cy="605688"/>
            <a:chOff x="2364192" y="682469"/>
            <a:chExt cx="4959310" cy="605688"/>
          </a:xfrm>
        </p:grpSpPr>
        <p:pic>
          <p:nvPicPr>
            <p:cNvPr id="366" name="Google Shape;366;p23" descr="会議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3" descr="在宅勤務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6;p23" descr="会議 単色塗りつぶし">
              <a:extLst>
                <a:ext uri="{FF2B5EF4-FFF2-40B4-BE49-F238E27FC236}">
                  <a16:creationId xmlns:a16="http://schemas.microsoft.com/office/drawing/2014/main" id="{5FD81A74-C45B-784B-826E-013DECFF4D2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05195" y="775457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" name="Google Shape;368;p23" descr="Icon of flexible arrangement - in person or WFH"/>
          <p:cNvGrpSpPr/>
          <p:nvPr/>
        </p:nvGrpSpPr>
        <p:grpSpPr>
          <a:xfrm>
            <a:off x="2429504" y="748902"/>
            <a:ext cx="734000" cy="605688"/>
            <a:chOff x="2364192" y="682469"/>
            <a:chExt cx="734000" cy="605688"/>
          </a:xfrm>
        </p:grpSpPr>
        <p:pic>
          <p:nvPicPr>
            <p:cNvPr id="369" name="Google Shape;369;p23" descr="会議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3" descr="在宅勤務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0" name="Google Shape;380;p23"/>
          <p:cNvSpPr txBox="1"/>
          <p:nvPr/>
        </p:nvSpPr>
        <p:spPr>
          <a:xfrm>
            <a:off x="103909" y="116460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5: </a:t>
            </a:r>
            <a:r>
              <a:rPr lang="en-GB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Corporate Project &amp; Start of Mentorship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1" name="Google Shape;381;p23" descr="在宅勤務 単色塗りつぶし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28231" y="841889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oogle Shape;423;p25">
            <a:extLst>
              <a:ext uri="{FF2B5EF4-FFF2-40B4-BE49-F238E27FC236}">
                <a16:creationId xmlns:a16="http://schemas.microsoft.com/office/drawing/2014/main" id="{B106D5AB-E9C3-A043-B1EF-3DBF44DD1A90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23" name="Google Shape;432;p25" descr="Icon of corporate building">
              <a:extLst>
                <a:ext uri="{FF2B5EF4-FFF2-40B4-BE49-F238E27FC236}">
                  <a16:creationId xmlns:a16="http://schemas.microsoft.com/office/drawing/2014/main" id="{73C4A004-8793-A949-837B-B9276D2270EE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433;p25">
              <a:extLst>
                <a:ext uri="{FF2B5EF4-FFF2-40B4-BE49-F238E27FC236}">
                  <a16:creationId xmlns:a16="http://schemas.microsoft.com/office/drawing/2014/main" id="{6F0D884A-B9FD-DA4C-8ABA-F528876B0B03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512;p29">
            <a:extLst>
              <a:ext uri="{FF2B5EF4-FFF2-40B4-BE49-F238E27FC236}">
                <a16:creationId xmlns:a16="http://schemas.microsoft.com/office/drawing/2014/main" id="{349ACC37-1E01-B34F-AE26-08F145CCC4C6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26" name="Google Shape;513;p29" descr="Icon of people sit in the table">
              <a:extLst>
                <a:ext uri="{FF2B5EF4-FFF2-40B4-BE49-F238E27FC236}">
                  <a16:creationId xmlns:a16="http://schemas.microsoft.com/office/drawing/2014/main" id="{24114062-249D-604A-AB4D-E65D0309D0E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514;p29">
              <a:extLst>
                <a:ext uri="{FF2B5EF4-FFF2-40B4-BE49-F238E27FC236}">
                  <a16:creationId xmlns:a16="http://schemas.microsoft.com/office/drawing/2014/main" id="{CEB15752-4843-C147-B9F8-66CBBBFDB949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" name="Google Shape;515;p29" descr="Icon of the house">
              <a:extLst>
                <a:ext uri="{FF2B5EF4-FFF2-40B4-BE49-F238E27FC236}">
                  <a16:creationId xmlns:a16="http://schemas.microsoft.com/office/drawing/2014/main" id="{97AEEC0D-E487-2745-990A-EA3FE226B0E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516;p29">
              <a:extLst>
                <a:ext uri="{FF2B5EF4-FFF2-40B4-BE49-F238E27FC236}">
                  <a16:creationId xmlns:a16="http://schemas.microsoft.com/office/drawing/2014/main" id="{63707E63-F69F-2445-B103-6EEB39288A72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" name="Google Shape;517;p29">
              <a:extLst>
                <a:ext uri="{FF2B5EF4-FFF2-40B4-BE49-F238E27FC236}">
                  <a16:creationId xmlns:a16="http://schemas.microsoft.com/office/drawing/2014/main" id="{ABC249A0-17C7-2F4E-81F3-B888618F887E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32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8C7948C2-DA47-7E40-A2A0-9BE80F784B9A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11CD7BD3-E393-FE4A-A006-E34093A40E50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" name="Google Shape;520;p29">
              <a:extLst>
                <a:ext uri="{FF2B5EF4-FFF2-40B4-BE49-F238E27FC236}">
                  <a16:creationId xmlns:a16="http://schemas.microsoft.com/office/drawing/2014/main" id="{902B5AA7-5145-CB44-B24C-0AE383533E6B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2515659-707F-110E-D777-C67D6AF73397}"/>
              </a:ext>
            </a:extLst>
          </p:cNvPr>
          <p:cNvSpPr/>
          <p:nvPr/>
        </p:nvSpPr>
        <p:spPr>
          <a:xfrm>
            <a:off x="5517356" y="1444752"/>
            <a:ext cx="2295144" cy="47135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A838-745F-A8B0-6EBC-E26D6942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3500" cy="633617"/>
          </a:xfrm>
        </p:spPr>
        <p:txBody>
          <a:bodyPr>
            <a:normAutofit fontScale="90000"/>
          </a:bodyPr>
          <a:lstStyle/>
          <a:p>
            <a:r>
              <a:rPr lang="en-SG" sz="3200"/>
              <a:t>Programme for 12</a:t>
            </a:r>
            <a:r>
              <a:rPr lang="en-SG" sz="3200" baseline="30000"/>
              <a:t>th</a:t>
            </a:r>
            <a:r>
              <a:rPr lang="en-SG" sz="3200"/>
              <a:t> April 2023 (Wednesday</a:t>
            </a:r>
            <a:r>
              <a:rPr lang="en-SG" sz="4000"/>
              <a:t>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E38648-255C-A79D-2ECB-C22CB830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291983"/>
              </p:ext>
            </p:extLst>
          </p:nvPr>
        </p:nvGraphicFramePr>
        <p:xfrm>
          <a:off x="838199" y="998742"/>
          <a:ext cx="99822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12">
                  <a:extLst>
                    <a:ext uri="{9D8B030D-6E8A-4147-A177-3AD203B41FA5}">
                      <a16:colId xmlns:a16="http://schemas.microsoft.com/office/drawing/2014/main" val="1419587685"/>
                    </a:ext>
                  </a:extLst>
                </a:gridCol>
                <a:gridCol w="3488526">
                  <a:extLst>
                    <a:ext uri="{9D8B030D-6E8A-4147-A177-3AD203B41FA5}">
                      <a16:colId xmlns:a16="http://schemas.microsoft.com/office/drawing/2014/main" val="2413646620"/>
                    </a:ext>
                  </a:extLst>
                </a:gridCol>
                <a:gridCol w="4042362">
                  <a:extLst>
                    <a:ext uri="{9D8B030D-6E8A-4147-A177-3AD203B41FA5}">
                      <a16:colId xmlns:a16="http://schemas.microsoft.com/office/drawing/2014/main" val="172677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1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>
                          <a:solidFill>
                            <a:schemeClr val="tx1"/>
                          </a:solidFill>
                        </a:rPr>
                        <a:t>9.50am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>
                          <a:solidFill>
                            <a:schemeClr val="tx1"/>
                          </a:solidFill>
                        </a:rPr>
                        <a:t>Report to Republic Poly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0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>
                          <a:solidFill>
                            <a:schemeClr val="tx1"/>
                          </a:solidFill>
                        </a:rPr>
                        <a:t>10am -12.30pm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>
                          <a:solidFill>
                            <a:schemeClr val="tx1"/>
                          </a:solidFill>
                        </a:rPr>
                        <a:t>11am: Mentorship Session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>
                          <a:solidFill>
                            <a:schemeClr val="tx1"/>
                          </a:solidFill>
                        </a:rPr>
                        <a:t>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7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12.30pm – 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3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2pm - 4pm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>
                          <a:solidFill>
                            <a:schemeClr val="tx1"/>
                          </a:solidFill>
                        </a:rPr>
                        <a:t>Profile Shot + Team Shot</a:t>
                      </a:r>
                      <a:br>
                        <a:rPr lang="en-SG" b="0">
                          <a:solidFill>
                            <a:srgbClr val="000000"/>
                          </a:solidFill>
                        </a:rPr>
                      </a:br>
                      <a:r>
                        <a:rPr lang="en-SG" b="0">
                          <a:solidFill>
                            <a:schemeClr val="tx1"/>
                          </a:solidFill>
                        </a:rPr>
                        <a:t>(Those waiting for their turn, work on your 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North Canteen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5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4.15pm – 4.30pm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Debrief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0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4.30pm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Dismissal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857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2B0E00-4C4B-B13E-DBFF-27F9C3BF71A4}"/>
              </a:ext>
            </a:extLst>
          </p:cNvPr>
          <p:cNvSpPr txBox="1"/>
          <p:nvPr/>
        </p:nvSpPr>
        <p:spPr>
          <a:xfrm>
            <a:off x="838199" y="5080823"/>
            <a:ext cx="1103334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/>
              <a:t>Things to Bring: </a:t>
            </a:r>
            <a:r>
              <a:rPr lang="en-SG"/>
              <a:t>Laptop with Charger, </a:t>
            </a:r>
            <a:r>
              <a:rPr lang="en-SG" b="1">
                <a:solidFill>
                  <a:srgbClr val="FF0000"/>
                </a:solidFill>
              </a:rPr>
              <a:t>ear-piece</a:t>
            </a:r>
            <a:r>
              <a:rPr lang="en-SG"/>
              <a:t>, money for lunch, comb, make-up writing materials and handphone. Own Make-up brushers (Optional)</a:t>
            </a:r>
            <a:endParaRPr lang="en-SG" b="1">
              <a:highlight>
                <a:srgbClr val="FFFF00"/>
              </a:highlight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A3CDD-0568-9A4B-97F2-C7F63FF61279}"/>
              </a:ext>
            </a:extLst>
          </p:cNvPr>
          <p:cNvSpPr txBox="1"/>
          <p:nvPr/>
        </p:nvSpPr>
        <p:spPr>
          <a:xfrm>
            <a:off x="838200" y="5816514"/>
            <a:ext cx="102235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/>
              <a:t>Wear: </a:t>
            </a:r>
            <a:r>
              <a:rPr lang="en-SG"/>
              <a:t>Business Casual </a:t>
            </a:r>
          </a:p>
        </p:txBody>
      </p:sp>
    </p:spTree>
    <p:extLst>
      <p:ext uri="{BB962C8B-B14F-4D97-AF65-F5344CB8AC3E}">
        <p14:creationId xmlns:p14="http://schemas.microsoft.com/office/powerpoint/2010/main" val="31924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453EEEF8-FF70-E7E5-F10C-611478014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626975"/>
            <a:ext cx="5576887" cy="311192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207FD69-940A-91DF-5129-143A2332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713" y="1268095"/>
            <a:ext cx="4791075" cy="3829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25506C-64FC-244E-8503-C1063F2F9CDC}"/>
              </a:ext>
            </a:extLst>
          </p:cNvPr>
          <p:cNvSpPr txBox="1"/>
          <p:nvPr/>
        </p:nvSpPr>
        <p:spPr>
          <a:xfrm>
            <a:off x="2420936" y="380999"/>
            <a:ext cx="73501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solidFill>
                  <a:srgbClr val="002060"/>
                </a:solidFill>
                <a:cs typeface="Calibri"/>
              </a:rPr>
              <a:t>Minimum Attire for Photoshoot</a:t>
            </a:r>
            <a:endParaRPr lang="en-US">
              <a:solidFill>
                <a:srgbClr val="00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1842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A09DFC0-0A0D-33CA-6E27-5765397BF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" y="1276965"/>
            <a:ext cx="5465762" cy="430407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EF410DD-E055-5CC9-883C-A4432D5D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025" y="1276074"/>
            <a:ext cx="5513387" cy="4305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F54D7-1022-1970-E7E4-2AD5E48A03D3}"/>
              </a:ext>
            </a:extLst>
          </p:cNvPr>
          <p:cNvSpPr txBox="1"/>
          <p:nvPr/>
        </p:nvSpPr>
        <p:spPr>
          <a:xfrm>
            <a:off x="2420936" y="380999"/>
            <a:ext cx="73501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solidFill>
                  <a:srgbClr val="002060"/>
                </a:solidFill>
                <a:cs typeface="Calibri"/>
              </a:rPr>
              <a:t>Ideal Attire for Photoshoot</a:t>
            </a:r>
            <a:endParaRPr lang="en-US">
              <a:solidFill>
                <a:srgbClr val="00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818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B5D240-5D5C-4F73-9231-0A176898787C}">
  <ds:schemaRefs>
    <ds:schemaRef ds:uri="694e195f-a507-483b-86fc-a5bc40f8ef28"/>
    <ds:schemaRef ds:uri="c2171985-10ab-406e-8b84-af4207f649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C2198E-8E18-428C-B00C-F9A7C8F956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40E059-2BD5-4377-BFFA-3060158CC362}">
  <ds:schemaRefs>
    <ds:schemaRef ds:uri="694e195f-a507-483b-86fc-a5bc40f8ef28"/>
    <ds:schemaRef ds:uri="c2171985-10ab-406e-8b84-af4207f649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Debrief 11/04/23</vt:lpstr>
      <vt:lpstr>PowerPoint Presentation</vt:lpstr>
      <vt:lpstr>Programme for 12th April 2023 (Wednesday)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Debrief 15/03/23</dc:title>
  <dc:creator>William Wong</dc:creator>
  <cp:revision>1</cp:revision>
  <dcterms:created xsi:type="dcterms:W3CDTF">2023-03-15T06:14:07Z</dcterms:created>
  <dcterms:modified xsi:type="dcterms:W3CDTF">2023-04-11T08:05:27Z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MediaServiceImageTags">
    <vt:lpwstr/>
  </property>
</Properties>
</file>