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274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EB5CA-7B4A-A01D-FCE6-B72518DDC673}" v="176" dt="2023-04-11T08:02:07.588"/>
    <p1510:client id="{78564988-EFA9-324B-81F3-6EA23DC310A1}" v="2" dt="2023-04-12T07:59:36.321"/>
    <p1510:client id="{C81255C0-AF7E-462D-9BFB-5202786B2145}" v="42" dt="2023-04-11T08:05:03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William Wong" userId="667f6241-6e0e-4455-ae5e-4051bd9b8c57" providerId="ADAL" clId="{C81255C0-AF7E-462D-9BFB-5202786B2145}"/>
    <pc:docChg chg="modSld">
      <pc:chgData name="William Wong" userId="667f6241-6e0e-4455-ae5e-4051bd9b8c57" providerId="ADAL" clId="{C81255C0-AF7E-462D-9BFB-5202786B2145}" dt="2023-04-11T08:05:03.457" v="41" actId="1076"/>
      <pc:docMkLst>
        <pc:docMk/>
      </pc:docMkLst>
      <pc:sldChg chg="modSp mod">
        <pc:chgData name="William Wong" userId="667f6241-6e0e-4455-ae5e-4051bd9b8c57" providerId="ADAL" clId="{C81255C0-AF7E-462D-9BFB-5202786B2145}" dt="2023-04-11T08:05:03.457" v="41" actId="1076"/>
        <pc:sldMkLst>
          <pc:docMk/>
          <pc:sldMk cId="3192410478" sldId="257"/>
        </pc:sldMkLst>
        <pc:spChg chg="mod">
          <ac:chgData name="William Wong" userId="667f6241-6e0e-4455-ae5e-4051bd9b8c57" providerId="ADAL" clId="{C81255C0-AF7E-462D-9BFB-5202786B2145}" dt="2023-04-11T08:05:03.457" v="41" actId="1076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Pepper See" userId="05fa344e-dd87-4cdf-aa40-0b65d025c22e" providerId="ADAL" clId="{9FCE2DAD-8A73-E64F-92E6-BF243FE6CB91}"/>
    <pc:docChg chg="undo custSel addSld delSld modSld sldOrd delMainMaster">
      <pc:chgData name="Pepper See" userId="05fa344e-dd87-4cdf-aa40-0b65d025c22e" providerId="ADAL" clId="{9FCE2DAD-8A73-E64F-92E6-BF243FE6CB91}" dt="2023-04-04T07:46:58.054" v="1465" actId="14100"/>
      <pc:docMkLst>
        <pc:docMk/>
      </pc:docMkLst>
      <pc:sldChg chg="modSp mod">
        <pc:chgData name="Pepper See" userId="05fa344e-dd87-4cdf-aa40-0b65d025c22e" providerId="ADAL" clId="{9FCE2DAD-8A73-E64F-92E6-BF243FE6CB91}" dt="2023-04-04T06:59:02.486" v="2" actId="20577"/>
        <pc:sldMkLst>
          <pc:docMk/>
          <pc:sldMk cId="1958739274" sldId="256"/>
        </pc:sldMkLst>
        <pc:spChg chg="mod">
          <ac:chgData name="Pepper See" userId="05fa344e-dd87-4cdf-aa40-0b65d025c22e" providerId="ADAL" clId="{9FCE2DAD-8A73-E64F-92E6-BF243FE6CB91}" dt="2023-04-04T06:59:02.486" v="2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ord modShow">
        <pc:chgData name="Pepper See" userId="05fa344e-dd87-4cdf-aa40-0b65d025c22e" providerId="ADAL" clId="{9FCE2DAD-8A73-E64F-92E6-BF243FE6CB91}" dt="2023-04-04T07:14:05.711" v="122" actId="20578"/>
        <pc:sldMkLst>
          <pc:docMk/>
          <pc:sldMk cId="3192410478" sldId="257"/>
        </pc:sldMkLst>
        <pc:spChg chg="mod">
          <ac:chgData name="Pepper See" userId="05fa344e-dd87-4cdf-aa40-0b65d025c22e" providerId="ADAL" clId="{9FCE2DAD-8A73-E64F-92E6-BF243FE6CB91}" dt="2023-04-04T07:04:00.134" v="44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9FCE2DAD-8A73-E64F-92E6-BF243FE6CB91}" dt="2023-04-04T07:02:54.280" v="2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9FCE2DAD-8A73-E64F-92E6-BF243FE6CB91}" dt="2023-04-04T07:13:56.358" v="120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88981467" sldId="258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49216238" sldId="27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62716098" sldId="274"/>
        </pc:sldMkLst>
      </pc:sldChg>
      <pc:sldChg chg="addSp delSp modSp mod">
        <pc:chgData name="Pepper See" userId="05fa344e-dd87-4cdf-aa40-0b65d025c22e" providerId="ADAL" clId="{9FCE2DAD-8A73-E64F-92E6-BF243FE6CB91}" dt="2023-04-04T07:12:35.021" v="108" actId="1076"/>
        <pc:sldMkLst>
          <pc:docMk/>
          <pc:sldMk cId="392654179" sldId="275"/>
        </pc:sldMkLst>
        <pc:spChg chg="del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2" creationId="{6F78B934-064A-2E44-8086-C9D1E90CF5D6}"/>
          </ac:spMkLst>
        </pc:spChg>
        <pc:spChg chg="add mod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5" creationId="{B78665B7-3129-A349-92D9-E6B8F6EF56D2}"/>
          </ac:spMkLst>
        </pc:spChg>
        <pc:spChg chg="add mod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8" creationId="{6E9175DA-27B8-C744-86CB-125EAE84A8E8}"/>
          </ac:spMkLst>
        </pc:spChg>
        <pc:picChg chg="del">
          <ac:chgData name="Pepper See" userId="05fa344e-dd87-4cdf-aa40-0b65d025c22e" providerId="ADAL" clId="{9FCE2DAD-8A73-E64F-92E6-BF243FE6CB91}" dt="2023-04-04T07:10:59.300" v="87" actId="478"/>
          <ac:picMkLst>
            <pc:docMk/>
            <pc:sldMk cId="392654179" sldId="275"/>
            <ac:picMk id="7" creationId="{4B707C57-3110-DA48-B911-6FAFA383FEDC}"/>
          </ac:picMkLst>
        </pc:picChg>
        <pc:picChg chg="add mod">
          <ac:chgData name="Pepper See" userId="05fa344e-dd87-4cdf-aa40-0b65d025c22e" providerId="ADAL" clId="{9FCE2DAD-8A73-E64F-92E6-BF243FE6CB91}" dt="2023-04-04T07:12:35.021" v="108" actId="1076"/>
          <ac:picMkLst>
            <pc:docMk/>
            <pc:sldMk cId="392654179" sldId="275"/>
            <ac:picMk id="9" creationId="{2FC3DB07-7264-B343-94BE-A7E999922320}"/>
          </ac:picMkLst>
        </pc:picChg>
      </pc:sldChg>
      <pc:sldChg chg="addSp delSp modSp del mod">
        <pc:chgData name="Pepper See" userId="05fa344e-dd87-4cdf-aa40-0b65d025c22e" providerId="ADAL" clId="{9FCE2DAD-8A73-E64F-92E6-BF243FE6CB91}" dt="2023-04-04T07:12:45.846" v="109" actId="2696"/>
        <pc:sldMkLst>
          <pc:docMk/>
          <pc:sldMk cId="421691623" sldId="276"/>
        </pc:sldMkLst>
        <pc:spChg chg="del">
          <ac:chgData name="Pepper See" userId="05fa344e-dd87-4cdf-aa40-0b65d025c22e" providerId="ADAL" clId="{9FCE2DAD-8A73-E64F-92E6-BF243FE6CB91}" dt="2023-04-04T07:11:06.293" v="91" actId="47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9FCE2DAD-8A73-E64F-92E6-BF243FE6CB91}" dt="2023-04-04T07:11:10.055" v="93" actId="478"/>
          <ac:spMkLst>
            <pc:docMk/>
            <pc:sldMk cId="421691623" sldId="276"/>
            <ac:spMk id="4" creationId="{EEC88E9C-48A3-B34B-9C95-FCFEFF8D3E2E}"/>
          </ac:spMkLst>
        </pc:spChg>
        <pc:spChg chg="del">
          <ac:chgData name="Pepper See" userId="05fa344e-dd87-4cdf-aa40-0b65d025c22e" providerId="ADAL" clId="{9FCE2DAD-8A73-E64F-92E6-BF243FE6CB91}" dt="2023-04-04T07:11:08.237" v="92" actId="478"/>
          <ac:spMkLst>
            <pc:docMk/>
            <pc:sldMk cId="421691623" sldId="276"/>
            <ac:spMk id="5" creationId="{B78665B7-3129-A349-92D9-E6B8F6EF56D2}"/>
          </ac:spMkLst>
        </pc:spChg>
        <pc:spChg chg="add del mod">
          <ac:chgData name="Pepper See" userId="05fa344e-dd87-4cdf-aa40-0b65d025c22e" providerId="ADAL" clId="{9FCE2DAD-8A73-E64F-92E6-BF243FE6CB91}" dt="2023-04-04T07:11:11.629" v="94" actId="478"/>
          <ac:spMkLst>
            <pc:docMk/>
            <pc:sldMk cId="421691623" sldId="276"/>
            <ac:spMk id="7" creationId="{5ECD09FD-B81A-164E-B29D-36CE33541F20}"/>
          </ac:spMkLst>
        </pc:spChg>
        <pc:picChg chg="del">
          <ac:chgData name="Pepper See" userId="05fa344e-dd87-4cdf-aa40-0b65d025c22e" providerId="ADAL" clId="{9FCE2DAD-8A73-E64F-92E6-BF243FE6CB91}" dt="2023-04-04T07:11:04.633" v="90" actId="478"/>
          <ac:picMkLst>
            <pc:docMk/>
            <pc:sldMk cId="421691623" sldId="276"/>
            <ac:picMk id="8" creationId="{B964A116-3DB7-8142-B06B-033894E9158D}"/>
          </ac:picMkLst>
        </pc:picChg>
      </pc:sldChg>
      <pc:sldChg chg="addSp delSp modSp del mod setBg">
        <pc:chgData name="Pepper See" userId="05fa344e-dd87-4cdf-aa40-0b65d025c22e" providerId="ADAL" clId="{9FCE2DAD-8A73-E64F-92E6-BF243FE6CB91}" dt="2023-04-04T07:12:21.003" v="106" actId="2696"/>
        <pc:sldMkLst>
          <pc:docMk/>
          <pc:sldMk cId="346908230" sldId="278"/>
        </pc:sldMkLst>
        <pc:spChg chg="del">
          <ac:chgData name="Pepper See" userId="05fa344e-dd87-4cdf-aa40-0b65d025c22e" providerId="ADAL" clId="{9FCE2DAD-8A73-E64F-92E6-BF243FE6CB91}" dt="2023-04-04T07:10:57.434" v="86" actId="478"/>
          <ac:spMkLst>
            <pc:docMk/>
            <pc:sldMk cId="346908230" sldId="278"/>
            <ac:spMk id="2" creationId="{23C257A9-9527-DE45-A745-ED7AEFEA8A48}"/>
          </ac:spMkLst>
        </pc:spChg>
        <pc:spChg chg="add del mod ord">
          <ac:chgData name="Pepper See" userId="05fa344e-dd87-4cdf-aa40-0b65d025c22e" providerId="ADAL" clId="{9FCE2DAD-8A73-E64F-92E6-BF243FE6CB91}" dt="2023-04-04T07:11:57.924" v="102" actId="478"/>
          <ac:spMkLst>
            <pc:docMk/>
            <pc:sldMk cId="346908230" sldId="278"/>
            <ac:spMk id="5" creationId="{1F538D24-7C45-0643-B155-579BBA8EFC59}"/>
          </ac:spMkLst>
        </pc:spChg>
        <pc:spChg chg="add">
          <ac:chgData name="Pepper See" userId="05fa344e-dd87-4cdf-aa40-0b65d025c22e" providerId="ADAL" clId="{9FCE2DAD-8A73-E64F-92E6-BF243FE6CB91}" dt="2023-04-04T07:11:49.331" v="97" actId="26606"/>
          <ac:spMkLst>
            <pc:docMk/>
            <pc:sldMk cId="346908230" sldId="278"/>
            <ac:spMk id="13" creationId="{37C89E4B-3C9F-44B9-8B86-D9E3D112D8EC}"/>
          </ac:spMkLst>
        </pc:spChg>
        <pc:picChg chg="del">
          <ac:chgData name="Pepper See" userId="05fa344e-dd87-4cdf-aa40-0b65d025c22e" providerId="ADAL" clId="{9FCE2DAD-8A73-E64F-92E6-BF243FE6CB91}" dt="2023-04-04T07:10:55.357" v="84" actId="478"/>
          <ac:picMkLst>
            <pc:docMk/>
            <pc:sldMk cId="346908230" sldId="278"/>
            <ac:picMk id="4" creationId="{55F44A6C-F874-304A-BFB3-D33E6DE809E1}"/>
          </ac:picMkLst>
        </pc:picChg>
        <pc:picChg chg="del">
          <ac:chgData name="Pepper See" userId="05fa344e-dd87-4cdf-aa40-0b65d025c22e" providerId="ADAL" clId="{9FCE2DAD-8A73-E64F-92E6-BF243FE6CB91}" dt="2023-04-04T07:10:55.873" v="85" actId="478"/>
          <ac:picMkLst>
            <pc:docMk/>
            <pc:sldMk cId="346908230" sldId="278"/>
            <ac:picMk id="6" creationId="{1D5FB097-4267-DE4E-9AE4-9AFB435A43F2}"/>
          </ac:picMkLst>
        </pc:picChg>
        <pc:picChg chg="add del mod">
          <ac:chgData name="Pepper See" userId="05fa344e-dd87-4cdf-aa40-0b65d025c22e" providerId="ADAL" clId="{9FCE2DAD-8A73-E64F-92E6-BF243FE6CB91}" dt="2023-04-04T07:12:10.965" v="104" actId="21"/>
          <ac:picMkLst>
            <pc:docMk/>
            <pc:sldMk cId="346908230" sldId="278"/>
            <ac:picMk id="8" creationId="{F4BC3A87-17D8-A048-B308-DACBCEA2DCF1}"/>
          </ac:picMkLst>
        </pc:pic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5" creationId="{AA2EAA10-076F-46BD-8F0F-B9A2FB77A85C}"/>
          </ac:cxnSpMkLst>
        </pc:cxn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7" creationId="{D891E407-403B-4764-86C9-33A56D3BCAA3}"/>
          </ac:cxnSpMkLst>
        </pc:cxnChg>
      </pc:sldChg>
      <pc:sldChg chg="addSp delSp modSp add mod">
        <pc:chgData name="Pepper See" userId="05fa344e-dd87-4cdf-aa40-0b65d025c22e" providerId="ADAL" clId="{9FCE2DAD-8A73-E64F-92E6-BF243FE6CB91}" dt="2023-04-04T07:16:06.430" v="128" actId="27614"/>
        <pc:sldMkLst>
          <pc:docMk/>
          <pc:sldMk cId="450383247" sldId="278"/>
        </pc:sldMkLst>
        <pc:spChg chg="del">
          <ac:chgData name="Pepper See" userId="05fa344e-dd87-4cdf-aa40-0b65d025c22e" providerId="ADAL" clId="{9FCE2DAD-8A73-E64F-92E6-BF243FE6CB91}" dt="2023-04-04T07:15:57.873" v="126" actId="478"/>
          <ac:spMkLst>
            <pc:docMk/>
            <pc:sldMk cId="450383247" sldId="278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5:57.094" v="125" actId="478"/>
          <ac:spMkLst>
            <pc:docMk/>
            <pc:sldMk cId="450383247" sldId="278"/>
            <ac:spMk id="8" creationId="{6E9175DA-27B8-C744-86CB-125EAE84A8E8}"/>
          </ac:spMkLst>
        </pc:spChg>
        <pc:picChg chg="add mod">
          <ac:chgData name="Pepper See" userId="05fa344e-dd87-4cdf-aa40-0b65d025c22e" providerId="ADAL" clId="{9FCE2DAD-8A73-E64F-92E6-BF243FE6CB91}" dt="2023-04-04T07:16:06.430" v="128" actId="27614"/>
          <ac:picMkLst>
            <pc:docMk/>
            <pc:sldMk cId="450383247" sldId="278"/>
            <ac:picMk id="3" creationId="{3DD28CCD-2514-C14B-A1DB-2989D0839593}"/>
          </ac:picMkLst>
        </pc:picChg>
        <pc:picChg chg="del">
          <ac:chgData name="Pepper See" userId="05fa344e-dd87-4cdf-aa40-0b65d025c22e" providerId="ADAL" clId="{9FCE2DAD-8A73-E64F-92E6-BF243FE6CB91}" dt="2023-04-04T07:15:53.843" v="124" actId="478"/>
          <ac:picMkLst>
            <pc:docMk/>
            <pc:sldMk cId="450383247" sldId="278"/>
            <ac:picMk id="9" creationId="{2FC3DB07-7264-B343-94BE-A7E999922320}"/>
          </ac:picMkLst>
        </pc:picChg>
      </pc:sldChg>
      <pc:sldChg chg="addSp delSp modSp add mod">
        <pc:chgData name="Pepper See" userId="05fa344e-dd87-4cdf-aa40-0b65d025c22e" providerId="ADAL" clId="{9FCE2DAD-8A73-E64F-92E6-BF243FE6CB91}" dt="2023-04-04T07:17:07.572" v="133"/>
        <pc:sldMkLst>
          <pc:docMk/>
          <pc:sldMk cId="1743226863" sldId="279"/>
        </pc:sldMkLst>
        <pc:picChg chg="add">
          <ac:chgData name="Pepper See" userId="05fa344e-dd87-4cdf-aa40-0b65d025c22e" providerId="ADAL" clId="{9FCE2DAD-8A73-E64F-92E6-BF243FE6CB91}" dt="2023-04-04T07:16:47.489" v="131"/>
          <ac:picMkLst>
            <pc:docMk/>
            <pc:sldMk cId="1743226863" sldId="279"/>
            <ac:picMk id="2" creationId="{F069CA7A-A291-674D-ADDA-B21C6718ED15}"/>
          </ac:picMkLst>
        </pc:picChg>
        <pc:picChg chg="del">
          <ac:chgData name="Pepper See" userId="05fa344e-dd87-4cdf-aa40-0b65d025c22e" providerId="ADAL" clId="{9FCE2DAD-8A73-E64F-92E6-BF243FE6CB91}" dt="2023-04-04T07:16:11.606" v="130" actId="478"/>
          <ac:picMkLst>
            <pc:docMk/>
            <pc:sldMk cId="1743226863" sldId="279"/>
            <ac:picMk id="3" creationId="{3DD28CCD-2514-C14B-A1DB-2989D0839593}"/>
          </ac:picMkLst>
        </pc:picChg>
        <pc:picChg chg="add del mod">
          <ac:chgData name="Pepper See" userId="05fa344e-dd87-4cdf-aa40-0b65d025c22e" providerId="ADAL" clId="{9FCE2DAD-8A73-E64F-92E6-BF243FE6CB91}" dt="2023-04-04T07:17:07.572" v="133"/>
          <ac:picMkLst>
            <pc:docMk/>
            <pc:sldMk cId="1743226863" sldId="279"/>
            <ac:picMk id="4" creationId="{1C029EC8-8276-3746-BB96-F4543D5E6FD9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13027519" sldId="279"/>
        </pc:sldMkLst>
      </pc:sldChg>
      <pc:sldChg chg="addSp delSp modSp new mod">
        <pc:chgData name="Pepper See" userId="05fa344e-dd87-4cdf-aa40-0b65d025c22e" providerId="ADAL" clId="{9FCE2DAD-8A73-E64F-92E6-BF243FE6CB91}" dt="2023-04-04T07:19:07.624" v="202" actId="255"/>
        <pc:sldMkLst>
          <pc:docMk/>
          <pc:sldMk cId="380183796" sldId="280"/>
        </pc:sldMkLst>
        <pc:spChg chg="del">
          <ac:chgData name="Pepper See" userId="05fa344e-dd87-4cdf-aa40-0b65d025c22e" providerId="ADAL" clId="{9FCE2DAD-8A73-E64F-92E6-BF243FE6CB91}" dt="2023-04-04T07:17:19.428" v="135"/>
          <ac:spMkLst>
            <pc:docMk/>
            <pc:sldMk cId="380183796" sldId="280"/>
            <ac:spMk id="3" creationId="{88F4118E-E03D-6A4A-87C4-4BD4664B7C21}"/>
          </ac:spMkLst>
        </pc:spChg>
        <pc:spChg chg="add mod">
          <ac:chgData name="Pepper See" userId="05fa344e-dd87-4cdf-aa40-0b65d025c22e" providerId="ADAL" clId="{9FCE2DAD-8A73-E64F-92E6-BF243FE6CB91}" dt="2023-04-04T07:19:07.624" v="202" actId="255"/>
          <ac:spMkLst>
            <pc:docMk/>
            <pc:sldMk cId="380183796" sldId="280"/>
            <ac:spMk id="6" creationId="{FB8368A0-83E0-414F-B119-D72894C256CB}"/>
          </ac:spMkLst>
        </pc:spChg>
        <pc:picChg chg="add mod">
          <ac:chgData name="Pepper See" userId="05fa344e-dd87-4cdf-aa40-0b65d025c22e" providerId="ADAL" clId="{9FCE2DAD-8A73-E64F-92E6-BF243FE6CB91}" dt="2023-04-04T07:17:24.706" v="139" actId="14100"/>
          <ac:picMkLst>
            <pc:docMk/>
            <pc:sldMk cId="380183796" sldId="280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3454546980" sldId="280"/>
        </pc:sldMkLst>
      </pc:sldChg>
      <pc:sldChg chg="addSp delSp modSp new mod">
        <pc:chgData name="Pepper See" userId="05fa344e-dd87-4cdf-aa40-0b65d025c22e" providerId="ADAL" clId="{9FCE2DAD-8A73-E64F-92E6-BF243FE6CB91}" dt="2023-04-04T07:46:58.054" v="1465" actId="14100"/>
        <pc:sldMkLst>
          <pc:docMk/>
          <pc:sldMk cId="1577705088" sldId="281"/>
        </pc:sldMkLst>
        <pc:spChg chg="mod">
          <ac:chgData name="Pepper See" userId="05fa344e-dd87-4cdf-aa40-0b65d025c22e" providerId="ADAL" clId="{9FCE2DAD-8A73-E64F-92E6-BF243FE6CB91}" dt="2023-04-04T07:21:51.626" v="268" actId="255"/>
          <ac:spMkLst>
            <pc:docMk/>
            <pc:sldMk cId="1577705088" sldId="281"/>
            <ac:spMk id="2" creationId="{AFB126E7-B4BB-5546-BDA3-99CCC27ACB3E}"/>
          </ac:spMkLst>
        </pc:spChg>
        <pc:spChg chg="del mod">
          <ac:chgData name="Pepper See" userId="05fa344e-dd87-4cdf-aa40-0b65d025c22e" providerId="ADAL" clId="{9FCE2DAD-8A73-E64F-92E6-BF243FE6CB91}" dt="2023-04-04T07:20:29.955" v="241" actId="478"/>
          <ac:spMkLst>
            <pc:docMk/>
            <pc:sldMk cId="1577705088" sldId="281"/>
            <ac:spMk id="3" creationId="{541CCA29-42F8-DF40-8D86-51CD051DD3B0}"/>
          </ac:spMkLst>
        </pc:spChg>
        <pc:spChg chg="add mod">
          <ac:chgData name="Pepper See" userId="05fa344e-dd87-4cdf-aa40-0b65d025c22e" providerId="ADAL" clId="{9FCE2DAD-8A73-E64F-92E6-BF243FE6CB91}" dt="2023-04-04T07:46:58.054" v="1465" actId="14100"/>
          <ac:spMkLst>
            <pc:docMk/>
            <pc:sldMk cId="1577705088" sldId="281"/>
            <ac:spMk id="4" creationId="{13757809-5393-594D-937B-70484FEEE588}"/>
          </ac:spMkLst>
        </pc:spChg>
        <pc:spChg chg="add mod">
          <ac:chgData name="Pepper See" userId="05fa344e-dd87-4cdf-aa40-0b65d025c22e" providerId="ADAL" clId="{9FCE2DAD-8A73-E64F-92E6-BF243FE6CB91}" dt="2023-04-04T07:46:54.873" v="1464" actId="14100"/>
          <ac:spMkLst>
            <pc:docMk/>
            <pc:sldMk cId="1577705088" sldId="281"/>
            <ac:spMk id="7" creationId="{9718A6B1-1233-FA48-8B9A-DA7FD8041378}"/>
          </ac:spMkLst>
        </pc:spChg>
        <pc:spChg chg="add mod">
          <ac:chgData name="Pepper See" userId="05fa344e-dd87-4cdf-aa40-0b65d025c22e" providerId="ADAL" clId="{9FCE2DAD-8A73-E64F-92E6-BF243FE6CB91}" dt="2023-04-04T07:46:43.403" v="1459" actId="1076"/>
          <ac:spMkLst>
            <pc:docMk/>
            <pc:sldMk cId="1577705088" sldId="281"/>
            <ac:spMk id="10" creationId="{E9DBBCA6-83B7-D84C-90F2-3AAFB6D699A8}"/>
          </ac:spMkLst>
        </pc:spChg>
        <pc:picChg chg="add mod">
          <ac:chgData name="Pepper See" userId="05fa344e-dd87-4cdf-aa40-0b65d025c22e" providerId="ADAL" clId="{9FCE2DAD-8A73-E64F-92E6-BF243FE6CB91}" dt="2023-04-04T07:46:43.403" v="1459" actId="1076"/>
          <ac:picMkLst>
            <pc:docMk/>
            <pc:sldMk cId="1577705088" sldId="281"/>
            <ac:picMk id="6" creationId="{D31E0924-E81D-3143-BC1D-19D34E6EF7F4}"/>
          </ac:picMkLst>
        </pc:picChg>
        <pc:cxnChg chg="add mod">
          <ac:chgData name="Pepper See" userId="05fa344e-dd87-4cdf-aa40-0b65d025c22e" providerId="ADAL" clId="{9FCE2DAD-8A73-E64F-92E6-BF243FE6CB91}" dt="2023-04-04T07:46:52.362" v="1463" actId="14100"/>
          <ac:cxnSpMkLst>
            <pc:docMk/>
            <pc:sldMk cId="1577705088" sldId="281"/>
            <ac:cxnSpMk id="9" creationId="{AB49DD94-2032-E04A-93F8-1BB369CCAC99}"/>
          </ac:cxnSpMkLst>
        </pc:cxnChg>
      </pc:sldChg>
      <pc:sldChg chg="addSp delSp modSp add del mod">
        <pc:chgData name="Pepper See" userId="05fa344e-dd87-4cdf-aa40-0b65d025c22e" providerId="ADAL" clId="{9FCE2DAD-8A73-E64F-92E6-BF243FE6CB91}" dt="2023-04-04T07:19:32.924" v="203" actId="2696"/>
        <pc:sldMkLst>
          <pc:docMk/>
          <pc:sldMk cId="1916432373" sldId="281"/>
        </pc:sldMkLst>
        <pc:spChg chg="del mod">
          <ac:chgData name="Pepper See" userId="05fa344e-dd87-4cdf-aa40-0b65d025c22e" providerId="ADAL" clId="{9FCE2DAD-8A73-E64F-92E6-BF243FE6CB91}" dt="2023-04-04T07:18:24.151" v="188" actId="478"/>
          <ac:spMkLst>
            <pc:docMk/>
            <pc:sldMk cId="1916432373" sldId="281"/>
            <ac:spMk id="2" creationId="{EEE159CB-4C1B-B645-8AD4-DA77397467E0}"/>
          </ac:spMkLst>
        </pc:spChg>
        <pc:spChg chg="add del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4" creationId="{72B23EA8-F55B-0A4D-9F07-334C2EF04BD1}"/>
          </ac:spMkLst>
        </pc:spChg>
        <pc:spChg chg="add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7" creationId="{7445AF9A-6E5E-DC45-944C-81B8AF8CAEA6}"/>
          </ac:spMkLst>
        </pc:spChg>
        <pc:picChg chg="del">
          <ac:chgData name="Pepper See" userId="05fa344e-dd87-4cdf-aa40-0b65d025c22e" providerId="ADAL" clId="{9FCE2DAD-8A73-E64F-92E6-BF243FE6CB91}" dt="2023-04-04T07:18:00.580" v="141" actId="478"/>
          <ac:picMkLst>
            <pc:docMk/>
            <pc:sldMk cId="1916432373" sldId="281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59814806" sldId="281"/>
        </pc:sldMkLst>
      </pc:sldChg>
      <pc:sldChg chg="add del">
        <pc:chgData name="Pepper See" userId="05fa344e-dd87-4cdf-aa40-0b65d025c22e" providerId="ADAL" clId="{9FCE2DAD-8A73-E64F-92E6-BF243FE6CB91}" dt="2023-04-04T07:19:49.386" v="205"/>
        <pc:sldMkLst>
          <pc:docMk/>
          <pc:sldMk cId="3654098525" sldId="281"/>
        </pc:sldMkLst>
      </pc:sldChg>
      <pc:sldChg chg="delSp modSp add mod">
        <pc:chgData name="Pepper See" userId="05fa344e-dd87-4cdf-aa40-0b65d025c22e" providerId="ADAL" clId="{9FCE2DAD-8A73-E64F-92E6-BF243FE6CB91}" dt="2023-04-04T07:46:11.390" v="1454" actId="2085"/>
        <pc:sldMkLst>
          <pc:docMk/>
          <pc:sldMk cId="2654811532" sldId="282"/>
        </pc:sldMkLst>
        <pc:spChg chg="mod">
          <ac:chgData name="Pepper See" userId="05fa344e-dd87-4cdf-aa40-0b65d025c22e" providerId="ADAL" clId="{9FCE2DAD-8A73-E64F-92E6-BF243FE6CB91}" dt="2023-04-04T07:46:11.390" v="1454" actId="2085"/>
          <ac:spMkLst>
            <pc:docMk/>
            <pc:sldMk cId="2654811532" sldId="282"/>
            <ac:spMk id="4" creationId="{13757809-5393-594D-937B-70484FEEE588}"/>
          </ac:spMkLst>
        </pc:spChg>
        <pc:picChg chg="del">
          <ac:chgData name="Pepper See" userId="05fa344e-dd87-4cdf-aa40-0b65d025c22e" providerId="ADAL" clId="{9FCE2DAD-8A73-E64F-92E6-BF243FE6CB91}" dt="2023-04-04T07:40:26.848" v="975" actId="478"/>
          <ac:picMkLst>
            <pc:docMk/>
            <pc:sldMk cId="2654811532" sldId="282"/>
            <ac:picMk id="6" creationId="{D31E0924-E81D-3143-BC1D-19D34E6EF7F4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928440210" sldId="282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75366011" sldId="28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59218632" sldId="284"/>
        </pc:sldMkLst>
      </pc:sldChg>
      <pc:sldMasterChg chg="del delSldLayout">
        <pc:chgData name="Pepper See" userId="05fa344e-dd87-4cdf-aa40-0b65d025c22e" providerId="ADAL" clId="{9FCE2DAD-8A73-E64F-92E6-BF243FE6CB91}" dt="2023-04-04T07:11:19.070" v="95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Momota Makito" userId="e5ebf43f-a0a5-4c77-8f9b-f88927b13b4e" providerId="ADAL" clId="{2E20D2BB-36E7-4E09-B09F-C788CE80379E}"/>
    <pc:docChg chg="undo custSel addSld delSld modSld sldOrd">
      <pc:chgData name="Momota Makito" userId="e5ebf43f-a0a5-4c77-8f9b-f88927b13b4e" providerId="ADAL" clId="{2E20D2BB-36E7-4E09-B09F-C788CE80379E}" dt="2023-04-10T08:06:29.891" v="792" actId="20577"/>
      <pc:docMkLst>
        <pc:docMk/>
      </pc:docMkLst>
      <pc:sldChg chg="modSp mod">
        <pc:chgData name="Momota Makito" userId="e5ebf43f-a0a5-4c77-8f9b-f88927b13b4e" providerId="ADAL" clId="{2E20D2BB-36E7-4E09-B09F-C788CE80379E}" dt="2023-04-10T07:44:38.315" v="19" actId="20577"/>
        <pc:sldMkLst>
          <pc:docMk/>
          <pc:sldMk cId="1958739274" sldId="256"/>
        </pc:sldMkLst>
        <pc:spChg chg="mod">
          <ac:chgData name="Momota Makito" userId="e5ebf43f-a0a5-4c77-8f9b-f88927b13b4e" providerId="ADAL" clId="{2E20D2BB-36E7-4E09-B09F-C788CE80379E}" dt="2023-04-10T07:44:38.315" v="19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Momota Makito" userId="e5ebf43f-a0a5-4c77-8f9b-f88927b13b4e" providerId="ADAL" clId="{2E20D2BB-36E7-4E09-B09F-C788CE80379E}" dt="2023-04-10T07:46:37.985" v="52" actId="20577"/>
        <pc:sldMkLst>
          <pc:docMk/>
          <pc:sldMk cId="3192410478" sldId="257"/>
        </pc:sldMkLst>
        <pc:spChg chg="mod">
          <ac:chgData name="Momota Makito" userId="e5ebf43f-a0a5-4c77-8f9b-f88927b13b4e" providerId="ADAL" clId="{2E20D2BB-36E7-4E09-B09F-C788CE80379E}" dt="2023-04-10T07:46:01.871" v="46" actId="20577"/>
          <ac:spMkLst>
            <pc:docMk/>
            <pc:sldMk cId="3192410478" sldId="257"/>
            <ac:spMk id="2" creationId="{F0FEA838-745F-A8B0-6EBC-E26D6942B1F7}"/>
          </ac:spMkLst>
        </pc:spChg>
        <pc:graphicFrameChg chg="modGraphic">
          <ac:chgData name="Momota Makito" userId="e5ebf43f-a0a5-4c77-8f9b-f88927b13b4e" providerId="ADAL" clId="{2E20D2BB-36E7-4E09-B09F-C788CE80379E}" dt="2023-04-10T07:46:37.985" v="52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mod">
        <pc:chgData name="Momota Makito" userId="e5ebf43f-a0a5-4c77-8f9b-f88927b13b4e" providerId="ADAL" clId="{2E20D2BB-36E7-4E09-B09F-C788CE80379E}" dt="2023-04-10T07:45:33.087" v="34" actId="692"/>
        <pc:sldMkLst>
          <pc:docMk/>
          <pc:sldMk cId="0" sldId="274"/>
        </pc:sldMkLst>
        <pc:spChg chg="add mod">
          <ac:chgData name="Momota Makito" userId="e5ebf43f-a0a5-4c77-8f9b-f88927b13b4e" providerId="ADAL" clId="{2E20D2BB-36E7-4E09-B09F-C788CE80379E}" dt="2023-04-10T07:45:33.087" v="34" actId="692"/>
          <ac:spMkLst>
            <pc:docMk/>
            <pc:sldMk cId="0" sldId="274"/>
            <ac:spMk id="2" creationId="{72515659-707F-110E-D777-C67D6AF73397}"/>
          </ac:spMkLst>
        </pc:spChg>
      </pc:sldChg>
      <pc:sldChg chg="modSp mod ord">
        <pc:chgData name="Momota Makito" userId="e5ebf43f-a0a5-4c77-8f9b-f88927b13b4e" providerId="ADAL" clId="{2E20D2BB-36E7-4E09-B09F-C788CE80379E}" dt="2023-04-10T08:06:13.045" v="777" actId="20577"/>
        <pc:sldMkLst>
          <pc:docMk/>
          <pc:sldMk cId="975973209" sldId="2096"/>
        </pc:sldMkLst>
        <pc:spChg chg="mod">
          <ac:chgData name="Momota Makito" userId="e5ebf43f-a0a5-4c77-8f9b-f88927b13b4e" providerId="ADAL" clId="{2E20D2BB-36E7-4E09-B09F-C788CE80379E}" dt="2023-04-10T08:06:13.045" v="777" actId="20577"/>
          <ac:spMkLst>
            <pc:docMk/>
            <pc:sldMk cId="975973209" sldId="2096"/>
            <ac:spMk id="3" creationId="{6D68670A-4D01-BBD0-232E-DAB3891BC8F2}"/>
          </ac:spMkLst>
        </pc:spChg>
        <pc:spChg chg="mod">
          <ac:chgData name="Momota Makito" userId="e5ebf43f-a0a5-4c77-8f9b-f88927b13b4e" providerId="ADAL" clId="{2E20D2BB-36E7-4E09-B09F-C788CE80379E}" dt="2023-04-10T07:51:53.734" v="366" actId="20577"/>
          <ac:spMkLst>
            <pc:docMk/>
            <pc:sldMk cId="975973209" sldId="2096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3.581" v="0" actId="47"/>
        <pc:sldMkLst>
          <pc:docMk/>
          <pc:sldMk cId="1712217770" sldId="2098"/>
        </pc:sldMkLst>
      </pc:sldChg>
      <pc:sldChg chg="modSp add mod ord">
        <pc:chgData name="Momota Makito" userId="e5ebf43f-a0a5-4c77-8f9b-f88927b13b4e" providerId="ADAL" clId="{2E20D2BB-36E7-4E09-B09F-C788CE80379E}" dt="2023-04-10T08:06:29.891" v="792" actId="20577"/>
        <pc:sldMkLst>
          <pc:docMk/>
          <pc:sldMk cId="2700063326" sldId="2098"/>
        </pc:sldMkLst>
        <pc:spChg chg="mod">
          <ac:chgData name="Momota Makito" userId="e5ebf43f-a0a5-4c77-8f9b-f88927b13b4e" providerId="ADAL" clId="{2E20D2BB-36E7-4E09-B09F-C788CE80379E}" dt="2023-04-10T08:06:29.891" v="792" actId="20577"/>
          <ac:spMkLst>
            <pc:docMk/>
            <pc:sldMk cId="2700063326" sldId="2098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4.783" v="1" actId="47"/>
        <pc:sldMkLst>
          <pc:docMk/>
          <pc:sldMk cId="4285853872" sldId="2099"/>
        </pc:sldMkLst>
      </pc:sldChg>
    </pc:docChg>
  </pc:docChgLst>
  <pc:docChgLst>
    <pc:chgData name="William Wong" userId="S::william@tomowork.org::667f6241-6e0e-4455-ae5e-4051bd9b8c57" providerId="AD" clId="Web-{A9E1A991-8587-B6FE-32F6-903C15311665}"/>
    <pc:docChg chg="modSld">
      <pc:chgData name="William Wong" userId="S::william@tomowork.org::667f6241-6e0e-4455-ae5e-4051bd9b8c57" providerId="AD" clId="Web-{A9E1A991-8587-B6FE-32F6-903C15311665}" dt="2023-04-04T07:49:06.969" v="9"/>
      <pc:docMkLst>
        <pc:docMk/>
      </pc:docMkLst>
      <pc:sldChg chg="modSp">
        <pc:chgData name="William Wong" userId="S::william@tomowork.org::667f6241-6e0e-4455-ae5e-4051bd9b8c57" providerId="AD" clId="Web-{A9E1A991-8587-B6FE-32F6-903C15311665}" dt="2023-04-04T07:49:06.969" v="9"/>
        <pc:sldMkLst>
          <pc:docMk/>
          <pc:sldMk cId="3192410478" sldId="257"/>
        </pc:sldMkLst>
        <pc:graphicFrameChg chg="mod modGraphic">
          <ac:chgData name="William Wong" userId="S::william@tomowork.org::667f6241-6e0e-4455-ae5e-4051bd9b8c57" providerId="AD" clId="Web-{A9E1A991-8587-B6FE-32F6-903C15311665}" dt="2023-04-04T07:49:06.969" v="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06780391-09BE-0048-9E85-4DFBBE4640DA}"/>
    <pc:docChg chg="delSld modSld">
      <pc:chgData name="Pepper See" userId="05fa344e-dd87-4cdf-aa40-0b65d025c22e" providerId="ADAL" clId="{06780391-09BE-0048-9E85-4DFBBE4640DA}" dt="2023-04-11T07:37:09.630" v="249" actId="14100"/>
      <pc:docMkLst>
        <pc:docMk/>
      </pc:docMkLst>
      <pc:sldChg chg="modSp mod">
        <pc:chgData name="Pepper See" userId="05fa344e-dd87-4cdf-aa40-0b65d025c22e" providerId="ADAL" clId="{06780391-09BE-0048-9E85-4DFBBE4640DA}" dt="2023-04-11T07:23:58.371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06780391-09BE-0048-9E85-4DFBBE4640DA}" dt="2023-04-11T07:23:58.371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06780391-09BE-0048-9E85-4DFBBE4640DA}" dt="2023-04-11T07:37:09.630" v="249" actId="14100"/>
        <pc:sldMkLst>
          <pc:docMk/>
          <pc:sldMk cId="3192410478" sldId="257"/>
        </pc:sldMkLst>
        <pc:spChg chg="mod">
          <ac:chgData name="Pepper See" userId="05fa344e-dd87-4cdf-aa40-0b65d025c22e" providerId="ADAL" clId="{06780391-09BE-0048-9E85-4DFBBE4640DA}" dt="2023-04-11T07:24:20.058" v="16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06780391-09BE-0048-9E85-4DFBBE4640DA}" dt="2023-04-11T07:37:09.630" v="249" actId="14100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06780391-09BE-0048-9E85-4DFBBE4640DA}" dt="2023-04-11T07:26:05.420" v="12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06780391-09BE-0048-9E85-4DFBBE4640DA}" dt="2023-04-11T07:29:32.374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06780391-09BE-0048-9E85-4DFBBE4640DA}" dt="2023-04-11T07:28:12.435" v="230" actId="1038"/>
        <pc:sldMkLst>
          <pc:docMk/>
          <pc:sldMk cId="0" sldId="274"/>
        </pc:sldMkLst>
        <pc:spChg chg="mod">
          <ac:chgData name="Pepper See" userId="05fa344e-dd87-4cdf-aa40-0b65d025c22e" providerId="ADAL" clId="{06780391-09BE-0048-9E85-4DFBBE4640DA}" dt="2023-04-11T07:28:12.435" v="230" actId="1038"/>
          <ac:spMkLst>
            <pc:docMk/>
            <pc:sldMk cId="0" sldId="274"/>
            <ac:spMk id="2" creationId="{72515659-707F-110E-D777-C67D6AF73397}"/>
          </ac:spMkLst>
        </pc:spChg>
        <pc:graphicFrameChg chg="modGraphic">
          <ac:chgData name="Pepper See" userId="05fa344e-dd87-4cdf-aa40-0b65d025c22e" providerId="ADAL" clId="{06780391-09BE-0048-9E85-4DFBBE4640DA}" dt="2023-04-11T07:26:34.956" v="140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1284903469" sldId="2095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975973209" sldId="2096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668715350" sldId="2097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2700063326" sldId="2098"/>
        </pc:sldMkLst>
      </pc:sld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William Wong" userId="S::william@tomowork.org::667f6241-6e0e-4455-ae5e-4051bd9b8c57" providerId="AD" clId="Web-{4CDEB5CA-7B4A-A01D-FCE6-B72518DDC673}"/>
    <pc:docChg chg="addSld delSld modSld">
      <pc:chgData name="William Wong" userId="S::william@tomowork.org::667f6241-6e0e-4455-ae5e-4051bd9b8c57" providerId="AD" clId="Web-{4CDEB5CA-7B4A-A01D-FCE6-B72518DDC673}" dt="2023-04-11T07:56:54.254" v="114"/>
      <pc:docMkLst>
        <pc:docMk/>
      </pc:docMkLst>
      <pc:sldChg chg="addSp delSp modSp">
        <pc:chgData name="William Wong" userId="S::william@tomowork.org::667f6241-6e0e-4455-ae5e-4051bd9b8c57" providerId="AD" clId="Web-{4CDEB5CA-7B4A-A01D-FCE6-B72518DDC673}" dt="2023-04-11T07:56:54.254" v="114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4CDEB5CA-7B4A-A01D-FCE6-B72518DDC673}" dt="2023-04-11T07:56:25.660" v="84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S::william@tomowork.org::667f6241-6e0e-4455-ae5e-4051bd9b8c57" providerId="AD" clId="Web-{4CDEB5CA-7B4A-A01D-FCE6-B72518DDC673}" dt="2023-04-11T07:56:40.316" v="86" actId="20577"/>
          <ac:spMkLst>
            <pc:docMk/>
            <pc:sldMk cId="3192410478" sldId="257"/>
            <ac:spMk id="5" creationId="{36BA3CDD-0568-9A4B-97F2-C7F63FF61279}"/>
          </ac:spMkLst>
        </pc:spChg>
        <pc:spChg chg="add del mod">
          <ac:chgData name="William Wong" userId="S::william@tomowork.org::667f6241-6e0e-4455-ae5e-4051bd9b8c57" providerId="AD" clId="Web-{4CDEB5CA-7B4A-A01D-FCE6-B72518DDC673}" dt="2023-04-11T07:47:33.931" v="4"/>
          <ac:spMkLst>
            <pc:docMk/>
            <pc:sldMk cId="3192410478" sldId="257"/>
            <ac:spMk id="6" creationId="{28C6C351-5B35-CDB6-47FC-666E88D7833E}"/>
          </ac:spMkLst>
        </pc:spChg>
        <pc:graphicFrameChg chg="mod modGraphic">
          <ac:chgData name="William Wong" userId="S::william@tomowork.org::667f6241-6e0e-4455-ae5e-4051bd9b8c57" providerId="AD" clId="Web-{4CDEB5CA-7B4A-A01D-FCE6-B72518DDC673}" dt="2023-04-11T07:56:54.254" v="114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new">
        <pc:chgData name="William Wong" userId="S::william@tomowork.org::667f6241-6e0e-4455-ae5e-4051bd9b8c57" providerId="AD" clId="Web-{4CDEB5CA-7B4A-A01D-FCE6-B72518DDC673}" dt="2023-04-11T07:55:55.472" v="78" actId="20577"/>
        <pc:sldMkLst>
          <pc:docMk/>
          <pc:sldMk cId="818427060" sldId="275"/>
        </pc:sldMkLst>
        <pc:spChg chg="del">
          <ac:chgData name="William Wong" userId="S::william@tomowork.org::667f6241-6e0e-4455-ae5e-4051bd9b8c57" providerId="AD" clId="Web-{4CDEB5CA-7B4A-A01D-FCE6-B72518DDC673}" dt="2023-04-11T07:47:38.931" v="6"/>
          <ac:spMkLst>
            <pc:docMk/>
            <pc:sldMk cId="818427060" sldId="275"/>
            <ac:spMk id="2" creationId="{81AD9EA0-7B71-8D48-CDFE-518C8246DC5C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5:55.472" v="78" actId="20577"/>
          <ac:spMkLst>
            <pc:docMk/>
            <pc:sldMk cId="818427060" sldId="275"/>
            <ac:spMk id="6" creationId="{B125506C-64FC-244E-8503-C1063F2F9CDC}"/>
          </ac:spMkLst>
        </pc:spChg>
        <pc:picChg chg="add mod">
          <ac:chgData name="William Wong" userId="S::william@tomowork.org::667f6241-6e0e-4455-ae5e-4051bd9b8c57" providerId="AD" clId="Web-{4CDEB5CA-7B4A-A01D-FCE6-B72518DDC673}" dt="2023-04-11T07:48:54.651" v="14" actId="1076"/>
          <ac:picMkLst>
            <pc:docMk/>
            <pc:sldMk cId="818427060" sldId="275"/>
            <ac:picMk id="3" creationId="{453EEEF8-FF70-E7E5-F10C-61147801475E}"/>
          </ac:picMkLst>
        </pc:picChg>
        <pc:picChg chg="add del mod">
          <ac:chgData name="William Wong" userId="S::william@tomowork.org::667f6241-6e0e-4455-ae5e-4051bd9b8c57" providerId="AD" clId="Web-{4CDEB5CA-7B4A-A01D-FCE6-B72518DDC673}" dt="2023-04-11T07:50:00.137" v="17"/>
          <ac:picMkLst>
            <pc:docMk/>
            <pc:sldMk cId="818427060" sldId="275"/>
            <ac:picMk id="4" creationId="{2059AEA8-6A72-E30C-5548-EC39D55097DD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0:10.746" v="22" actId="1076"/>
          <ac:picMkLst>
            <pc:docMk/>
            <pc:sldMk cId="818427060" sldId="275"/>
            <ac:picMk id="5" creationId="{4207FD69-940A-91DF-5129-143A23323F94}"/>
          </ac:picMkLst>
        </pc:picChg>
      </pc:sldChg>
      <pc:sldChg chg="addSp delSp modSp new">
        <pc:chgData name="William Wong" userId="S::william@tomowork.org::667f6241-6e0e-4455-ae5e-4051bd9b8c57" providerId="AD" clId="Web-{4CDEB5CA-7B4A-A01D-FCE6-B72518DDC673}" dt="2023-04-11T07:56:08.003" v="82" actId="20577"/>
        <pc:sldMkLst>
          <pc:docMk/>
          <pc:sldMk cId="278184886" sldId="276"/>
        </pc:sldMkLst>
        <pc:spChg chg="del">
          <ac:chgData name="William Wong" userId="S::william@tomowork.org::667f6241-6e0e-4455-ae5e-4051bd9b8c57" providerId="AD" clId="Web-{4CDEB5CA-7B4A-A01D-FCE6-B72518DDC673}" dt="2023-04-11T07:54:09.751" v="26"/>
          <ac:spMkLst>
            <pc:docMk/>
            <pc:sldMk cId="278184886" sldId="276"/>
            <ac:spMk id="2" creationId="{87CC635D-21D0-A5BF-0295-6C521918B68D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6:08.003" v="82" actId="20577"/>
          <ac:spMkLst>
            <pc:docMk/>
            <pc:sldMk cId="278184886" sldId="276"/>
            <ac:spMk id="7" creationId="{031F54D7-1022-1970-E7E4-2AD5E48A03D3}"/>
          </ac:spMkLst>
        </pc:spChg>
        <pc:picChg chg="add del mod">
          <ac:chgData name="William Wong" userId="S::william@tomowork.org::667f6241-6e0e-4455-ae5e-4051bd9b8c57" providerId="AD" clId="Web-{4CDEB5CA-7B4A-A01D-FCE6-B72518DDC673}" dt="2023-04-11T07:54:41.658" v="32"/>
          <ac:picMkLst>
            <pc:docMk/>
            <pc:sldMk cId="278184886" sldId="276"/>
            <ac:picMk id="3" creationId="{964187FF-A6F8-B24D-1C57-171B35834063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4:53.986" v="36" actId="1076"/>
          <ac:picMkLst>
            <pc:docMk/>
            <pc:sldMk cId="278184886" sldId="276"/>
            <ac:picMk id="4" creationId="{3A09DFC0-0A0D-33CA-6E27-5765397BF55E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5:06.143" v="39" actId="14100"/>
          <ac:picMkLst>
            <pc:docMk/>
            <pc:sldMk cId="278184886" sldId="276"/>
            <ac:picMk id="5" creationId="{6EF410DD-E055-5CC9-883C-A4432D5D5899}"/>
          </ac:picMkLst>
        </pc:picChg>
      </pc:sldChg>
      <pc:sldChg chg="new del">
        <pc:chgData name="William Wong" userId="S::william@tomowork.org::667f6241-6e0e-4455-ae5e-4051bd9b8c57" providerId="AD" clId="Web-{4CDEB5CA-7B4A-A01D-FCE6-B72518DDC673}" dt="2023-04-11T07:54:05.923" v="25"/>
        <pc:sldMkLst>
          <pc:docMk/>
          <pc:sldMk cId="2733401686" sldId="277"/>
        </pc:sldMkLst>
      </pc:sldChg>
    </pc:docChg>
  </pc:docChgLst>
  <pc:docChgLst>
    <pc:chgData name="Pepper See" userId="05fa344e-dd87-4cdf-aa40-0b65d025c22e" providerId="ADAL" clId="{D3C8DCCF-3E5F-9F45-9C42-C4DF8BBF908C}"/>
    <pc:docChg chg="undo custSel addSld modSld sldOrd">
      <pc:chgData name="Pepper See" userId="05fa344e-dd87-4cdf-aa40-0b65d025c22e" providerId="ADAL" clId="{D3C8DCCF-3E5F-9F45-9C42-C4DF8BBF908C}" dt="2023-03-30T03:34:44.796" v="268" actId="14100"/>
      <pc:docMkLst>
        <pc:docMk/>
      </pc:docMkLst>
      <pc:sldChg chg="modSp mod">
        <pc:chgData name="Pepper See" userId="05fa344e-dd87-4cdf-aa40-0b65d025c22e" providerId="ADAL" clId="{D3C8DCCF-3E5F-9F45-9C42-C4DF8BBF908C}" dt="2023-03-29T06:55:16.883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D3C8DCCF-3E5F-9F45-9C42-C4DF8BBF908C}" dt="2023-03-29T06:55:16.883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D3C8DCCF-3E5F-9F45-9C42-C4DF8BBF908C}" dt="2023-03-29T07:10:42.901" v="217" actId="20577"/>
        <pc:sldMkLst>
          <pc:docMk/>
          <pc:sldMk cId="3192410478" sldId="257"/>
        </pc:sldMkLst>
        <pc:spChg chg="mod">
          <ac:chgData name="Pepper See" userId="05fa344e-dd87-4cdf-aa40-0b65d025c22e" providerId="ADAL" clId="{D3C8DCCF-3E5F-9F45-9C42-C4DF8BBF908C}" dt="2023-03-29T06:55:49.327" v="2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D3C8DCCF-3E5F-9F45-9C42-C4DF8BBF908C}" dt="2023-03-29T07:04:26.633" v="135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D3C8DCCF-3E5F-9F45-9C42-C4DF8BBF908C}" dt="2023-03-29T07:10:42.901" v="21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ord modShow">
        <pc:chgData name="Pepper See" userId="05fa344e-dd87-4cdf-aa40-0b65d025c22e" providerId="ADAL" clId="{D3C8DCCF-3E5F-9F45-9C42-C4DF8BBF908C}" dt="2023-03-29T07:15:49.905" v="220" actId="20578"/>
        <pc:sldMkLst>
          <pc:docMk/>
          <pc:sldMk cId="962716098" sldId="274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392654179" sldId="275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421691623" sldId="276"/>
        </pc:sldMkLst>
      </pc:sldChg>
      <pc:sldChg chg="add">
        <pc:chgData name="Pepper See" userId="05fa344e-dd87-4cdf-aa40-0b65d025c22e" providerId="ADAL" clId="{D3C8DCCF-3E5F-9F45-9C42-C4DF8BBF908C}" dt="2023-03-29T07:14:29.091" v="218"/>
        <pc:sldMkLst>
          <pc:docMk/>
          <pc:sldMk cId="0" sldId="277"/>
        </pc:sldMkLst>
      </pc:sldChg>
      <pc:sldChg chg="addSp modSp new mod">
        <pc:chgData name="Pepper See" userId="05fa344e-dd87-4cdf-aa40-0b65d025c22e" providerId="ADAL" clId="{D3C8DCCF-3E5F-9F45-9C42-C4DF8BBF908C}" dt="2023-03-30T03:34:44.796" v="268" actId="14100"/>
        <pc:sldMkLst>
          <pc:docMk/>
          <pc:sldMk cId="346908230" sldId="278"/>
        </pc:sldMkLst>
        <pc:spChg chg="mod">
          <ac:chgData name="Pepper See" userId="05fa344e-dd87-4cdf-aa40-0b65d025c22e" providerId="ADAL" clId="{D3C8DCCF-3E5F-9F45-9C42-C4DF8BBF908C}" dt="2023-03-30T03:34:44.796" v="268" actId="14100"/>
          <ac:spMkLst>
            <pc:docMk/>
            <pc:sldMk cId="346908230" sldId="278"/>
            <ac:spMk id="2" creationId="{23C257A9-9527-DE45-A745-ED7AEFEA8A48}"/>
          </ac:spMkLst>
        </pc:spChg>
        <pc:picChg chg="add mod">
          <ac:chgData name="Pepper See" userId="05fa344e-dd87-4cdf-aa40-0b65d025c22e" providerId="ADAL" clId="{D3C8DCCF-3E5F-9F45-9C42-C4DF8BBF908C}" dt="2023-03-30T03:34:06.725" v="261" actId="1076"/>
          <ac:picMkLst>
            <pc:docMk/>
            <pc:sldMk cId="346908230" sldId="278"/>
            <ac:picMk id="4" creationId="{55F44A6C-F874-304A-BFB3-D33E6DE809E1}"/>
          </ac:picMkLst>
        </pc:picChg>
        <pc:picChg chg="add mod">
          <ac:chgData name="Pepper See" userId="05fa344e-dd87-4cdf-aa40-0b65d025c22e" providerId="ADAL" clId="{D3C8DCCF-3E5F-9F45-9C42-C4DF8BBF908C}" dt="2023-03-30T03:34:23.225" v="267" actId="1076"/>
          <ac:picMkLst>
            <pc:docMk/>
            <pc:sldMk cId="346908230" sldId="278"/>
            <ac:picMk id="6" creationId="{1D5FB097-4267-DE4E-9AE4-9AFB435A43F2}"/>
          </ac:picMkLst>
        </pc:pic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William Wong" userId="667f6241-6e0e-4455-ae5e-4051bd9b8c57" providerId="ADAL" clId="{97221D49-5576-4753-9B0D-765A671C4E3B}"/>
    <pc:docChg chg="custSel addSld modSld">
      <pc:chgData name="William Wong" userId="667f6241-6e0e-4455-ae5e-4051bd9b8c57" providerId="ADAL" clId="{97221D49-5576-4753-9B0D-765A671C4E3B}" dt="2023-04-06T06:23:48.043" v="78" actId="20577"/>
      <pc:docMkLst>
        <pc:docMk/>
      </pc:docMkLst>
      <pc:sldChg chg="modSp mod">
        <pc:chgData name="William Wong" userId="667f6241-6e0e-4455-ae5e-4051bd9b8c57" providerId="ADAL" clId="{97221D49-5576-4753-9B0D-765A671C4E3B}" dt="2023-04-06T06:23:48.043" v="78" actId="20577"/>
        <pc:sldMkLst>
          <pc:docMk/>
          <pc:sldMk cId="0" sldId="274"/>
        </pc:sldMkLst>
        <pc:graphicFrameChg chg="modGraphic">
          <ac:chgData name="William Wong" userId="667f6241-6e0e-4455-ae5e-4051bd9b8c57" providerId="ADAL" clId="{97221D49-5576-4753-9B0D-765A671C4E3B}" dt="2023-04-06T06:23:48.043" v="78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Sp modSp new mod">
        <pc:chgData name="William Wong" userId="667f6241-6e0e-4455-ae5e-4051bd9b8c57" providerId="ADAL" clId="{97221D49-5576-4753-9B0D-765A671C4E3B}" dt="2023-04-06T06:18:37.020" v="42" actId="113"/>
        <pc:sldMkLst>
          <pc:docMk/>
          <pc:sldMk cId="1712217770" sldId="2098"/>
        </pc:sldMkLst>
        <pc:spChg chg="mod">
          <ac:chgData name="William Wong" userId="667f6241-6e0e-4455-ae5e-4051bd9b8c57" providerId="ADAL" clId="{97221D49-5576-4753-9B0D-765A671C4E3B}" dt="2023-04-06T06:18:37.020" v="42" actId="113"/>
          <ac:spMkLst>
            <pc:docMk/>
            <pc:sldMk cId="1712217770" sldId="2098"/>
            <ac:spMk id="2" creationId="{CDAB7CAC-8672-19D9-7DAC-166F0B2CA35D}"/>
          </ac:spMkLst>
        </pc:spChg>
        <pc:spChg chg="add mod">
          <ac:chgData name="William Wong" userId="667f6241-6e0e-4455-ae5e-4051bd9b8c57" providerId="ADAL" clId="{97221D49-5576-4753-9B0D-765A671C4E3B}" dt="2023-04-06T06:18:31.093" v="40" actId="1076"/>
          <ac:spMkLst>
            <pc:docMk/>
            <pc:sldMk cId="1712217770" sldId="2098"/>
            <ac:spMk id="4" creationId="{E2740E20-984A-D876-0335-40987BEF3473}"/>
          </ac:spMkLst>
        </pc:spChg>
        <pc:picChg chg="add mod">
          <ac:chgData name="William Wong" userId="667f6241-6e0e-4455-ae5e-4051bd9b8c57" providerId="ADAL" clId="{97221D49-5576-4753-9B0D-765A671C4E3B}" dt="2023-04-06T06:18:33.009" v="41" actId="1076"/>
          <ac:picMkLst>
            <pc:docMk/>
            <pc:sldMk cId="1712217770" sldId="2098"/>
            <ac:picMk id="6" creationId="{FBDFBB9A-45B4-C4EA-2813-50D2459DCAE4}"/>
          </ac:picMkLst>
        </pc:picChg>
      </pc:sldChg>
      <pc:sldChg chg="addSp modSp new mod">
        <pc:chgData name="William Wong" userId="667f6241-6e0e-4455-ae5e-4051bd9b8c57" providerId="ADAL" clId="{97221D49-5576-4753-9B0D-765A671C4E3B}" dt="2023-04-06T06:22:47.732" v="77" actId="403"/>
        <pc:sldMkLst>
          <pc:docMk/>
          <pc:sldMk cId="4285853872" sldId="2099"/>
        </pc:sldMkLst>
        <pc:spChg chg="mod">
          <ac:chgData name="William Wong" userId="667f6241-6e0e-4455-ae5e-4051bd9b8c57" providerId="ADAL" clId="{97221D49-5576-4753-9B0D-765A671C4E3B}" dt="2023-04-06T06:22:39.937" v="76" actId="20577"/>
          <ac:spMkLst>
            <pc:docMk/>
            <pc:sldMk cId="4285853872" sldId="2099"/>
            <ac:spMk id="2" creationId="{AE5A7A0F-897F-BA9F-F70C-D9B424A5E84D}"/>
          </ac:spMkLst>
        </pc:spChg>
        <pc:spChg chg="add mod">
          <ac:chgData name="William Wong" userId="667f6241-6e0e-4455-ae5e-4051bd9b8c57" providerId="ADAL" clId="{97221D49-5576-4753-9B0D-765A671C4E3B}" dt="2023-04-06T06:22:47.732" v="77" actId="403"/>
          <ac:spMkLst>
            <pc:docMk/>
            <pc:sldMk cId="4285853872" sldId="2099"/>
            <ac:spMk id="4" creationId="{ADA96A26-7EA4-8386-B8E9-C82C46AFF843}"/>
          </ac:spMkLst>
        </pc:spChg>
        <pc:picChg chg="add mod">
          <ac:chgData name="William Wong" userId="667f6241-6e0e-4455-ae5e-4051bd9b8c57" providerId="ADAL" clId="{97221D49-5576-4753-9B0D-765A671C4E3B}" dt="2023-04-06T06:22:32.768" v="51" actId="14100"/>
          <ac:picMkLst>
            <pc:docMk/>
            <pc:sldMk cId="4285853872" sldId="2099"/>
            <ac:picMk id="6" creationId="{FAF25496-CDCF-B247-F86D-3394959176A8}"/>
          </ac:picMkLst>
        </pc:picChg>
      </pc:sldChg>
    </pc:docChg>
  </pc:docChgLst>
  <pc:docChgLst>
    <pc:chgData name="William Wong" userId="S::william@tomowork.org::667f6241-6e0e-4455-ae5e-4051bd9b8c57" providerId="AD" clId="Web-{3C555D7E-CBD7-A2F7-3032-FE4DC4F097B8}"/>
    <pc:docChg chg="delSld">
      <pc:chgData name="William Wong" userId="S::william@tomowork.org::667f6241-6e0e-4455-ae5e-4051bd9b8c57" providerId="AD" clId="Web-{3C555D7E-CBD7-A2F7-3032-FE4DC4F097B8}" dt="2023-03-29T06:54:21.214" v="0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</pc:docChg>
  </pc:docChgLst>
  <pc:docChgLst>
    <pc:chgData name="Momota Makito" userId="e5ebf43f-a0a5-4c77-8f9b-f88927b13b4e" providerId="ADAL" clId="{9D5334F3-8B8C-4098-BA6F-A1EAC2AFE416}"/>
    <pc:docChg chg="modSld">
      <pc:chgData name="Momota Makito" userId="e5ebf43f-a0a5-4c77-8f9b-f88927b13b4e" providerId="ADAL" clId="{9D5334F3-8B8C-4098-BA6F-A1EAC2AFE416}" dt="2023-04-10T08:21:08.472" v="11" actId="6549"/>
      <pc:docMkLst>
        <pc:docMk/>
      </pc:docMkLst>
      <pc:sldChg chg="modSp mod">
        <pc:chgData name="Momota Makito" userId="e5ebf43f-a0a5-4c77-8f9b-f88927b13b4e" providerId="ADAL" clId="{9D5334F3-8B8C-4098-BA6F-A1EAC2AFE416}" dt="2023-04-10T08:21:08.472" v="11" actId="6549"/>
        <pc:sldMkLst>
          <pc:docMk/>
          <pc:sldMk cId="3192410478" sldId="257"/>
        </pc:sldMkLst>
        <pc:graphicFrameChg chg="modGraphic">
          <ac:chgData name="Momota Makito" userId="e5ebf43f-a0a5-4c77-8f9b-f88927b13b4e" providerId="ADAL" clId="{9D5334F3-8B8C-4098-BA6F-A1EAC2AFE416}" dt="2023-04-10T08:21:08.472" v="11" actId="654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329B11F7-BD78-524C-9FB1-F677E6AE511E}"/>
    <pc:docChg chg="custSel addSld delSld modSld sldOrd">
      <pc:chgData name="Pepper See" userId="05fa344e-dd87-4cdf-aa40-0b65d025c22e" providerId="ADAL" clId="{329B11F7-BD78-524C-9FB1-F677E6AE511E}" dt="2023-04-06T02:39:28.396" v="168"/>
      <pc:docMkLst>
        <pc:docMk/>
      </pc:docMkLst>
      <pc:sldChg chg="modSp mod">
        <pc:chgData name="Pepper See" userId="05fa344e-dd87-4cdf-aa40-0b65d025c22e" providerId="ADAL" clId="{329B11F7-BD78-524C-9FB1-F677E6AE511E}" dt="2023-04-06T02:25:14.889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329B11F7-BD78-524C-9FB1-F677E6AE511E}" dt="2023-04-06T02:25:14.889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modShow">
        <pc:chgData name="Pepper See" userId="05fa344e-dd87-4cdf-aa40-0b65d025c22e" providerId="ADAL" clId="{329B11F7-BD78-524C-9FB1-F677E6AE511E}" dt="2023-04-06T02:39:28.396" v="168"/>
        <pc:sldMkLst>
          <pc:docMk/>
          <pc:sldMk cId="3192410478" sldId="257"/>
        </pc:sldMkLst>
        <pc:spChg chg="mod">
          <ac:chgData name="Pepper See" userId="05fa344e-dd87-4cdf-aa40-0b65d025c22e" providerId="ADAL" clId="{329B11F7-BD78-524C-9FB1-F677E6AE511E}" dt="2023-04-06T02:26:06.442" v="1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329B11F7-BD78-524C-9FB1-F677E6AE511E}" dt="2023-04-06T02:32:07.433" v="3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329B11F7-BD78-524C-9FB1-F677E6AE511E}" dt="2023-04-06T02:39:28.396" v="16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add mod ord">
        <pc:chgData name="Pepper See" userId="05fa344e-dd87-4cdf-aa40-0b65d025c22e" providerId="ADAL" clId="{329B11F7-BD78-524C-9FB1-F677E6AE511E}" dt="2023-04-06T02:35:53.688" v="92" actId="20577"/>
        <pc:sldMkLst>
          <pc:docMk/>
          <pc:sldMk cId="0" sldId="274"/>
        </pc:sldMkLst>
        <pc:graphicFrameChg chg="modGraphic">
          <ac:chgData name="Pepper See" userId="05fa344e-dd87-4cdf-aa40-0b65d025c22e" providerId="ADAL" clId="{329B11F7-BD78-524C-9FB1-F677E6AE511E}" dt="2023-04-06T02:35:53.688" v="92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92654179" sldId="275"/>
        </pc:sldMkLst>
      </pc:sldChg>
      <pc:sldChg chg="del">
        <pc:chgData name="Pepper See" userId="05fa344e-dd87-4cdf-aa40-0b65d025c22e" providerId="ADAL" clId="{329B11F7-BD78-524C-9FB1-F677E6AE511E}" dt="2023-04-06T02:25:37.209" v="3" actId="2696"/>
        <pc:sldMkLst>
          <pc:docMk/>
          <pc:sldMk cId="0" sldId="277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450383247" sldId="278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1743226863" sldId="279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80183796" sldId="280"/>
        </pc:sldMkLst>
      </pc:sldChg>
      <pc:sldChg chg="del">
        <pc:chgData name="Pepper See" userId="05fa344e-dd87-4cdf-aa40-0b65d025c22e" providerId="ADAL" clId="{329B11F7-BD78-524C-9FB1-F677E6AE511E}" dt="2023-04-06T02:25:21.600" v="1" actId="2696"/>
        <pc:sldMkLst>
          <pc:docMk/>
          <pc:sldMk cId="1577705088" sldId="281"/>
        </pc:sldMkLst>
      </pc:sldChg>
      <pc:sldChg chg="del">
        <pc:chgData name="Pepper See" userId="05fa344e-dd87-4cdf-aa40-0b65d025c22e" providerId="ADAL" clId="{329B11F7-BD78-524C-9FB1-F677E6AE511E}" dt="2023-04-06T02:25:26.477" v="2" actId="2696"/>
        <pc:sldMkLst>
          <pc:docMk/>
          <pc:sldMk cId="2654811532" sldId="282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1284903469" sldId="2095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975973209" sldId="2096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668715350" sldId="2097"/>
        </pc:sldMkLst>
      </pc:sldChg>
    </pc:docChg>
  </pc:docChgLst>
  <pc:docChgLst>
    <pc:chgData name="William Wong" userId="S::william@tomowork.org::667f6241-6e0e-4455-ae5e-4051bd9b8c57" providerId="AD" clId="Web-{F6F17683-357C-46DE-8F40-A997F9360590}"/>
    <pc:docChg chg="modSld">
      <pc:chgData name="William Wong" userId="S::william@tomowork.org::667f6241-6e0e-4455-ae5e-4051bd9b8c57" providerId="AD" clId="Web-{F6F17683-357C-46DE-8F40-A997F9360590}" dt="2023-03-30T06:59:35.029" v="80"/>
      <pc:docMkLst>
        <pc:docMk/>
      </pc:docMkLst>
      <pc:sldChg chg="modSp">
        <pc:chgData name="William Wong" userId="S::william@tomowork.org::667f6241-6e0e-4455-ae5e-4051bd9b8c57" providerId="AD" clId="Web-{F6F17683-357C-46DE-8F40-A997F9360590}" dt="2023-03-30T06:59:35.029" v="80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F6F17683-357C-46DE-8F40-A997F9360590}" dt="2023-03-30T06:58:37.917" v="6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 modGraphic">
          <ac:chgData name="William Wong" userId="S::william@tomowork.org::667f6241-6e0e-4455-ae5e-4051bd9b8c57" providerId="AD" clId="Web-{F6F17683-357C-46DE-8F40-A997F9360590}" dt="2023-03-30T06:59:35.029" v="8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78564988-EFA9-324B-81F3-6EA23DC310A1}"/>
    <pc:docChg chg="delSld modSld">
      <pc:chgData name="Pepper See" userId="05fa344e-dd87-4cdf-aa40-0b65d025c22e" providerId="ADAL" clId="{78564988-EFA9-324B-81F3-6EA23DC310A1}" dt="2023-04-12T07:59:46.046" v="43" actId="2696"/>
      <pc:docMkLst>
        <pc:docMk/>
      </pc:docMkLst>
      <pc:sldChg chg="modSp mod">
        <pc:chgData name="Pepper See" userId="05fa344e-dd87-4cdf-aa40-0b65d025c22e" providerId="ADAL" clId="{78564988-EFA9-324B-81F3-6EA23DC310A1}" dt="2023-04-12T07:58:30.393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78564988-EFA9-324B-81F3-6EA23DC310A1}" dt="2023-04-12T07:58:30.393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78564988-EFA9-324B-81F3-6EA23DC310A1}" dt="2023-04-12T07:59:36.321" v="42"/>
        <pc:sldMkLst>
          <pc:docMk/>
          <pc:sldMk cId="3192410478" sldId="257"/>
        </pc:sldMkLst>
        <pc:spChg chg="mod">
          <ac:chgData name="Pepper See" userId="05fa344e-dd87-4cdf-aa40-0b65d025c22e" providerId="ADAL" clId="{78564988-EFA9-324B-81F3-6EA23DC310A1}" dt="2023-04-12T07:58:43.570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78564988-EFA9-324B-81F3-6EA23DC310A1}" dt="2023-04-12T07:58:58.690" v="7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78564988-EFA9-324B-81F3-6EA23DC310A1}" dt="2023-04-12T07:59:03.751" v="1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78564988-EFA9-324B-81F3-6EA23DC310A1}" dt="2023-04-12T07:59:36.321" v="42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78564988-EFA9-324B-81F3-6EA23DC310A1}" dt="2023-04-12T07:58:37.213" v="1" actId="1076"/>
        <pc:sldMkLst>
          <pc:docMk/>
          <pc:sldMk cId="0" sldId="274"/>
        </pc:sldMkLst>
        <pc:spChg chg="mod">
          <ac:chgData name="Pepper See" userId="05fa344e-dd87-4cdf-aa40-0b65d025c22e" providerId="ADAL" clId="{78564988-EFA9-324B-81F3-6EA23DC310A1}" dt="2023-04-12T07:58:37.213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818427060" sldId="275"/>
        </pc:sldMkLst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278184886" sldId="276"/>
        </pc:sldMkLst>
      </pc:sldChg>
    </pc:docChg>
  </pc:docChgLst>
  <pc:docChgLst>
    <pc:chgData name="Emily Chain" userId="S::emily@tomowork.org::07b7bf24-8170-484d-97e7-99e02b21749b" providerId="AD" clId="Web-{D70D7983-4F76-408C-87CD-7BFB6E5554E7}"/>
    <pc:docChg chg="addSld modSld addMainMaster">
      <pc:chgData name="Emily Chain" userId="S::emily@tomowork.org::07b7bf24-8170-484d-97e7-99e02b21749b" providerId="AD" clId="Web-{D70D7983-4F76-408C-87CD-7BFB6E5554E7}" dt="2023-03-31T05:36:01.391" v="17"/>
      <pc:docMkLst>
        <pc:docMk/>
      </pc:docMkLst>
      <pc:sldChg chg="add">
        <pc:chgData name="Emily Chain" userId="S::emily@tomowork.org::07b7bf24-8170-484d-97e7-99e02b21749b" providerId="AD" clId="Web-{D70D7983-4F76-408C-87CD-7BFB6E5554E7}" dt="2023-03-31T05:34:56.138" v="0"/>
        <pc:sldMkLst>
          <pc:docMk/>
          <pc:sldMk cId="1813027519" sldId="279"/>
        </pc:sldMkLst>
      </pc:sldChg>
      <pc:sldChg chg="add">
        <pc:chgData name="Emily Chain" userId="S::emily@tomowork.org::07b7bf24-8170-484d-97e7-99e02b21749b" providerId="AD" clId="Web-{D70D7983-4F76-408C-87CD-7BFB6E5554E7}" dt="2023-03-31T05:34:56.388" v="1"/>
        <pc:sldMkLst>
          <pc:docMk/>
          <pc:sldMk cId="3454546980" sldId="280"/>
        </pc:sldMkLst>
      </pc:sldChg>
      <pc:sldChg chg="add">
        <pc:chgData name="Emily Chain" userId="S::emily@tomowork.org::07b7bf24-8170-484d-97e7-99e02b21749b" providerId="AD" clId="Web-{D70D7983-4F76-408C-87CD-7BFB6E5554E7}" dt="2023-03-31T05:34:56.560" v="2"/>
        <pc:sldMkLst>
          <pc:docMk/>
          <pc:sldMk cId="2859814806" sldId="281"/>
        </pc:sldMkLst>
      </pc:sldChg>
      <pc:sldChg chg="add">
        <pc:chgData name="Emily Chain" userId="S::emily@tomowork.org::07b7bf24-8170-484d-97e7-99e02b21749b" providerId="AD" clId="Web-{D70D7983-4F76-408C-87CD-7BFB6E5554E7}" dt="2023-03-31T05:34:56.716" v="3"/>
        <pc:sldMkLst>
          <pc:docMk/>
          <pc:sldMk cId="2928440210" sldId="282"/>
        </pc:sldMkLst>
      </pc:sldChg>
      <pc:sldChg chg="add">
        <pc:chgData name="Emily Chain" userId="S::emily@tomowork.org::07b7bf24-8170-484d-97e7-99e02b21749b" providerId="AD" clId="Web-{D70D7983-4F76-408C-87CD-7BFB6E5554E7}" dt="2023-03-31T05:34:56.826" v="4"/>
        <pc:sldMkLst>
          <pc:docMk/>
          <pc:sldMk cId="975366011" sldId="283"/>
        </pc:sldMkLst>
      </pc:sldChg>
      <pc:sldChg chg="modSp add">
        <pc:chgData name="Emily Chain" userId="S::emily@tomowork.org::07b7bf24-8170-484d-97e7-99e02b21749b" providerId="AD" clId="Web-{D70D7983-4F76-408C-87CD-7BFB6E5554E7}" dt="2023-03-31T05:36:01.391" v="1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D70D7983-4F76-408C-87CD-7BFB6E5554E7}" dt="2023-03-31T05:36:01.391" v="17"/>
          <ac:spMkLst>
            <pc:docMk/>
            <pc:sldMk cId="1859218632" sldId="284"/>
            <ac:spMk id="29" creationId="{34465434-5312-1E72-5490-AFECE5C721D6}"/>
          </ac:spMkLst>
        </pc:spChg>
      </pc:sldChg>
      <pc:sldMasterChg chg="add addSldLayout">
        <pc:chgData name="Emily Chain" userId="S::emily@tomowork.org::07b7bf24-8170-484d-97e7-99e02b21749b" providerId="AD" clId="Web-{D70D7983-4F76-408C-87CD-7BFB6E5554E7}" dt="2023-03-31T05:34:56.138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5062325" sldId="214748365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Emily Chain" userId="S::emily@tomowork.org::07b7bf24-8170-484d-97e7-99e02b21749b" providerId="AD" clId="Web-{3A18ADAC-B9C2-4F81-922C-C934515DCB64}"/>
    <pc:docChg chg="modSld">
      <pc:chgData name="Emily Chain" userId="S::emily@tomowork.org::07b7bf24-8170-484d-97e7-99e02b21749b" providerId="AD" clId="Web-{3A18ADAC-B9C2-4F81-922C-C934515DCB64}" dt="2023-03-31T05:46:47.105" v="200" actId="20577"/>
      <pc:docMkLst>
        <pc:docMk/>
      </pc:docMkLst>
      <pc:sldChg chg="addSp delSp modSp">
        <pc:chgData name="Emily Chain" userId="S::emily@tomowork.org::07b7bf24-8170-484d-97e7-99e02b21749b" providerId="AD" clId="Web-{3A18ADAC-B9C2-4F81-922C-C934515DCB64}" dt="2023-03-31T05:46:41.433" v="197" actId="20577"/>
        <pc:sldMkLst>
          <pc:docMk/>
          <pc:sldMk cId="1813027519" sldId="279"/>
        </pc:sldMkLst>
        <pc:spChg chg="mod">
          <ac:chgData name="Emily Chain" userId="S::emily@tomowork.org::07b7bf24-8170-484d-97e7-99e02b21749b" providerId="AD" clId="Web-{3A18ADAC-B9C2-4F81-922C-C934515DCB64}" dt="2023-03-31T05:46:41.433" v="197" actId="20577"/>
          <ac:spMkLst>
            <pc:docMk/>
            <pc:sldMk cId="1813027519" sldId="279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43:28.050" v="155" actId="1076"/>
          <ac:spMkLst>
            <pc:docMk/>
            <pc:sldMk cId="1813027519" sldId="27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3A18ADAC-B9C2-4F81-922C-C934515DCB64}" dt="2023-03-31T05:43:28.003" v="151" actId="1076"/>
          <ac:spMkLst>
            <pc:docMk/>
            <pc:sldMk cId="1813027519" sldId="279"/>
            <ac:spMk id="8" creationId="{4FE8D941-99B7-F66E-0AC1-C7A0D8E6DE6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19" v="152" actId="1076"/>
          <ac:spMkLst>
            <pc:docMk/>
            <pc:sldMk cId="1813027519" sldId="279"/>
            <ac:spMk id="9" creationId="{1F65DF59-B288-1920-0484-B401D3973725}"/>
          </ac:spMkLst>
        </pc:spChg>
        <pc:spChg chg="add">
          <ac:chgData name="Emily Chain" userId="S::emily@tomowork.org::07b7bf24-8170-484d-97e7-99e02b21749b" providerId="AD" clId="Web-{3A18ADAC-B9C2-4F81-922C-C934515DCB64}" dt="2023-03-31T05:39:37.151" v="51"/>
          <ac:spMkLst>
            <pc:docMk/>
            <pc:sldMk cId="1813027519" sldId="279"/>
            <ac:spMk id="10" creationId="{156126C8-89B2-7C2C-3B32-9A5E86D204B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66" v="156" actId="1076"/>
          <ac:spMkLst>
            <pc:docMk/>
            <pc:sldMk cId="1813027519" sldId="279"/>
            <ac:spMk id="12" creationId="{876A21B9-7D35-3D32-792E-25E69777C373}"/>
          </ac:spMkLst>
        </pc:spChg>
        <pc:spChg chg="del">
          <ac:chgData name="Emily Chain" userId="S::emily@tomowork.org::07b7bf24-8170-484d-97e7-99e02b21749b" providerId="AD" clId="Web-{3A18ADAC-B9C2-4F81-922C-C934515DCB64}" dt="2023-03-31T05:39:36.057" v="48"/>
          <ac:spMkLst>
            <pc:docMk/>
            <pc:sldMk cId="1813027519" sldId="279"/>
            <ac:spMk id="13" creationId="{C0D4A7EC-B77F-61C1-4091-CA50BC2C2740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3"/>
          <ac:spMkLst>
            <pc:docMk/>
            <pc:sldMk cId="1813027519" sldId="279"/>
            <ac:spMk id="17" creationId="{01030662-5A7D-725B-C41D-0C4545432331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7"/>
          <ac:spMkLst>
            <pc:docMk/>
            <pc:sldMk cId="1813027519" sldId="279"/>
            <ac:spMk id="28" creationId="{2A9845B4-5048-8DD2-827B-59A2EA3C577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6"/>
          <ac:spMkLst>
            <pc:docMk/>
            <pc:sldMk cId="1813027519" sldId="279"/>
            <ac:spMk id="29" creationId="{1F4AE69B-E698-CE2D-C21F-9CF7D2DA0B95}"/>
          </ac:spMkLst>
        </pc:spChg>
        <pc:spChg chg="mod">
          <ac:chgData name="Emily Chain" userId="S::emily@tomowork.org::07b7bf24-8170-484d-97e7-99e02b21749b" providerId="AD" clId="Web-{3A18ADAC-B9C2-4F81-922C-C934515DCB64}" dt="2023-03-31T05:44:39.334" v="173" actId="14100"/>
          <ac:spMkLst>
            <pc:docMk/>
            <pc:sldMk cId="1813027519" sldId="27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3A18ADAC-B9C2-4F81-922C-C934515DCB64}" dt="2023-03-31T05:43:39.785" v="160" actId="1076"/>
          <ac:spMkLst>
            <pc:docMk/>
            <pc:sldMk cId="1813027519" sldId="279"/>
            <ac:spMk id="35" creationId="{F089C83D-BE02-1497-83AC-CF4A6429DBE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5"/>
          <ac:spMkLst>
            <pc:docMk/>
            <pc:sldMk cId="1813027519" sldId="279"/>
            <ac:spMk id="38" creationId="{D933997C-E80A-EA6A-8CDA-B0588AC85472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2"/>
          <ac:spMkLst>
            <pc:docMk/>
            <pc:sldMk cId="1813027519" sldId="279"/>
            <ac:spMk id="56" creationId="{CB78EE11-CD6A-D454-0E7B-CCDE217FE526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3"/>
          <ac:spMkLst>
            <pc:docMk/>
            <pc:sldMk cId="1813027519" sldId="279"/>
            <ac:spMk id="58" creationId="{12E0525D-88C4-4743-9AA5-ACB370434CC1}"/>
          </ac:spMkLst>
        </pc:spChg>
        <pc:spChg chg="add">
          <ac:chgData name="Emily Chain" userId="S::emily@tomowork.org::07b7bf24-8170-484d-97e7-99e02b21749b" providerId="AD" clId="Web-{3A18ADAC-B9C2-4F81-922C-C934515DCB64}" dt="2023-03-31T05:39:37.276" v="64"/>
          <ac:spMkLst>
            <pc:docMk/>
            <pc:sldMk cId="1813027519" sldId="279"/>
            <ac:spMk id="60" creationId="{F59991B4-C25C-F04B-B34E-5718B260F03F}"/>
          </ac:spMkLst>
        </pc:spChg>
        <pc:spChg chg="add">
          <ac:chgData name="Emily Chain" userId="S::emily@tomowork.org::07b7bf24-8170-484d-97e7-99e02b21749b" providerId="AD" clId="Web-{3A18ADAC-B9C2-4F81-922C-C934515DCB64}" dt="2023-03-31T05:39:37.307" v="66"/>
          <ac:spMkLst>
            <pc:docMk/>
            <pc:sldMk cId="1813027519" sldId="279"/>
            <ac:spMk id="64" creationId="{B6C60524-4937-E84E-7317-EDD3C2E777AC}"/>
          </ac:spMkLst>
        </pc:spChg>
        <pc:spChg chg="add mod">
          <ac:chgData name="Emily Chain" userId="S::emily@tomowork.org::07b7bf24-8170-484d-97e7-99e02b21749b" providerId="AD" clId="Web-{3A18ADAC-B9C2-4F81-922C-C934515DCB64}" dt="2023-03-31T05:46:11.635" v="193" actId="20577"/>
          <ac:spMkLst>
            <pc:docMk/>
            <pc:sldMk cId="1813027519" sldId="279"/>
            <ac:spMk id="69" creationId="{204ECE7C-145D-D2AE-418E-0E191235F423}"/>
          </ac:spMkLst>
        </pc:spChg>
        <pc:spChg chg="add mod">
          <ac:chgData name="Emily Chain" userId="S::emily@tomowork.org::07b7bf24-8170-484d-97e7-99e02b21749b" providerId="AD" clId="Web-{3A18ADAC-B9C2-4F81-922C-C934515DCB64}" dt="2023-03-31T05:45:19.133" v="179" actId="1076"/>
          <ac:spMkLst>
            <pc:docMk/>
            <pc:sldMk cId="1813027519" sldId="279"/>
            <ac:spMk id="70" creationId="{680976A3-9137-6CEB-5904-3962A44374EA}"/>
          </ac:spMkLst>
        </pc:spChg>
        <pc:picChg chg="add">
          <ac:chgData name="Emily Chain" userId="S::emily@tomowork.org::07b7bf24-8170-484d-97e7-99e02b21749b" providerId="AD" clId="Web-{3A18ADAC-B9C2-4F81-922C-C934515DCB64}" dt="2023-03-31T05:39:37.135" v="50"/>
          <ac:picMkLst>
            <pc:docMk/>
            <pc:sldMk cId="1813027519" sldId="279"/>
            <ac:picMk id="3" creationId="{2BF1ADA9-9B44-8FA2-9E8C-2F1BBD2F65DE}"/>
          </ac:picMkLst>
        </pc:picChg>
        <pc:picChg chg="mod">
          <ac:chgData name="Emily Chain" userId="S::emily@tomowork.org::07b7bf24-8170-484d-97e7-99e02b21749b" providerId="AD" clId="Web-{3A18ADAC-B9C2-4F81-922C-C934515DCB64}" dt="2023-03-31T05:43:27.988" v="150" actId="1076"/>
          <ac:picMkLst>
            <pc:docMk/>
            <pc:sldMk cId="1813027519" sldId="279"/>
            <ac:picMk id="5" creationId="{94056B55-84FA-594A-C4AD-6AC9EBC6FF45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41" v="32"/>
          <ac:picMkLst>
            <pc:docMk/>
            <pc:sldMk cId="1813027519" sldId="279"/>
            <ac:picMk id="15" creationId="{82F4DD44-A07A-4443-E4A9-BFB84EBBD5A9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57" v="49"/>
          <ac:picMkLst>
            <pc:docMk/>
            <pc:sldMk cId="1813027519" sldId="279"/>
            <ac:picMk id="43" creationId="{7A648B1F-0564-87DA-621A-C74AC4A586C2}"/>
          </ac:picMkLst>
        </pc:picChg>
        <pc:picChg chg="add">
          <ac:chgData name="Emily Chain" userId="S::emily@tomowork.org::07b7bf24-8170-484d-97e7-99e02b21749b" providerId="AD" clId="Web-{3A18ADAC-B9C2-4F81-922C-C934515DCB64}" dt="2023-03-31T05:39:37.323" v="67"/>
          <ac:picMkLst>
            <pc:docMk/>
            <pc:sldMk cId="1813027519" sldId="279"/>
            <ac:picMk id="66" creationId="{7CCB0A90-A725-912C-59EE-CE401BD26980}"/>
          </ac:picMkLst>
        </pc:picChg>
        <pc:cxnChg chg="del">
          <ac:chgData name="Emily Chain" userId="S::emily@tomowork.org::07b7bf24-8170-484d-97e7-99e02b21749b" providerId="AD" clId="Web-{3A18ADAC-B9C2-4F81-922C-C934515DCB64}" dt="2023-03-31T05:39:36.057" v="47"/>
          <ac:cxnSpMkLst>
            <pc:docMk/>
            <pc:sldMk cId="1813027519" sldId="279"/>
            <ac:cxnSpMk id="16" creationId="{DB58F352-14D3-9AEB-A8A5-9B210C3347D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6"/>
          <ac:cxnSpMkLst>
            <pc:docMk/>
            <pc:sldMk cId="1813027519" sldId="279"/>
            <ac:cxnSpMk id="18" creationId="{16AB9BB2-D422-81AA-07A5-99CE59EE2800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5"/>
          <ac:cxnSpMkLst>
            <pc:docMk/>
            <pc:sldMk cId="1813027519" sldId="279"/>
            <ac:cxnSpMk id="19" creationId="{DA7FD31D-AA7A-17C8-CA24-4CD6DD1CE9D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51" v="52"/>
          <ac:cxnSpMkLst>
            <pc:docMk/>
            <pc:sldMk cId="1813027519" sldId="279"/>
            <ac:cxnSpMk id="20" creationId="{55816FD0-FCDB-A7A5-25D5-0E58905151EF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4"/>
          <ac:cxnSpMkLst>
            <pc:docMk/>
            <pc:sldMk cId="1813027519" sldId="279"/>
            <ac:cxnSpMk id="21" creationId="{352F48D1-7869-2C8F-32A4-0A04196F1CE9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3"/>
          <ac:cxnSpMkLst>
            <pc:docMk/>
            <pc:sldMk cId="1813027519" sldId="279"/>
            <ac:cxnSpMk id="22" creationId="{446473B8-4A2B-7BC8-73BA-8787BD354446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2"/>
          <ac:cxnSpMkLst>
            <pc:docMk/>
            <pc:sldMk cId="1813027519" sldId="279"/>
            <ac:cxnSpMk id="23" creationId="{F77B1E5B-4998-7E54-C2A3-4C81326FA33A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1"/>
          <ac:cxnSpMkLst>
            <pc:docMk/>
            <pc:sldMk cId="1813027519" sldId="279"/>
            <ac:cxnSpMk id="24" creationId="{D3715371-1D71-67F6-7A06-3AE100478465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0"/>
          <ac:cxnSpMkLst>
            <pc:docMk/>
            <pc:sldMk cId="1813027519" sldId="279"/>
            <ac:cxnSpMk id="25" creationId="{B87D200F-30FB-C4EA-97CF-4E60B8D22C41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9"/>
          <ac:cxnSpMkLst>
            <pc:docMk/>
            <pc:sldMk cId="1813027519" sldId="279"/>
            <ac:cxnSpMk id="26" creationId="{E1957B85-F698-D454-83FE-DC6AEC60245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8"/>
          <ac:cxnSpMkLst>
            <pc:docMk/>
            <pc:sldMk cId="1813027519" sldId="279"/>
            <ac:cxnSpMk id="27" creationId="{60686BE4-47EA-8207-ED57-910E6515F3B9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3"/>
          <ac:cxnSpMkLst>
            <pc:docMk/>
            <pc:sldMk cId="1813027519" sldId="279"/>
            <ac:cxnSpMk id="34" creationId="{25043ED3-533A-BE08-E49D-99B1BF8EBCD0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4"/>
          <ac:cxnSpMkLst>
            <pc:docMk/>
            <pc:sldMk cId="1813027519" sldId="279"/>
            <ac:cxnSpMk id="37" creationId="{A5F07CD7-D3E2-CB28-B75E-0475D66E003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82" v="55"/>
          <ac:cxnSpMkLst>
            <pc:docMk/>
            <pc:sldMk cId="1813027519" sldId="279"/>
            <ac:cxnSpMk id="40" creationId="{8B78D500-F697-0988-CAE3-78D04E129A5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6"/>
          <ac:cxnSpMkLst>
            <pc:docMk/>
            <pc:sldMk cId="1813027519" sldId="279"/>
            <ac:cxnSpMk id="42" creationId="{02675C4C-4B15-8F20-5765-48C9AB9AB5EC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41" v="34"/>
          <ac:cxnSpMkLst>
            <pc:docMk/>
            <pc:sldMk cId="1813027519" sldId="279"/>
            <ac:cxnSpMk id="44" creationId="{795FF487-994D-97A3-D6A3-1F9375497C0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7"/>
          <ac:cxnSpMkLst>
            <pc:docMk/>
            <pc:sldMk cId="1813027519" sldId="279"/>
            <ac:cxnSpMk id="46" creationId="{3E96F359-363B-49A4-3778-B538E2CA9A2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8"/>
          <ac:cxnSpMkLst>
            <pc:docMk/>
            <pc:sldMk cId="1813027519" sldId="279"/>
            <ac:cxnSpMk id="48" creationId="{FF647DC4-F093-9481-D22E-988194E7F3F3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9"/>
          <ac:cxnSpMkLst>
            <pc:docMk/>
            <pc:sldMk cId="1813027519" sldId="279"/>
            <ac:cxnSpMk id="50" creationId="{97ED2E66-6F48-C57F-7195-71390AC2C48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29" v="60"/>
          <ac:cxnSpMkLst>
            <pc:docMk/>
            <pc:sldMk cId="1813027519" sldId="279"/>
            <ac:cxnSpMk id="52" creationId="{17088922-412A-06F6-4BFB-613A88741DA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45" v="61"/>
          <ac:cxnSpMkLst>
            <pc:docMk/>
            <pc:sldMk cId="1813027519" sldId="279"/>
            <ac:cxnSpMk id="54" creationId="{9EB36A2C-7282-638F-FFE7-E174405BDD7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91" v="65"/>
          <ac:cxnSpMkLst>
            <pc:docMk/>
            <pc:sldMk cId="1813027519" sldId="279"/>
            <ac:cxnSpMk id="62" creationId="{4492F7B5-3FAF-944C-BF8E-CD909FFBE1A6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323" v="68"/>
          <ac:cxnSpMkLst>
            <pc:docMk/>
            <pc:sldMk cId="1813027519" sldId="279"/>
            <ac:cxnSpMk id="68" creationId="{11DFEB25-0F12-6C04-5543-BAA0B4881990}"/>
          </ac:cxnSpMkLst>
        </pc:cxnChg>
      </pc:sldChg>
      <pc:sldChg chg="addSp modSp">
        <pc:chgData name="Emily Chain" userId="S::emily@tomowork.org::07b7bf24-8170-484d-97e7-99e02b21749b" providerId="AD" clId="Web-{3A18ADAC-B9C2-4F81-922C-C934515DCB64}" dt="2023-03-31T05:46:47.105" v="200" actId="20577"/>
        <pc:sldMkLst>
          <pc:docMk/>
          <pc:sldMk cId="3454546980" sldId="280"/>
        </pc:sldMkLst>
        <pc:spChg chg="mod">
          <ac:chgData name="Emily Chain" userId="S::emily@tomowork.org::07b7bf24-8170-484d-97e7-99e02b21749b" providerId="AD" clId="Web-{3A18ADAC-B9C2-4F81-922C-C934515DCB64}" dt="2023-03-31T05:46:47.105" v="200" actId="20577"/>
          <ac:spMkLst>
            <pc:docMk/>
            <pc:sldMk cId="3454546980" sldId="280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39:20.994" v="31" actId="1076"/>
          <ac:spMkLst>
            <pc:docMk/>
            <pc:sldMk cId="3454546980" sldId="280"/>
            <ac:spMk id="28" creationId="{2A9845B4-5048-8DD2-827B-59A2EA3C577C}"/>
          </ac:spMkLst>
        </pc:spChg>
        <pc:spChg chg="mod">
          <ac:chgData name="Emily Chain" userId="S::emily@tomowork.org::07b7bf24-8170-484d-97e7-99e02b21749b" providerId="AD" clId="Web-{3A18ADAC-B9C2-4F81-922C-C934515DCB64}" dt="2023-03-31T05:37:41.725" v="14" actId="1076"/>
          <ac:spMkLst>
            <pc:docMk/>
            <pc:sldMk cId="3454546980" sldId="280"/>
            <ac:spMk id="29" creationId="{1F4AE69B-E698-CE2D-C21F-9CF7D2DA0B95}"/>
          </ac:spMkLst>
        </pc:spChg>
        <pc:picChg chg="mod">
          <ac:chgData name="Emily Chain" userId="S::emily@tomowork.org::07b7bf24-8170-484d-97e7-99e02b21749b" providerId="AD" clId="Web-{3A18ADAC-B9C2-4F81-922C-C934515DCB64}" dt="2023-03-31T05:38:22.679" v="23" actId="1076"/>
          <ac:picMkLst>
            <pc:docMk/>
            <pc:sldMk cId="3454546980" sldId="280"/>
            <ac:picMk id="43" creationId="{7A648B1F-0564-87DA-621A-C74AC4A586C2}"/>
          </ac:picMkLst>
        </pc:picChg>
        <pc:cxnChg chg="add mod">
          <ac:chgData name="Emily Chain" userId="S::emily@tomowork.org::07b7bf24-8170-484d-97e7-99e02b21749b" providerId="AD" clId="Web-{3A18ADAC-B9C2-4F81-922C-C934515DCB64}" dt="2023-03-31T05:39:04.821" v="30" actId="14100"/>
          <ac:cxnSpMkLst>
            <pc:docMk/>
            <pc:sldMk cId="3454546980" sldId="280"/>
            <ac:cxnSpMk id="2" creationId="{42CC561A-6D7E-0DCF-BDC6-D2EB1F3086C8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05.882" v="18" actId="14100"/>
          <ac:cxnSpMkLst>
            <pc:docMk/>
            <pc:sldMk cId="3454546980" sldId="280"/>
            <ac:cxnSpMk id="26" creationId="{E1957B85-F698-D454-83FE-DC6AEC60245B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46.680" v="26" actId="14100"/>
          <ac:cxnSpMkLst>
            <pc:docMk/>
            <pc:sldMk cId="3454546980" sldId="280"/>
            <ac:cxnSpMk id="27" creationId="{60686BE4-47EA-8207-ED57-910E6515F3B9}"/>
          </ac:cxnSpMkLst>
        </pc:cxnChg>
      </pc:sldChg>
      <pc:sldChg chg="modSp">
        <pc:chgData name="Emily Chain" userId="S::emily@tomowork.org::07b7bf24-8170-484d-97e7-99e02b21749b" providerId="AD" clId="Web-{3A18ADAC-B9C2-4F81-922C-C934515DCB64}" dt="2023-03-31T05:37:07.098" v="8" actId="2057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3A18ADAC-B9C2-4F81-922C-C934515DCB64}" dt="2023-03-31T05:36:38.457" v="7" actId="1076"/>
          <ac:spMkLst>
            <pc:docMk/>
            <pc:sldMk cId="1859218632" sldId="284"/>
            <ac:spMk id="7" creationId="{F82A2423-27D0-9C77-0863-26F9E350DF57}"/>
          </ac:spMkLst>
        </pc:spChg>
        <pc:spChg chg="mod">
          <ac:chgData name="Emily Chain" userId="S::emily@tomowork.org::07b7bf24-8170-484d-97e7-99e02b21749b" providerId="AD" clId="Web-{3A18ADAC-B9C2-4F81-922C-C934515DCB64}" dt="2023-03-31T05:37:07.098" v="8" actId="20577"/>
          <ac:spMkLst>
            <pc:docMk/>
            <pc:sldMk cId="1859218632" sldId="284"/>
            <ac:spMk id="9" creationId="{8B2EE641-E495-26D3-FF19-3426AC7461E4}"/>
          </ac:spMkLst>
        </pc:spChg>
        <pc:spChg chg="mod">
          <ac:chgData name="Emily Chain" userId="S::emily@tomowork.org::07b7bf24-8170-484d-97e7-99e02b21749b" providerId="AD" clId="Web-{3A18ADAC-B9C2-4F81-922C-C934515DCB64}" dt="2023-03-31T05:36:23.050" v="0" actId="1076"/>
          <ac:spMkLst>
            <pc:docMk/>
            <pc:sldMk cId="1859218632" sldId="284"/>
            <ac:spMk id="29" creationId="{34465434-5312-1E72-5490-AFECE5C721D6}"/>
          </ac:spMkLst>
        </pc:spChg>
        <pc:cxnChg chg="mod">
          <ac:chgData name="Emily Chain" userId="S::emily@tomowork.org::07b7bf24-8170-484d-97e7-99e02b21749b" providerId="AD" clId="Web-{3A18ADAC-B9C2-4F81-922C-C934515DCB64}" dt="2023-03-31T05:36:34.003" v="6" actId="14100"/>
          <ac:cxnSpMkLst>
            <pc:docMk/>
            <pc:sldMk cId="1859218632" sldId="284"/>
            <ac:cxnSpMk id="16" creationId="{FE58AF43-08C7-2A1F-BC1C-A44135E5E761}"/>
          </ac:cxnSpMkLst>
        </pc:cxnChg>
      </pc:sld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3-29T06:54:14.395" v="338" actId="729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3-29T02:23:09.776" v="156" actId="20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12/4/23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Debrief 12/04/23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3"/>
          <p:cNvGraphicFramePr/>
          <p:nvPr>
            <p:extLst>
              <p:ext uri="{D42A27DB-BD31-4B8C-83A1-F6EECF244321}">
                <p14:modId xmlns:p14="http://schemas.microsoft.com/office/powerpoint/2010/main" val="402304603"/>
              </p:ext>
            </p:extLst>
          </p:nvPr>
        </p:nvGraphicFramePr>
        <p:xfrm>
          <a:off x="103909" y="699655"/>
          <a:ext cx="11959800" cy="54312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3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2</a:t>
                      </a:r>
                      <a:endParaRPr lang="en-GB"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2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Mentorship Session 1</a:t>
                      </a:r>
                      <a:endParaRPr lang="en-US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Profile Shot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3" name="Google Shape;363;p2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475" y="84259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3" descr="Icon of flexible arrangement - in person or WFH"/>
          <p:cNvGrpSpPr/>
          <p:nvPr/>
        </p:nvGrpSpPr>
        <p:grpSpPr>
          <a:xfrm>
            <a:off x="4665281" y="748902"/>
            <a:ext cx="4959310" cy="605688"/>
            <a:chOff x="2364192" y="682469"/>
            <a:chExt cx="4959310" cy="605688"/>
          </a:xfrm>
        </p:grpSpPr>
        <p:pic>
          <p:nvPicPr>
            <p:cNvPr id="366" name="Google Shape;366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6;p23" descr="会議 単色塗りつぶし">
              <a:extLst>
                <a:ext uri="{FF2B5EF4-FFF2-40B4-BE49-F238E27FC236}">
                  <a16:creationId xmlns:a16="http://schemas.microsoft.com/office/drawing/2014/main" id="{5FD81A74-C45B-784B-826E-013DECFF4D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5195" y="775457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3" descr="Icon of flexible arrangement - in person or WFH"/>
          <p:cNvGrpSpPr/>
          <p:nvPr/>
        </p:nvGrpSpPr>
        <p:grpSpPr>
          <a:xfrm>
            <a:off x="2429504" y="748902"/>
            <a:ext cx="734000" cy="605688"/>
            <a:chOff x="2364192" y="682469"/>
            <a:chExt cx="734000" cy="605688"/>
          </a:xfrm>
        </p:grpSpPr>
        <p:pic>
          <p:nvPicPr>
            <p:cNvPr id="369" name="Google Shape;369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2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Project &amp; Start of Mentorship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23" descr="在宅勤務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8231" y="8418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B106D5AB-E9C3-A043-B1EF-3DBF44DD1A90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73C4A004-8793-A949-837B-B9276D2270E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6F0D884A-B9FD-DA4C-8ABA-F528876B0B03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349ACC37-1E01-B34F-AE26-08F145CCC4C6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24114062-249D-604A-AB4D-E65D0309D0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CEB15752-4843-C147-B9F8-66CBBBFDB94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97AEEC0D-E487-2745-990A-EA3FE226B0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63707E63-F69F-2445-B103-6EEB39288A72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ABC249A0-17C7-2F4E-81F3-B888618F887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C7948C2-DA47-7E40-A2A0-9BE80F784B9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11CD7BD3-E393-FE4A-A006-E34093A40E5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902B5AA7-5145-CB44-B24C-0AE383533E6B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2515659-707F-110E-D777-C67D6AF73397}"/>
              </a:ext>
            </a:extLst>
          </p:cNvPr>
          <p:cNvSpPr/>
          <p:nvPr/>
        </p:nvSpPr>
        <p:spPr>
          <a:xfrm>
            <a:off x="7661279" y="1444752"/>
            <a:ext cx="2295144" cy="47135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Programme for 13</a:t>
            </a:r>
            <a:r>
              <a:rPr lang="en-SG" sz="3200" baseline="30000" dirty="0"/>
              <a:t>th</a:t>
            </a:r>
            <a:r>
              <a:rPr lang="en-SG" sz="3200" dirty="0"/>
              <a:t> April 2023 (Wednesday</a:t>
            </a:r>
            <a:r>
              <a:rPr lang="en-SG" sz="4000" dirty="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93566"/>
              </p:ext>
            </p:extLst>
          </p:nvPr>
        </p:nvGraphicFramePr>
        <p:xfrm>
          <a:off x="838199" y="998742"/>
          <a:ext cx="998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488526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042362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10am -12.30pm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Communications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E1 9A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2pm - 4pm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Communications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E1 9A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5080823"/>
            <a:ext cx="11033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/>
              <a:t>Things to Bring: </a:t>
            </a:r>
            <a:r>
              <a:rPr lang="en-SG" dirty="0"/>
              <a:t>Laptop with Charger, money for lunch, comb, writing materials and handphone. </a:t>
            </a:r>
            <a:endParaRPr lang="en-SG" b="1" dirty="0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816514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/>
              <a:t>Wear: </a:t>
            </a:r>
            <a:r>
              <a:rPr lang="en-SG" dirty="0" err="1"/>
              <a:t>Samrt</a:t>
            </a:r>
            <a:r>
              <a:rPr lang="en-SG" dirty="0"/>
              <a:t> Casual 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B5D240-5D5C-4F73-9231-0A176898787C}">
  <ds:schemaRefs>
    <ds:schemaRef ds:uri="c2171985-10ab-406e-8b84-af4207f6493d"/>
    <ds:schemaRef ds:uri="http://purl.org/dc/elements/1.1/"/>
    <ds:schemaRef ds:uri="http://purl.org/dc/terms/"/>
    <ds:schemaRef ds:uri="694e195f-a507-483b-86fc-a5bc40f8ef28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3FBBBA-ED87-4711-8DCA-57DB4E8041DE}"/>
</file>

<file path=customXml/itemProps3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Widescreen</PresentationFormat>
  <Paragraphs>62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Debrief 12/04/23</vt:lpstr>
      <vt:lpstr>PowerPoint Presentation</vt:lpstr>
      <vt:lpstr>Programme for 13th April 2023 (Wednesday)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lastModifiedBy>xpeppersee@outlook.com</cp:lastModifiedBy>
  <cp:revision>1</cp:revision>
  <dcterms:created xsi:type="dcterms:W3CDTF">2023-03-15T06:14:07Z</dcterms:created>
  <dcterms:modified xsi:type="dcterms:W3CDTF">2023-04-12T07:59:46Z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