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75" r:id="rId6"/>
    <p:sldId id="27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735A-035B-F641-A2DD-31C3DDA89450}" v="83" dt="2023-04-18T02:00:36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50CB735A-035B-F641-A2DD-31C3DDA89450}"/>
    <pc:docChg chg="custSel addSld delSld modSld sldOrd">
      <pc:chgData name="Pepper See" userId="05fa344e-dd87-4cdf-aa40-0b65d025c22e" providerId="ADAL" clId="{50CB735A-035B-F641-A2DD-31C3DDA89450}" dt="2023-04-18T08:04:56.590" v="217"/>
      <pc:docMkLst>
        <pc:docMk/>
      </pc:docMkLst>
      <pc:sldChg chg="modSp mod">
        <pc:chgData name="Pepper See" userId="05fa344e-dd87-4cdf-aa40-0b65d025c22e" providerId="ADAL" clId="{50CB735A-035B-F641-A2DD-31C3DDA89450}" dt="2023-04-13T07:39:56.435" v="7" actId="20577"/>
        <pc:sldMkLst>
          <pc:docMk/>
          <pc:sldMk cId="1958739274" sldId="256"/>
        </pc:sldMkLst>
        <pc:spChg chg="mod">
          <ac:chgData name="Pepper See" userId="05fa344e-dd87-4cdf-aa40-0b65d025c22e" providerId="ADAL" clId="{50CB735A-035B-F641-A2DD-31C3DDA89450}" dt="2023-04-13T07:39:56.435" v="7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delSp modSp mod">
        <pc:chgData name="Pepper See" userId="05fa344e-dd87-4cdf-aa40-0b65d025c22e" providerId="ADAL" clId="{50CB735A-035B-F641-A2DD-31C3DDA89450}" dt="2023-04-18T08:04:56.590" v="217"/>
        <pc:sldMkLst>
          <pc:docMk/>
          <pc:sldMk cId="3192410478" sldId="257"/>
        </pc:sldMkLst>
        <pc:spChg chg="mod">
          <ac:chgData name="Pepper See" userId="05fa344e-dd87-4cdf-aa40-0b65d025c22e" providerId="ADAL" clId="{50CB735A-035B-F641-A2DD-31C3DDA89450}" dt="2023-04-13T07:42:24.274" v="18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0CB735A-035B-F641-A2DD-31C3DDA89450}" dt="2023-04-17T07:05:05.621" v="13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0CB735A-035B-F641-A2DD-31C3DDA89450}" dt="2023-04-17T07:00:44.582" v="104" actId="14100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Pepper See" userId="05fa344e-dd87-4cdf-aa40-0b65d025c22e" providerId="ADAL" clId="{50CB735A-035B-F641-A2DD-31C3DDA89450}" dt="2023-04-18T08:04:56.590" v="217"/>
          <ac:spMkLst>
            <pc:docMk/>
            <pc:sldMk cId="3192410478" sldId="257"/>
            <ac:spMk id="6" creationId="{519BF864-D46A-E246-84D8-59E002B78D28}"/>
          </ac:spMkLst>
        </pc:spChg>
      </pc:sldChg>
      <pc:sldChg chg="del">
        <pc:chgData name="Pepper See" userId="05fa344e-dd87-4cdf-aa40-0b65d025c22e" providerId="ADAL" clId="{50CB735A-035B-F641-A2DD-31C3DDA89450}" dt="2023-04-13T07:38:45.695" v="1" actId="2696"/>
        <pc:sldMkLst>
          <pc:docMk/>
          <pc:sldMk cId="0" sldId="274"/>
        </pc:sldMkLst>
      </pc:sldChg>
      <pc:sldChg chg="modSp mod">
        <pc:chgData name="Pepper See" userId="05fa344e-dd87-4cdf-aa40-0b65d025c22e" providerId="ADAL" clId="{50CB735A-035B-F641-A2DD-31C3DDA89450}" dt="2023-04-13T07:42:15.826" v="10" actId="1076"/>
        <pc:sldMkLst>
          <pc:docMk/>
          <pc:sldMk cId="0" sldId="275"/>
        </pc:sldMkLst>
        <pc:spChg chg="mod">
          <ac:chgData name="Pepper See" userId="05fa344e-dd87-4cdf-aa40-0b65d025c22e" providerId="ADAL" clId="{50CB735A-035B-F641-A2DD-31C3DDA89450}" dt="2023-04-13T07:42:15.826" v="10" actId="1076"/>
          <ac:spMkLst>
            <pc:docMk/>
            <pc:sldMk cId="0" sldId="275"/>
            <ac:spMk id="26" creationId="{8D207C20-B74A-6D45-847B-820FBF0C0DD7}"/>
          </ac:spMkLst>
        </pc:spChg>
      </pc:sldChg>
      <pc:sldChg chg="addSp modSp new mod ord">
        <pc:chgData name="Pepper See" userId="05fa344e-dd87-4cdf-aa40-0b65d025c22e" providerId="ADAL" clId="{50CB735A-035B-F641-A2DD-31C3DDA89450}" dt="2023-04-17T08:18:32.939" v="214" actId="1076"/>
        <pc:sldMkLst>
          <pc:docMk/>
          <pc:sldMk cId="3242187755" sldId="276"/>
        </pc:sldMkLst>
        <pc:spChg chg="add mod">
          <ac:chgData name="Pepper See" userId="05fa344e-dd87-4cdf-aa40-0b65d025c22e" providerId="ADAL" clId="{50CB735A-035B-F641-A2DD-31C3DDA89450}" dt="2023-04-17T08:18:29.873" v="213" actId="1076"/>
          <ac:spMkLst>
            <pc:docMk/>
            <pc:sldMk cId="3242187755" sldId="276"/>
            <ac:spMk id="5" creationId="{089B25A8-AF53-9C4E-8176-B412581D711D}"/>
          </ac:spMkLst>
        </pc:spChg>
        <pc:picChg chg="add mod">
          <ac:chgData name="Pepper See" userId="05fa344e-dd87-4cdf-aa40-0b65d025c22e" providerId="ADAL" clId="{50CB735A-035B-F641-A2DD-31C3DDA89450}" dt="2023-04-17T08:18:32.939" v="214" actId="1076"/>
          <ac:picMkLst>
            <pc:docMk/>
            <pc:sldMk cId="3242187755" sldId="276"/>
            <ac:picMk id="4" creationId="{7CC42FFA-64AC-9147-A2D1-698E2320C198}"/>
          </ac:picMkLst>
        </pc:picChg>
      </pc:sldChg>
      <pc:sldChg chg="del">
        <pc:chgData name="Pepper See" userId="05fa344e-dd87-4cdf-aa40-0b65d025c22e" providerId="ADAL" clId="{50CB735A-035B-F641-A2DD-31C3DDA89450}" dt="2023-04-13T07:39:00.562" v="3" actId="2696"/>
        <pc:sldMkLst>
          <pc:docMk/>
          <pc:sldMk cId="3584930873" sldId="276"/>
        </pc:sldMkLst>
      </pc:sldChg>
      <pc:sldChg chg="del">
        <pc:chgData name="Pepper See" userId="05fa344e-dd87-4cdf-aa40-0b65d025c22e" providerId="ADAL" clId="{50CB735A-035B-F641-A2DD-31C3DDA89450}" dt="2023-04-13T07:39:02.490" v="4" actId="2696"/>
        <pc:sldMkLst>
          <pc:docMk/>
          <pc:sldMk cId="2869158203" sldId="277"/>
        </pc:sldMkLst>
      </pc:sldChg>
    </pc:docChg>
  </pc:docChgLst>
  <pc:docChgLst>
    <pc:chgData name="William Wong" userId="667f6241-6e0e-4455-ae5e-4051bd9b8c57" providerId="ADAL" clId="{C81255C0-AF7E-462D-9BFB-5202786B2145}"/>
    <pc:docChg chg="modSld">
      <pc:chgData name="William Wong" userId="667f6241-6e0e-4455-ae5e-4051bd9b8c57" providerId="ADAL" clId="{C81255C0-AF7E-462D-9BFB-5202786B2145}" dt="2023-04-11T08:05:03.457" v="41" actId="1076"/>
      <pc:docMkLst>
        <pc:docMk/>
      </pc:docMkLst>
      <pc:sldChg chg="modSp mod">
        <pc:chgData name="William Wong" userId="667f6241-6e0e-4455-ae5e-4051bd9b8c57" providerId="ADAL" clId="{C81255C0-AF7E-462D-9BFB-5202786B2145}" dt="2023-04-11T08:05:03.457" v="41" actId="1076"/>
        <pc:sldMkLst>
          <pc:docMk/>
          <pc:sldMk cId="3192410478" sldId="257"/>
        </pc:sldMkLst>
        <pc:spChg chg="mod">
          <ac:chgData name="William Wong" userId="667f6241-6e0e-4455-ae5e-4051bd9b8c57" providerId="ADAL" clId="{C81255C0-AF7E-462D-9BFB-5202786B2145}" dt="2023-04-11T08:05:03.457" v="41" actId="1076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06780391-09BE-0048-9E85-4DFBBE4640DA}"/>
    <pc:docChg chg="delSld modSld">
      <pc:chgData name="Pepper See" userId="05fa344e-dd87-4cdf-aa40-0b65d025c22e" providerId="ADAL" clId="{06780391-09BE-0048-9E85-4DFBBE4640DA}" dt="2023-04-11T07:37:09.630" v="249" actId="14100"/>
      <pc:docMkLst>
        <pc:docMk/>
      </pc:docMkLst>
      <pc:sldChg chg="modSp mod">
        <pc:chgData name="Pepper See" userId="05fa344e-dd87-4cdf-aa40-0b65d025c22e" providerId="ADAL" clId="{06780391-09BE-0048-9E85-4DFBBE4640DA}" dt="2023-04-11T07:23:58.371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06780391-09BE-0048-9E85-4DFBBE4640DA}" dt="2023-04-11T07:23:58.371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06780391-09BE-0048-9E85-4DFBBE4640DA}" dt="2023-04-11T07:37:09.630" v="249" actId="14100"/>
        <pc:sldMkLst>
          <pc:docMk/>
          <pc:sldMk cId="3192410478" sldId="257"/>
        </pc:sldMkLst>
        <pc:spChg chg="mod">
          <ac:chgData name="Pepper See" userId="05fa344e-dd87-4cdf-aa40-0b65d025c22e" providerId="ADAL" clId="{06780391-09BE-0048-9E85-4DFBBE4640DA}" dt="2023-04-11T07:24:20.058" v="16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06780391-09BE-0048-9E85-4DFBBE4640DA}" dt="2023-04-11T07:37:09.630" v="249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06780391-09BE-0048-9E85-4DFBBE4640DA}" dt="2023-04-11T07:26:05.420" v="12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06780391-09BE-0048-9E85-4DFBBE4640DA}" dt="2023-04-11T07:29:32.374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06780391-09BE-0048-9E85-4DFBBE4640DA}" dt="2023-04-11T07:28:12.435" v="230" actId="1038"/>
        <pc:sldMkLst>
          <pc:docMk/>
          <pc:sldMk cId="0" sldId="274"/>
        </pc:sldMkLst>
        <pc:spChg chg="mod">
          <ac:chgData name="Pepper See" userId="05fa344e-dd87-4cdf-aa40-0b65d025c22e" providerId="ADAL" clId="{06780391-09BE-0048-9E85-4DFBBE4640DA}" dt="2023-04-11T07:28:12.435" v="230" actId="1038"/>
          <ac:spMkLst>
            <pc:docMk/>
            <pc:sldMk cId="0" sldId="274"/>
            <ac:spMk id="2" creationId="{72515659-707F-110E-D777-C67D6AF73397}"/>
          </ac:spMkLst>
        </pc:spChg>
        <pc:graphicFrameChg chg="modGraphic">
          <ac:chgData name="Pepper See" userId="05fa344e-dd87-4cdf-aa40-0b65d025c22e" providerId="ADAL" clId="{06780391-09BE-0048-9E85-4DFBBE4640DA}" dt="2023-04-11T07:26:34.956" v="140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1284903469" sldId="2095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975973209" sldId="2096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668715350" sldId="2097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2700063326" sldId="2098"/>
        </pc:sldMkLst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William Wong" userId="S::william@tomowork.org::667f6241-6e0e-4455-ae5e-4051bd9b8c57" providerId="AD" clId="Web-{4CDEB5CA-7B4A-A01D-FCE6-B72518DDC673}"/>
    <pc:docChg chg="addSld delSld modSld">
      <pc:chgData name="William Wong" userId="S::william@tomowork.org::667f6241-6e0e-4455-ae5e-4051bd9b8c57" providerId="AD" clId="Web-{4CDEB5CA-7B4A-A01D-FCE6-B72518DDC673}" dt="2023-04-11T07:56:54.254" v="114"/>
      <pc:docMkLst>
        <pc:docMk/>
      </pc:docMkLst>
      <pc:sldChg chg="addSp delSp modSp">
        <pc:chgData name="William Wong" userId="S::william@tomowork.org::667f6241-6e0e-4455-ae5e-4051bd9b8c57" providerId="AD" clId="Web-{4CDEB5CA-7B4A-A01D-FCE6-B72518DDC673}" dt="2023-04-11T07:56:54.254" v="114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4CDEB5CA-7B4A-A01D-FCE6-B72518DDC673}" dt="2023-04-11T07:56:25.660" v="84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4CDEB5CA-7B4A-A01D-FCE6-B72518DDC673}" dt="2023-04-11T07:56:40.316" v="86" actId="20577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William Wong" userId="S::william@tomowork.org::667f6241-6e0e-4455-ae5e-4051bd9b8c57" providerId="AD" clId="Web-{4CDEB5CA-7B4A-A01D-FCE6-B72518DDC673}" dt="2023-04-11T07:47:33.931" v="4"/>
          <ac:spMkLst>
            <pc:docMk/>
            <pc:sldMk cId="3192410478" sldId="257"/>
            <ac:spMk id="6" creationId="{28C6C351-5B35-CDB6-47FC-666E88D7833E}"/>
          </ac:spMkLst>
        </pc:spChg>
        <pc:graphicFrameChg chg="mod modGraphic">
          <ac:chgData name="William Wong" userId="S::william@tomowork.org::667f6241-6e0e-4455-ae5e-4051bd9b8c57" providerId="AD" clId="Web-{4CDEB5CA-7B4A-A01D-FCE6-B72518DDC673}" dt="2023-04-11T07:56:54.254" v="114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new">
        <pc:chgData name="William Wong" userId="S::william@tomowork.org::667f6241-6e0e-4455-ae5e-4051bd9b8c57" providerId="AD" clId="Web-{4CDEB5CA-7B4A-A01D-FCE6-B72518DDC673}" dt="2023-04-11T07:55:55.472" v="78" actId="20577"/>
        <pc:sldMkLst>
          <pc:docMk/>
          <pc:sldMk cId="818427060" sldId="275"/>
        </pc:sldMkLst>
        <pc:spChg chg="del">
          <ac:chgData name="William Wong" userId="S::william@tomowork.org::667f6241-6e0e-4455-ae5e-4051bd9b8c57" providerId="AD" clId="Web-{4CDEB5CA-7B4A-A01D-FCE6-B72518DDC673}" dt="2023-04-11T07:47:38.931" v="6"/>
          <ac:spMkLst>
            <pc:docMk/>
            <pc:sldMk cId="818427060" sldId="275"/>
            <ac:spMk id="2" creationId="{81AD9EA0-7B71-8D48-CDFE-518C8246DC5C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5:55.472" v="78" actId="20577"/>
          <ac:spMkLst>
            <pc:docMk/>
            <pc:sldMk cId="818427060" sldId="275"/>
            <ac:spMk id="6" creationId="{B125506C-64FC-244E-8503-C1063F2F9CDC}"/>
          </ac:spMkLst>
        </pc:spChg>
        <pc:picChg chg="add mod">
          <ac:chgData name="William Wong" userId="S::william@tomowork.org::667f6241-6e0e-4455-ae5e-4051bd9b8c57" providerId="AD" clId="Web-{4CDEB5CA-7B4A-A01D-FCE6-B72518DDC673}" dt="2023-04-11T07:48:54.651" v="14" actId="1076"/>
          <ac:picMkLst>
            <pc:docMk/>
            <pc:sldMk cId="818427060" sldId="275"/>
            <ac:picMk id="3" creationId="{453EEEF8-FF70-E7E5-F10C-61147801475E}"/>
          </ac:picMkLst>
        </pc:picChg>
        <pc:picChg chg="add del mod">
          <ac:chgData name="William Wong" userId="S::william@tomowork.org::667f6241-6e0e-4455-ae5e-4051bd9b8c57" providerId="AD" clId="Web-{4CDEB5CA-7B4A-A01D-FCE6-B72518DDC673}" dt="2023-04-11T07:50:00.137" v="17"/>
          <ac:picMkLst>
            <pc:docMk/>
            <pc:sldMk cId="818427060" sldId="275"/>
            <ac:picMk id="4" creationId="{2059AEA8-6A72-E30C-5548-EC39D55097DD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0:10.746" v="22" actId="1076"/>
          <ac:picMkLst>
            <pc:docMk/>
            <pc:sldMk cId="818427060" sldId="275"/>
            <ac:picMk id="5" creationId="{4207FD69-940A-91DF-5129-143A23323F94}"/>
          </ac:picMkLst>
        </pc:picChg>
      </pc:sldChg>
      <pc:sldChg chg="addSp delSp modSp new">
        <pc:chgData name="William Wong" userId="S::william@tomowork.org::667f6241-6e0e-4455-ae5e-4051bd9b8c57" providerId="AD" clId="Web-{4CDEB5CA-7B4A-A01D-FCE6-B72518DDC673}" dt="2023-04-11T07:56:08.003" v="82" actId="20577"/>
        <pc:sldMkLst>
          <pc:docMk/>
          <pc:sldMk cId="278184886" sldId="276"/>
        </pc:sldMkLst>
        <pc:spChg chg="del">
          <ac:chgData name="William Wong" userId="S::william@tomowork.org::667f6241-6e0e-4455-ae5e-4051bd9b8c57" providerId="AD" clId="Web-{4CDEB5CA-7B4A-A01D-FCE6-B72518DDC673}" dt="2023-04-11T07:54:09.751" v="26"/>
          <ac:spMkLst>
            <pc:docMk/>
            <pc:sldMk cId="278184886" sldId="276"/>
            <ac:spMk id="2" creationId="{87CC635D-21D0-A5BF-0295-6C521918B68D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6:08.003" v="82" actId="20577"/>
          <ac:spMkLst>
            <pc:docMk/>
            <pc:sldMk cId="278184886" sldId="276"/>
            <ac:spMk id="7" creationId="{031F54D7-1022-1970-E7E4-2AD5E48A03D3}"/>
          </ac:spMkLst>
        </pc:spChg>
        <pc:picChg chg="add del mod">
          <ac:chgData name="William Wong" userId="S::william@tomowork.org::667f6241-6e0e-4455-ae5e-4051bd9b8c57" providerId="AD" clId="Web-{4CDEB5CA-7B4A-A01D-FCE6-B72518DDC673}" dt="2023-04-11T07:54:41.658" v="32"/>
          <ac:picMkLst>
            <pc:docMk/>
            <pc:sldMk cId="278184886" sldId="276"/>
            <ac:picMk id="3" creationId="{964187FF-A6F8-B24D-1C57-171B35834063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4:53.986" v="36" actId="1076"/>
          <ac:picMkLst>
            <pc:docMk/>
            <pc:sldMk cId="278184886" sldId="276"/>
            <ac:picMk id="4" creationId="{3A09DFC0-0A0D-33CA-6E27-5765397BF55E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5:06.143" v="39" actId="14100"/>
          <ac:picMkLst>
            <pc:docMk/>
            <pc:sldMk cId="278184886" sldId="276"/>
            <ac:picMk id="5" creationId="{6EF410DD-E055-5CC9-883C-A4432D5D5899}"/>
          </ac:picMkLst>
        </pc:picChg>
      </pc:sldChg>
      <pc:sldChg chg="new del">
        <pc:chgData name="William Wong" userId="S::william@tomowork.org::667f6241-6e0e-4455-ae5e-4051bd9b8c57" providerId="AD" clId="Web-{4CDEB5CA-7B4A-A01D-FCE6-B72518DDC673}" dt="2023-04-11T07:54:05.923" v="25"/>
        <pc:sldMkLst>
          <pc:docMk/>
          <pc:sldMk cId="2733401686" sldId="277"/>
        </pc:sldMkLst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2869158203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Pepper See" userId="05fa344e-dd87-4cdf-aa40-0b65d025c22e" providerId="ADAL" clId="{F0759EC7-6421-9645-9733-16149F1227B3}"/>
    <pc:docChg chg="undo custSel addSld modSld">
      <pc:chgData name="Pepper See" userId="05fa344e-dd87-4cdf-aa40-0b65d025c22e" providerId="ADAL" clId="{F0759EC7-6421-9645-9733-16149F1227B3}" dt="2023-04-13T07:08:34.880" v="93" actId="20577"/>
      <pc:docMkLst>
        <pc:docMk/>
      </pc:docMkLst>
      <pc:sldChg chg="modSp mod">
        <pc:chgData name="Pepper See" userId="05fa344e-dd87-4cdf-aa40-0b65d025c22e" providerId="ADAL" clId="{F0759EC7-6421-9645-9733-16149F1227B3}" dt="2023-04-13T06:09:20.79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F0759EC7-6421-9645-9733-16149F1227B3}" dt="2023-04-13T06:09:20.79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F0759EC7-6421-9645-9733-16149F1227B3}" dt="2023-04-13T07:08:34.880" v="93" actId="20577"/>
        <pc:sldMkLst>
          <pc:docMk/>
          <pc:sldMk cId="3192410478" sldId="257"/>
        </pc:sldMkLst>
        <pc:spChg chg="mod">
          <ac:chgData name="Pepper See" userId="05fa344e-dd87-4cdf-aa40-0b65d025c22e" providerId="ADAL" clId="{F0759EC7-6421-9645-9733-16149F1227B3}" dt="2023-04-13T06:10:52.475" v="9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F0759EC7-6421-9645-9733-16149F1227B3}" dt="2023-04-13T06:22:29.382" v="61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F0759EC7-6421-9645-9733-16149F1227B3}" dt="2023-04-13T07:08:34.880" v="93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F0759EC7-6421-9645-9733-16149F1227B3}" dt="2023-04-13T06:09:30.230" v="1" actId="1076"/>
        <pc:sldMkLst>
          <pc:docMk/>
          <pc:sldMk cId="0" sldId="274"/>
        </pc:sldMkLst>
        <pc:spChg chg="mod">
          <ac:chgData name="Pepper See" userId="05fa344e-dd87-4cdf-aa40-0b65d025c22e" providerId="ADAL" clId="{F0759EC7-6421-9645-9733-16149F1227B3}" dt="2023-04-13T06:09:30.230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addSp modSp add mod">
        <pc:chgData name="Pepper See" userId="05fa344e-dd87-4cdf-aa40-0b65d025c22e" providerId="ADAL" clId="{F0759EC7-6421-9645-9733-16149F1227B3}" dt="2023-04-13T06:10:38.132" v="5" actId="14100"/>
        <pc:sldMkLst>
          <pc:docMk/>
          <pc:sldMk cId="0" sldId="275"/>
        </pc:sldMkLst>
        <pc:spChg chg="add mod">
          <ac:chgData name="Pepper See" userId="05fa344e-dd87-4cdf-aa40-0b65d025c22e" providerId="ADAL" clId="{F0759EC7-6421-9645-9733-16149F1227B3}" dt="2023-04-13T06:10:38.132" v="5" actId="14100"/>
          <ac:spMkLst>
            <pc:docMk/>
            <pc:sldMk cId="0" sldId="275"/>
            <ac:spMk id="26" creationId="{8D207C20-B74A-6D45-847B-820FBF0C0DD7}"/>
          </ac:spMkLst>
        </pc:spChg>
      </pc:sldChg>
      <pc:sldChg chg="addSp delSp modSp new mod">
        <pc:chgData name="Pepper See" userId="05fa344e-dd87-4cdf-aa40-0b65d025c22e" providerId="ADAL" clId="{F0759EC7-6421-9645-9733-16149F1227B3}" dt="2023-04-13T06:57:15.077" v="78" actId="22"/>
        <pc:sldMkLst>
          <pc:docMk/>
          <pc:sldMk cId="3584930873" sldId="276"/>
        </pc:sldMkLst>
        <pc:spChg chg="mod">
          <ac:chgData name="Pepper See" userId="05fa344e-dd87-4cdf-aa40-0b65d025c22e" providerId="ADAL" clId="{F0759EC7-6421-9645-9733-16149F1227B3}" dt="2023-04-13T06:23:25.200" v="63"/>
          <ac:spMkLst>
            <pc:docMk/>
            <pc:sldMk cId="3584930873" sldId="276"/>
            <ac:spMk id="2" creationId="{320C2C45-ABC2-7147-A71E-7E0D7E21EE6C}"/>
          </ac:spMkLst>
        </pc:spChg>
        <pc:spChg chg="add mod">
          <ac:chgData name="Pepper See" userId="05fa344e-dd87-4cdf-aa40-0b65d025c22e" providerId="ADAL" clId="{F0759EC7-6421-9645-9733-16149F1227B3}" dt="2023-04-13T06:57:07.227" v="76" actId="1076"/>
          <ac:spMkLst>
            <pc:docMk/>
            <pc:sldMk cId="3584930873" sldId="276"/>
            <ac:spMk id="3" creationId="{8DB8B0B4-3F7A-ED42-9F69-8E26D9981682}"/>
          </ac:spMkLst>
        </pc:spChg>
        <pc:spChg chg="add del">
          <ac:chgData name="Pepper See" userId="05fa344e-dd87-4cdf-aa40-0b65d025c22e" providerId="ADAL" clId="{F0759EC7-6421-9645-9733-16149F1227B3}" dt="2023-04-13T06:57:15.077" v="78" actId="22"/>
          <ac:spMkLst>
            <pc:docMk/>
            <pc:sldMk cId="3584930873" sldId="276"/>
            <ac:spMk id="7" creationId="{6EB1EDE7-427C-3644-A4B9-80F8347B9072}"/>
          </ac:spMkLst>
        </pc:spChg>
        <pc:picChg chg="add mod">
          <ac:chgData name="Pepper See" userId="05fa344e-dd87-4cdf-aa40-0b65d025c22e" providerId="ADAL" clId="{F0759EC7-6421-9645-9733-16149F1227B3}" dt="2023-04-13T06:56:52.329" v="74" actId="1076"/>
          <ac:picMkLst>
            <pc:docMk/>
            <pc:sldMk cId="3584930873" sldId="276"/>
            <ac:picMk id="5" creationId="{7549B13E-1E71-D847-AE9E-57D9C9DDBDBB}"/>
          </ac:picMkLst>
        </pc:picChg>
      </pc:sldChg>
      <pc:sldChg chg="delSp modSp add mod">
        <pc:chgData name="Pepper See" userId="05fa344e-dd87-4cdf-aa40-0b65d025c22e" providerId="ADAL" clId="{F0759EC7-6421-9645-9733-16149F1227B3}" dt="2023-04-13T06:57:27.712" v="91" actId="20577"/>
        <pc:sldMkLst>
          <pc:docMk/>
          <pc:sldMk cId="2869158203" sldId="277"/>
        </pc:sldMkLst>
        <pc:spChg chg="mod">
          <ac:chgData name="Pepper See" userId="05fa344e-dd87-4cdf-aa40-0b65d025c22e" providerId="ADAL" clId="{F0759EC7-6421-9645-9733-16149F1227B3}" dt="2023-04-13T06:57:22.332" v="89" actId="20577"/>
          <ac:spMkLst>
            <pc:docMk/>
            <pc:sldMk cId="2869158203" sldId="277"/>
            <ac:spMk id="2" creationId="{320C2C45-ABC2-7147-A71E-7E0D7E21EE6C}"/>
          </ac:spMkLst>
        </pc:spChg>
        <pc:spChg chg="mod">
          <ac:chgData name="Pepper See" userId="05fa344e-dd87-4cdf-aa40-0b65d025c22e" providerId="ADAL" clId="{F0759EC7-6421-9645-9733-16149F1227B3}" dt="2023-04-13T06:57:27.712" v="91" actId="20577"/>
          <ac:spMkLst>
            <pc:docMk/>
            <pc:sldMk cId="2869158203" sldId="277"/>
            <ac:spMk id="3" creationId="{8DB8B0B4-3F7A-ED42-9F69-8E26D9981682}"/>
          </ac:spMkLst>
        </pc:spChg>
        <pc:picChg chg="del">
          <ac:chgData name="Pepper See" userId="05fa344e-dd87-4cdf-aa40-0b65d025c22e" providerId="ADAL" clId="{F0759EC7-6421-9645-9733-16149F1227B3}" dt="2023-04-13T06:57:24.559" v="90" actId="478"/>
          <ac:picMkLst>
            <pc:docMk/>
            <pc:sldMk cId="2869158203" sldId="277"/>
            <ac:picMk id="5" creationId="{7549B13E-1E71-D847-AE9E-57D9C9DDBDBB}"/>
          </ac:picMkLst>
        </pc:picChg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2869158203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78564988-EFA9-324B-81F3-6EA23DC310A1}"/>
    <pc:docChg chg="delSld modSld">
      <pc:chgData name="Pepper See" userId="05fa344e-dd87-4cdf-aa40-0b65d025c22e" providerId="ADAL" clId="{78564988-EFA9-324B-81F3-6EA23DC310A1}" dt="2023-04-12T07:59:46.046" v="43" actId="2696"/>
      <pc:docMkLst>
        <pc:docMk/>
      </pc:docMkLst>
      <pc:sldChg chg="modSp mod">
        <pc:chgData name="Pepper See" userId="05fa344e-dd87-4cdf-aa40-0b65d025c22e" providerId="ADAL" clId="{78564988-EFA9-324B-81F3-6EA23DC310A1}" dt="2023-04-12T07:58:30.393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78564988-EFA9-324B-81F3-6EA23DC310A1}" dt="2023-04-12T07:58:30.393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78564988-EFA9-324B-81F3-6EA23DC310A1}" dt="2023-04-12T07:59:36.321" v="42"/>
        <pc:sldMkLst>
          <pc:docMk/>
          <pc:sldMk cId="3192410478" sldId="257"/>
        </pc:sldMkLst>
        <pc:spChg chg="mod">
          <ac:chgData name="Pepper See" userId="05fa344e-dd87-4cdf-aa40-0b65d025c22e" providerId="ADAL" clId="{78564988-EFA9-324B-81F3-6EA23DC310A1}" dt="2023-04-12T07:58:43.570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78564988-EFA9-324B-81F3-6EA23DC310A1}" dt="2023-04-12T07:58:58.690" v="7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78564988-EFA9-324B-81F3-6EA23DC310A1}" dt="2023-04-12T07:59:03.751" v="1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78564988-EFA9-324B-81F3-6EA23DC310A1}" dt="2023-04-12T07:59:36.321" v="42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78564988-EFA9-324B-81F3-6EA23DC310A1}" dt="2023-04-12T07:58:37.213" v="1" actId="1076"/>
        <pc:sldMkLst>
          <pc:docMk/>
          <pc:sldMk cId="0" sldId="274"/>
        </pc:sldMkLst>
        <pc:spChg chg="mod">
          <ac:chgData name="Pepper See" userId="05fa344e-dd87-4cdf-aa40-0b65d025c22e" providerId="ADAL" clId="{78564988-EFA9-324B-81F3-6EA23DC310A1}" dt="2023-04-12T07:58:37.213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818427060" sldId="275"/>
        </pc:sldMkLst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278184886" sldId="276"/>
        </pc:sldMkLst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17/4/23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Debrief 17/04/23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24"/>
          <p:cNvGraphicFramePr/>
          <p:nvPr/>
        </p:nvGraphicFramePr>
        <p:xfrm>
          <a:off x="103909" y="699654"/>
          <a:ext cx="11959800" cy="5082621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3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Micron Visit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sz="1400" b="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r>
                        <a:rPr lang="en-GB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Clinic &amp; Visit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highlight>
                            <a:srgbClr val="B6ADD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highlight>
                          <a:srgbClr val="F8BBA5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Google Shape;387;p24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4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4" descr="Icon of flexible arrangement - in person or WFH"/>
          <p:cNvGrpSpPr/>
          <p:nvPr/>
        </p:nvGrpSpPr>
        <p:grpSpPr>
          <a:xfrm>
            <a:off x="4661075" y="773954"/>
            <a:ext cx="734000" cy="605688"/>
            <a:chOff x="2364192" y="682469"/>
            <a:chExt cx="734000" cy="605688"/>
          </a:xfrm>
        </p:grpSpPr>
        <p:pic>
          <p:nvPicPr>
            <p:cNvPr id="392" name="Google Shape;392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4" descr="Icon of flexible arrangement - in person or WFH"/>
          <p:cNvGrpSpPr/>
          <p:nvPr/>
        </p:nvGrpSpPr>
        <p:grpSpPr>
          <a:xfrm>
            <a:off x="2429504" y="773954"/>
            <a:ext cx="734000" cy="605688"/>
            <a:chOff x="2364192" y="682469"/>
            <a:chExt cx="734000" cy="605688"/>
          </a:xfrm>
        </p:grpSpPr>
        <p:pic>
          <p:nvPicPr>
            <p:cNvPr id="395" name="Google Shape;395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24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 for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65D81F38-DBF6-2643-8AE2-502A075C2FC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2183FE19-1B4A-2E46-A429-651CCEEB89B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B77F5DBB-31DE-F749-A716-F04C16950CD0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93F85C98-6E8A-CA4E-A02D-2C8729693CA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51442EDF-A534-F844-8CB8-1D65E2E5926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4F20A927-13D4-3C41-8219-C4829F54E22D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6E169D28-52A1-9749-9E96-D39CD0EE167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3C04CABD-09CC-0341-9D2A-206501BC4F8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DA9D6A6F-7B8D-8E44-8A03-AB4644A2A1C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6E4D7CEC-1D44-0B46-AC1A-413DD643C7D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E10E15C4-6619-794A-94AF-C80C8B7F31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82789E7F-C723-C744-AD69-3B9BE799A588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388;p24" descr="Icon of in-person session">
            <a:extLst>
              <a:ext uri="{FF2B5EF4-FFF2-40B4-BE49-F238E27FC236}">
                <a16:creationId xmlns:a16="http://schemas.microsoft.com/office/drawing/2014/main" id="{65C9CC1A-C1D7-B84C-91BA-56703CDD8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9386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D16503FF-A817-8046-889A-11EB6D3B3E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843193"/>
            <a:ext cx="393345" cy="3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正方形/長方形 1">
            <a:extLst>
              <a:ext uri="{FF2B5EF4-FFF2-40B4-BE49-F238E27FC236}">
                <a16:creationId xmlns:a16="http://schemas.microsoft.com/office/drawing/2014/main" id="{8D207C20-B74A-6D45-847B-820FBF0C0DD7}"/>
              </a:ext>
            </a:extLst>
          </p:cNvPr>
          <p:cNvSpPr/>
          <p:nvPr/>
        </p:nvSpPr>
        <p:spPr>
          <a:xfrm>
            <a:off x="3193955" y="656656"/>
            <a:ext cx="2295144" cy="52400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989D-FF77-294C-B2DA-98C9217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C42FFA-64AC-9147-A2D1-698E232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" y="135293"/>
            <a:ext cx="11126664" cy="672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B25A8-AF53-9C4E-8176-B412581D711D}"/>
              </a:ext>
            </a:extLst>
          </p:cNvPr>
          <p:cNvSpPr txBox="1"/>
          <p:nvPr/>
        </p:nvSpPr>
        <p:spPr>
          <a:xfrm>
            <a:off x="939112" y="1027906"/>
            <a:ext cx="993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Please read this now and acknowledge that you have read it.</a:t>
            </a:r>
          </a:p>
        </p:txBody>
      </p:sp>
    </p:spTree>
    <p:extLst>
      <p:ext uri="{BB962C8B-B14F-4D97-AF65-F5344CB8AC3E}">
        <p14:creationId xmlns:p14="http://schemas.microsoft.com/office/powerpoint/2010/main" val="324218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Programme for 18</a:t>
            </a:r>
            <a:r>
              <a:rPr lang="en-SG" sz="3200" baseline="30000" dirty="0"/>
              <a:t>th</a:t>
            </a:r>
            <a:r>
              <a:rPr lang="en-SG" sz="3200" dirty="0"/>
              <a:t> April 2023 </a:t>
            </a:r>
            <a:r>
              <a:rPr lang="en-SG" sz="3200"/>
              <a:t>(Tuesday</a:t>
            </a:r>
            <a:r>
              <a:rPr lang="en-SG" sz="4000"/>
              <a:t>)</a:t>
            </a:r>
            <a:endParaRPr lang="en-SG" sz="4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14518"/>
              </p:ext>
            </p:extLst>
          </p:nvPr>
        </p:nvGraphicFramePr>
        <p:xfrm>
          <a:off x="838199" y="998742"/>
          <a:ext cx="99822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Corporate Project – </a:t>
                      </a:r>
                      <a:br>
                        <a:rPr lang="en-SG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Prep for mid-term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E1 6T – Kinjo rubber</a:t>
                      </a:r>
                      <a:br>
                        <a:rPr lang="en-SG" dirty="0"/>
                      </a:br>
                      <a:r>
                        <a:rPr lang="en-SG" dirty="0"/>
                        <a:t>LIBN1 – MSD</a:t>
                      </a:r>
                      <a:br>
                        <a:rPr lang="en-SG" dirty="0"/>
                      </a:br>
                      <a:r>
                        <a:rPr lang="en-SG" dirty="0"/>
                        <a:t>LIBN2 – </a:t>
                      </a:r>
                      <a:r>
                        <a:rPr lang="en-SG" dirty="0" err="1"/>
                        <a:t>foodpanda</a:t>
                      </a:r>
                      <a:br>
                        <a:rPr lang="en-SG" dirty="0"/>
                      </a:br>
                      <a:r>
                        <a:rPr lang="en-SG" dirty="0"/>
                        <a:t>LIBN3 – EVCO</a:t>
                      </a:r>
                    </a:p>
                    <a:p>
                      <a:r>
                        <a:rPr lang="en-SG" dirty="0"/>
                        <a:t>LIBN4 - 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Corporate Project – </a:t>
                      </a:r>
                      <a:br>
                        <a:rPr lang="en-SG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Prep for mid-term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080823"/>
            <a:ext cx="11033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Things to Bring: </a:t>
            </a:r>
            <a:r>
              <a:rPr lang="en-SG" dirty="0"/>
              <a:t>Laptop with Charger, money for lunch, comb, writing materials and handphone.</a:t>
            </a:r>
          </a:p>
          <a:p>
            <a:r>
              <a:rPr lang="en-SG" dirty="0"/>
              <a:t> </a:t>
            </a:r>
            <a:r>
              <a:rPr lang="en-SG" b="1" dirty="0">
                <a:highlight>
                  <a:srgbClr val="FFFF00"/>
                </a:highlight>
              </a:rPr>
              <a:t>Note: </a:t>
            </a:r>
            <a:r>
              <a:rPr lang="en-SG" dirty="0">
                <a:highlight>
                  <a:srgbClr val="FFFF00"/>
                </a:highlight>
              </a:rPr>
              <a:t>Wear mask while commuting. If you are not feeling well with flu-like symptoms, please see a doctor. 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dirty="0">
                <a:highlight>
                  <a:srgbClr val="FFFF00"/>
                </a:highlight>
              </a:rPr>
              <a:t>Even if you are recovering, please wear a mask. Clean and sanitise the area after every use.</a:t>
            </a:r>
            <a:endParaRPr lang="en-SG" dirty="0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923197"/>
            <a:ext cx="24610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/>
              <a:t>Wear: </a:t>
            </a:r>
            <a:r>
              <a:rPr lang="en-SG" dirty="0"/>
              <a:t>Smart Casual 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BAF7BE-35F5-4D05-8D97-54F27D4FE9B3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251</Words>
  <Application>Microsoft Macintosh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Debrief 17/04/23</vt:lpstr>
      <vt:lpstr>PowerPoint Presentation</vt:lpstr>
      <vt:lpstr>PowerPoint Presentation</vt:lpstr>
      <vt:lpstr>Programme for 18th April 2023 (Tuesday)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lastModifiedBy>xpeppersee@outlook.com</cp:lastModifiedBy>
  <cp:revision>1</cp:revision>
  <dcterms:created xsi:type="dcterms:W3CDTF">2023-03-15T06:14:07Z</dcterms:created>
  <dcterms:modified xsi:type="dcterms:W3CDTF">2023-04-18T08:04:58Z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