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</p:sldMasterIdLst>
  <p:notesMasterIdLst>
    <p:notesMasterId r:id="rId17"/>
  </p:notesMasterIdLst>
  <p:sldIdLst>
    <p:sldId id="256" r:id="rId6"/>
    <p:sldId id="275" r:id="rId7"/>
    <p:sldId id="257" r:id="rId8"/>
    <p:sldId id="284" r:id="rId9"/>
    <p:sldId id="281" r:id="rId10"/>
    <p:sldId id="280" r:id="rId11"/>
    <p:sldId id="276" r:id="rId12"/>
    <p:sldId id="282" r:id="rId13"/>
    <p:sldId id="278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030D1-E76D-0749-B5AE-9D27F44336B8}" v="378" dt="2023-04-18T08:40:23.885"/>
    <p1510:client id="{1FE4194C-E726-4FBC-BE5D-E17A6DA54618}" v="250" dt="2023-04-18T04:02:04.733"/>
    <p1510:client id="{3BDC57A5-A28D-4F0D-815D-54A09D749084}" v="393" dt="2023-04-18T06:53:36.105"/>
    <p1510:client id="{AB230ECD-4EB8-4964-BB85-9CC7668018F5}" vWet="2" dt="2023-04-18T08:13:14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F6F17683-357C-46DE-8F40-A997F9360590}"/>
    <pc:docChg chg="modSld">
      <pc:chgData name="William Wong" userId="S::william@tomowork.org::667f6241-6e0e-4455-ae5e-4051bd9b8c57" providerId="AD" clId="Web-{F6F17683-357C-46DE-8F40-A997F9360590}" dt="2023-03-30T06:59:35.029" v="80"/>
      <pc:docMkLst>
        <pc:docMk/>
      </pc:docMkLst>
      <pc:sldChg chg="modSp">
        <pc:chgData name="William Wong" userId="S::william@tomowork.org::667f6241-6e0e-4455-ae5e-4051bd9b8c57" providerId="AD" clId="Web-{F6F17683-357C-46DE-8F40-A997F9360590}" dt="2023-03-30T06:59:35.029" v="80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F6F17683-357C-46DE-8F40-A997F9360590}" dt="2023-03-30T06:58:37.917" v="6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 modGraphic">
          <ac:chgData name="William Wong" userId="S::william@tomowork.org::667f6241-6e0e-4455-ae5e-4051bd9b8c57" providerId="AD" clId="Web-{F6F17683-357C-46DE-8F40-A997F9360590}" dt="2023-03-30T06:59:35.029" v="80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9FCE2DAD-8A73-E64F-92E6-BF243FE6CB91}"/>
    <pc:docChg chg="undo custSel addSld delSld modSld sldOrd delMainMaster">
      <pc:chgData name="Pepper See" userId="05fa344e-dd87-4cdf-aa40-0b65d025c22e" providerId="ADAL" clId="{9FCE2DAD-8A73-E64F-92E6-BF243FE6CB91}" dt="2023-04-04T07:46:58.054" v="1465" actId="14100"/>
      <pc:docMkLst>
        <pc:docMk/>
      </pc:docMkLst>
      <pc:sldChg chg="modSp mod">
        <pc:chgData name="Pepper See" userId="05fa344e-dd87-4cdf-aa40-0b65d025c22e" providerId="ADAL" clId="{9FCE2DAD-8A73-E64F-92E6-BF243FE6CB91}" dt="2023-04-04T06:59:02.486" v="2" actId="20577"/>
        <pc:sldMkLst>
          <pc:docMk/>
          <pc:sldMk cId="1958739274" sldId="256"/>
        </pc:sldMkLst>
        <pc:spChg chg="mod">
          <ac:chgData name="Pepper See" userId="05fa344e-dd87-4cdf-aa40-0b65d025c22e" providerId="ADAL" clId="{9FCE2DAD-8A73-E64F-92E6-BF243FE6CB91}" dt="2023-04-04T06:59:02.486" v="2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ord modShow">
        <pc:chgData name="Pepper See" userId="05fa344e-dd87-4cdf-aa40-0b65d025c22e" providerId="ADAL" clId="{9FCE2DAD-8A73-E64F-92E6-BF243FE6CB91}" dt="2023-04-04T07:14:05.711" v="122" actId="20578"/>
        <pc:sldMkLst>
          <pc:docMk/>
          <pc:sldMk cId="3192410478" sldId="257"/>
        </pc:sldMkLst>
        <pc:spChg chg="mod">
          <ac:chgData name="Pepper See" userId="05fa344e-dd87-4cdf-aa40-0b65d025c22e" providerId="ADAL" clId="{9FCE2DAD-8A73-E64F-92E6-BF243FE6CB91}" dt="2023-04-04T07:04:00.134" v="44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9FCE2DAD-8A73-E64F-92E6-BF243FE6CB91}" dt="2023-04-04T07:02:54.280" v="2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9FCE2DAD-8A73-E64F-92E6-BF243FE6CB91}" dt="2023-04-04T07:13:56.358" v="120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88981467" sldId="258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49216238" sldId="27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62716098" sldId="274"/>
        </pc:sldMkLst>
      </pc:sldChg>
      <pc:sldChg chg="addSp delSp modSp mod">
        <pc:chgData name="Pepper See" userId="05fa344e-dd87-4cdf-aa40-0b65d025c22e" providerId="ADAL" clId="{9FCE2DAD-8A73-E64F-92E6-BF243FE6CB91}" dt="2023-04-04T07:12:35.021" v="108" actId="1076"/>
        <pc:sldMkLst>
          <pc:docMk/>
          <pc:sldMk cId="392654179" sldId="275"/>
        </pc:sldMkLst>
        <pc:spChg chg="del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2" creationId="{6F78B934-064A-2E44-8086-C9D1E90CF5D6}"/>
          </ac:spMkLst>
        </pc:spChg>
        <pc:spChg chg="add mod">
          <ac:chgData name="Pepper See" userId="05fa344e-dd87-4cdf-aa40-0b65d025c22e" providerId="ADAL" clId="{9FCE2DAD-8A73-E64F-92E6-BF243FE6CB91}" dt="2023-04-04T07:11:00.763" v="88" actId="478"/>
          <ac:spMkLst>
            <pc:docMk/>
            <pc:sldMk cId="392654179" sldId="275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5" creationId="{B78665B7-3129-A349-92D9-E6B8F6EF56D2}"/>
          </ac:spMkLst>
        </pc:spChg>
        <pc:spChg chg="add mod">
          <ac:chgData name="Pepper See" userId="05fa344e-dd87-4cdf-aa40-0b65d025c22e" providerId="ADAL" clId="{9FCE2DAD-8A73-E64F-92E6-BF243FE6CB91}" dt="2023-04-04T07:11:02.131" v="89" actId="478"/>
          <ac:spMkLst>
            <pc:docMk/>
            <pc:sldMk cId="392654179" sldId="275"/>
            <ac:spMk id="8" creationId="{6E9175DA-27B8-C744-86CB-125EAE84A8E8}"/>
          </ac:spMkLst>
        </pc:spChg>
        <pc:picChg chg="del">
          <ac:chgData name="Pepper See" userId="05fa344e-dd87-4cdf-aa40-0b65d025c22e" providerId="ADAL" clId="{9FCE2DAD-8A73-E64F-92E6-BF243FE6CB91}" dt="2023-04-04T07:10:59.300" v="87" actId="478"/>
          <ac:picMkLst>
            <pc:docMk/>
            <pc:sldMk cId="392654179" sldId="275"/>
            <ac:picMk id="7" creationId="{4B707C57-3110-DA48-B911-6FAFA383FEDC}"/>
          </ac:picMkLst>
        </pc:picChg>
        <pc:picChg chg="add mod">
          <ac:chgData name="Pepper See" userId="05fa344e-dd87-4cdf-aa40-0b65d025c22e" providerId="ADAL" clId="{9FCE2DAD-8A73-E64F-92E6-BF243FE6CB91}" dt="2023-04-04T07:12:35.021" v="108" actId="1076"/>
          <ac:picMkLst>
            <pc:docMk/>
            <pc:sldMk cId="392654179" sldId="275"/>
            <ac:picMk id="9" creationId="{2FC3DB07-7264-B343-94BE-A7E999922320}"/>
          </ac:picMkLst>
        </pc:picChg>
      </pc:sldChg>
      <pc:sldChg chg="addSp delSp modSp del mod">
        <pc:chgData name="Pepper See" userId="05fa344e-dd87-4cdf-aa40-0b65d025c22e" providerId="ADAL" clId="{9FCE2DAD-8A73-E64F-92E6-BF243FE6CB91}" dt="2023-04-04T07:12:45.846" v="109" actId="2696"/>
        <pc:sldMkLst>
          <pc:docMk/>
          <pc:sldMk cId="421691623" sldId="276"/>
        </pc:sldMkLst>
        <pc:spChg chg="del">
          <ac:chgData name="Pepper See" userId="05fa344e-dd87-4cdf-aa40-0b65d025c22e" providerId="ADAL" clId="{9FCE2DAD-8A73-E64F-92E6-BF243FE6CB91}" dt="2023-04-04T07:11:06.293" v="91" actId="47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9FCE2DAD-8A73-E64F-92E6-BF243FE6CB91}" dt="2023-04-04T07:11:10.055" v="93" actId="478"/>
          <ac:spMkLst>
            <pc:docMk/>
            <pc:sldMk cId="421691623" sldId="276"/>
            <ac:spMk id="4" creationId="{EEC88E9C-48A3-B34B-9C95-FCFEFF8D3E2E}"/>
          </ac:spMkLst>
        </pc:spChg>
        <pc:spChg chg="del">
          <ac:chgData name="Pepper See" userId="05fa344e-dd87-4cdf-aa40-0b65d025c22e" providerId="ADAL" clId="{9FCE2DAD-8A73-E64F-92E6-BF243FE6CB91}" dt="2023-04-04T07:11:08.237" v="92" actId="478"/>
          <ac:spMkLst>
            <pc:docMk/>
            <pc:sldMk cId="421691623" sldId="276"/>
            <ac:spMk id="5" creationId="{B78665B7-3129-A349-92D9-E6B8F6EF56D2}"/>
          </ac:spMkLst>
        </pc:spChg>
        <pc:spChg chg="add del mod">
          <ac:chgData name="Pepper See" userId="05fa344e-dd87-4cdf-aa40-0b65d025c22e" providerId="ADAL" clId="{9FCE2DAD-8A73-E64F-92E6-BF243FE6CB91}" dt="2023-04-04T07:11:11.629" v="94" actId="478"/>
          <ac:spMkLst>
            <pc:docMk/>
            <pc:sldMk cId="421691623" sldId="276"/>
            <ac:spMk id="7" creationId="{5ECD09FD-B81A-164E-B29D-36CE33541F20}"/>
          </ac:spMkLst>
        </pc:spChg>
        <pc:picChg chg="del">
          <ac:chgData name="Pepper See" userId="05fa344e-dd87-4cdf-aa40-0b65d025c22e" providerId="ADAL" clId="{9FCE2DAD-8A73-E64F-92E6-BF243FE6CB91}" dt="2023-04-04T07:11:04.633" v="90" actId="478"/>
          <ac:picMkLst>
            <pc:docMk/>
            <pc:sldMk cId="421691623" sldId="276"/>
            <ac:picMk id="8" creationId="{B964A116-3DB7-8142-B06B-033894E9158D}"/>
          </ac:picMkLst>
        </pc:picChg>
      </pc:sldChg>
      <pc:sldChg chg="addSp delSp modSp del mod setBg">
        <pc:chgData name="Pepper See" userId="05fa344e-dd87-4cdf-aa40-0b65d025c22e" providerId="ADAL" clId="{9FCE2DAD-8A73-E64F-92E6-BF243FE6CB91}" dt="2023-04-04T07:12:21.003" v="106" actId="2696"/>
        <pc:sldMkLst>
          <pc:docMk/>
          <pc:sldMk cId="346908230" sldId="278"/>
        </pc:sldMkLst>
        <pc:spChg chg="del">
          <ac:chgData name="Pepper See" userId="05fa344e-dd87-4cdf-aa40-0b65d025c22e" providerId="ADAL" clId="{9FCE2DAD-8A73-E64F-92E6-BF243FE6CB91}" dt="2023-04-04T07:10:57.434" v="86" actId="478"/>
          <ac:spMkLst>
            <pc:docMk/>
            <pc:sldMk cId="346908230" sldId="278"/>
            <ac:spMk id="2" creationId="{23C257A9-9527-DE45-A745-ED7AEFEA8A48}"/>
          </ac:spMkLst>
        </pc:spChg>
        <pc:spChg chg="add del mod ord">
          <ac:chgData name="Pepper See" userId="05fa344e-dd87-4cdf-aa40-0b65d025c22e" providerId="ADAL" clId="{9FCE2DAD-8A73-E64F-92E6-BF243FE6CB91}" dt="2023-04-04T07:11:57.924" v="102" actId="478"/>
          <ac:spMkLst>
            <pc:docMk/>
            <pc:sldMk cId="346908230" sldId="278"/>
            <ac:spMk id="5" creationId="{1F538D24-7C45-0643-B155-579BBA8EFC59}"/>
          </ac:spMkLst>
        </pc:spChg>
        <pc:spChg chg="add">
          <ac:chgData name="Pepper See" userId="05fa344e-dd87-4cdf-aa40-0b65d025c22e" providerId="ADAL" clId="{9FCE2DAD-8A73-E64F-92E6-BF243FE6CB91}" dt="2023-04-04T07:11:49.331" v="97" actId="26606"/>
          <ac:spMkLst>
            <pc:docMk/>
            <pc:sldMk cId="346908230" sldId="278"/>
            <ac:spMk id="13" creationId="{37C89E4B-3C9F-44B9-8B86-D9E3D112D8EC}"/>
          </ac:spMkLst>
        </pc:spChg>
        <pc:picChg chg="del">
          <ac:chgData name="Pepper See" userId="05fa344e-dd87-4cdf-aa40-0b65d025c22e" providerId="ADAL" clId="{9FCE2DAD-8A73-E64F-92E6-BF243FE6CB91}" dt="2023-04-04T07:10:55.357" v="84" actId="478"/>
          <ac:picMkLst>
            <pc:docMk/>
            <pc:sldMk cId="346908230" sldId="278"/>
            <ac:picMk id="4" creationId="{55F44A6C-F874-304A-BFB3-D33E6DE809E1}"/>
          </ac:picMkLst>
        </pc:picChg>
        <pc:picChg chg="del">
          <ac:chgData name="Pepper See" userId="05fa344e-dd87-4cdf-aa40-0b65d025c22e" providerId="ADAL" clId="{9FCE2DAD-8A73-E64F-92E6-BF243FE6CB91}" dt="2023-04-04T07:10:55.873" v="85" actId="478"/>
          <ac:picMkLst>
            <pc:docMk/>
            <pc:sldMk cId="346908230" sldId="278"/>
            <ac:picMk id="6" creationId="{1D5FB097-4267-DE4E-9AE4-9AFB435A43F2}"/>
          </ac:picMkLst>
        </pc:picChg>
        <pc:picChg chg="add del mod">
          <ac:chgData name="Pepper See" userId="05fa344e-dd87-4cdf-aa40-0b65d025c22e" providerId="ADAL" clId="{9FCE2DAD-8A73-E64F-92E6-BF243FE6CB91}" dt="2023-04-04T07:12:10.965" v="104" actId="21"/>
          <ac:picMkLst>
            <pc:docMk/>
            <pc:sldMk cId="346908230" sldId="278"/>
            <ac:picMk id="8" creationId="{F4BC3A87-17D8-A048-B308-DACBCEA2DCF1}"/>
          </ac:picMkLst>
        </pc:pic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5" creationId="{AA2EAA10-076F-46BD-8F0F-B9A2FB77A85C}"/>
          </ac:cxnSpMkLst>
        </pc:cxnChg>
        <pc:cxnChg chg="add">
          <ac:chgData name="Pepper See" userId="05fa344e-dd87-4cdf-aa40-0b65d025c22e" providerId="ADAL" clId="{9FCE2DAD-8A73-E64F-92E6-BF243FE6CB91}" dt="2023-04-04T07:11:49.331" v="97" actId="26606"/>
          <ac:cxnSpMkLst>
            <pc:docMk/>
            <pc:sldMk cId="346908230" sldId="278"/>
            <ac:cxnSpMk id="17" creationId="{D891E407-403B-4764-86C9-33A56D3BCAA3}"/>
          </ac:cxnSpMkLst>
        </pc:cxnChg>
      </pc:sldChg>
      <pc:sldChg chg="addSp delSp modSp add mod">
        <pc:chgData name="Pepper See" userId="05fa344e-dd87-4cdf-aa40-0b65d025c22e" providerId="ADAL" clId="{9FCE2DAD-8A73-E64F-92E6-BF243FE6CB91}" dt="2023-04-04T07:16:06.430" v="128" actId="27614"/>
        <pc:sldMkLst>
          <pc:docMk/>
          <pc:sldMk cId="450383247" sldId="278"/>
        </pc:sldMkLst>
        <pc:spChg chg="del">
          <ac:chgData name="Pepper See" userId="05fa344e-dd87-4cdf-aa40-0b65d025c22e" providerId="ADAL" clId="{9FCE2DAD-8A73-E64F-92E6-BF243FE6CB91}" dt="2023-04-04T07:15:57.873" v="126" actId="478"/>
          <ac:spMkLst>
            <pc:docMk/>
            <pc:sldMk cId="450383247" sldId="278"/>
            <ac:spMk id="4" creationId="{C1793484-B0F1-434D-9BB3-88BD85ADE2B7}"/>
          </ac:spMkLst>
        </pc:spChg>
        <pc:spChg chg="del">
          <ac:chgData name="Pepper See" userId="05fa344e-dd87-4cdf-aa40-0b65d025c22e" providerId="ADAL" clId="{9FCE2DAD-8A73-E64F-92E6-BF243FE6CB91}" dt="2023-04-04T07:15:57.094" v="125" actId="478"/>
          <ac:spMkLst>
            <pc:docMk/>
            <pc:sldMk cId="450383247" sldId="278"/>
            <ac:spMk id="8" creationId="{6E9175DA-27B8-C744-86CB-125EAE84A8E8}"/>
          </ac:spMkLst>
        </pc:spChg>
        <pc:picChg chg="add mod">
          <ac:chgData name="Pepper See" userId="05fa344e-dd87-4cdf-aa40-0b65d025c22e" providerId="ADAL" clId="{9FCE2DAD-8A73-E64F-92E6-BF243FE6CB91}" dt="2023-04-04T07:16:06.430" v="128" actId="27614"/>
          <ac:picMkLst>
            <pc:docMk/>
            <pc:sldMk cId="450383247" sldId="278"/>
            <ac:picMk id="3" creationId="{3DD28CCD-2514-C14B-A1DB-2989D0839593}"/>
          </ac:picMkLst>
        </pc:picChg>
        <pc:picChg chg="del">
          <ac:chgData name="Pepper See" userId="05fa344e-dd87-4cdf-aa40-0b65d025c22e" providerId="ADAL" clId="{9FCE2DAD-8A73-E64F-92E6-BF243FE6CB91}" dt="2023-04-04T07:15:53.843" v="124" actId="478"/>
          <ac:picMkLst>
            <pc:docMk/>
            <pc:sldMk cId="450383247" sldId="278"/>
            <ac:picMk id="9" creationId="{2FC3DB07-7264-B343-94BE-A7E999922320}"/>
          </ac:picMkLst>
        </pc:picChg>
      </pc:sldChg>
      <pc:sldChg chg="addSp delSp modSp add mod">
        <pc:chgData name="Pepper See" userId="05fa344e-dd87-4cdf-aa40-0b65d025c22e" providerId="ADAL" clId="{9FCE2DAD-8A73-E64F-92E6-BF243FE6CB91}" dt="2023-04-04T07:17:07.572" v="133"/>
        <pc:sldMkLst>
          <pc:docMk/>
          <pc:sldMk cId="1743226863" sldId="279"/>
        </pc:sldMkLst>
        <pc:picChg chg="add">
          <ac:chgData name="Pepper See" userId="05fa344e-dd87-4cdf-aa40-0b65d025c22e" providerId="ADAL" clId="{9FCE2DAD-8A73-E64F-92E6-BF243FE6CB91}" dt="2023-04-04T07:16:47.489" v="131"/>
          <ac:picMkLst>
            <pc:docMk/>
            <pc:sldMk cId="1743226863" sldId="279"/>
            <ac:picMk id="2" creationId="{F069CA7A-A291-674D-ADDA-B21C6718ED15}"/>
          </ac:picMkLst>
        </pc:picChg>
        <pc:picChg chg="del">
          <ac:chgData name="Pepper See" userId="05fa344e-dd87-4cdf-aa40-0b65d025c22e" providerId="ADAL" clId="{9FCE2DAD-8A73-E64F-92E6-BF243FE6CB91}" dt="2023-04-04T07:16:11.606" v="130" actId="478"/>
          <ac:picMkLst>
            <pc:docMk/>
            <pc:sldMk cId="1743226863" sldId="279"/>
            <ac:picMk id="3" creationId="{3DD28CCD-2514-C14B-A1DB-2989D0839593}"/>
          </ac:picMkLst>
        </pc:picChg>
        <pc:picChg chg="add del mod">
          <ac:chgData name="Pepper See" userId="05fa344e-dd87-4cdf-aa40-0b65d025c22e" providerId="ADAL" clId="{9FCE2DAD-8A73-E64F-92E6-BF243FE6CB91}" dt="2023-04-04T07:17:07.572" v="133"/>
          <ac:picMkLst>
            <pc:docMk/>
            <pc:sldMk cId="1743226863" sldId="279"/>
            <ac:picMk id="4" creationId="{1C029EC8-8276-3746-BB96-F4543D5E6FD9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13027519" sldId="279"/>
        </pc:sldMkLst>
      </pc:sldChg>
      <pc:sldChg chg="addSp delSp modSp new mod">
        <pc:chgData name="Pepper See" userId="05fa344e-dd87-4cdf-aa40-0b65d025c22e" providerId="ADAL" clId="{9FCE2DAD-8A73-E64F-92E6-BF243FE6CB91}" dt="2023-04-04T07:19:07.624" v="202" actId="255"/>
        <pc:sldMkLst>
          <pc:docMk/>
          <pc:sldMk cId="380183796" sldId="280"/>
        </pc:sldMkLst>
        <pc:spChg chg="del">
          <ac:chgData name="Pepper See" userId="05fa344e-dd87-4cdf-aa40-0b65d025c22e" providerId="ADAL" clId="{9FCE2DAD-8A73-E64F-92E6-BF243FE6CB91}" dt="2023-04-04T07:17:19.428" v="135"/>
          <ac:spMkLst>
            <pc:docMk/>
            <pc:sldMk cId="380183796" sldId="280"/>
            <ac:spMk id="3" creationId="{88F4118E-E03D-6A4A-87C4-4BD4664B7C21}"/>
          </ac:spMkLst>
        </pc:spChg>
        <pc:spChg chg="add mod">
          <ac:chgData name="Pepper See" userId="05fa344e-dd87-4cdf-aa40-0b65d025c22e" providerId="ADAL" clId="{9FCE2DAD-8A73-E64F-92E6-BF243FE6CB91}" dt="2023-04-04T07:19:07.624" v="202" actId="255"/>
          <ac:spMkLst>
            <pc:docMk/>
            <pc:sldMk cId="380183796" sldId="280"/>
            <ac:spMk id="6" creationId="{FB8368A0-83E0-414F-B119-D72894C256CB}"/>
          </ac:spMkLst>
        </pc:spChg>
        <pc:picChg chg="add mod">
          <ac:chgData name="Pepper See" userId="05fa344e-dd87-4cdf-aa40-0b65d025c22e" providerId="ADAL" clId="{9FCE2DAD-8A73-E64F-92E6-BF243FE6CB91}" dt="2023-04-04T07:17:24.706" v="139" actId="14100"/>
          <ac:picMkLst>
            <pc:docMk/>
            <pc:sldMk cId="380183796" sldId="280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3454546980" sldId="280"/>
        </pc:sldMkLst>
      </pc:sldChg>
      <pc:sldChg chg="addSp delSp modSp new mod">
        <pc:chgData name="Pepper See" userId="05fa344e-dd87-4cdf-aa40-0b65d025c22e" providerId="ADAL" clId="{9FCE2DAD-8A73-E64F-92E6-BF243FE6CB91}" dt="2023-04-04T07:46:58.054" v="1465" actId="14100"/>
        <pc:sldMkLst>
          <pc:docMk/>
          <pc:sldMk cId="1577705088" sldId="281"/>
        </pc:sldMkLst>
        <pc:spChg chg="mod">
          <ac:chgData name="Pepper See" userId="05fa344e-dd87-4cdf-aa40-0b65d025c22e" providerId="ADAL" clId="{9FCE2DAD-8A73-E64F-92E6-BF243FE6CB91}" dt="2023-04-04T07:21:51.626" v="268" actId="255"/>
          <ac:spMkLst>
            <pc:docMk/>
            <pc:sldMk cId="1577705088" sldId="281"/>
            <ac:spMk id="2" creationId="{AFB126E7-B4BB-5546-BDA3-99CCC27ACB3E}"/>
          </ac:spMkLst>
        </pc:spChg>
        <pc:spChg chg="del mod">
          <ac:chgData name="Pepper See" userId="05fa344e-dd87-4cdf-aa40-0b65d025c22e" providerId="ADAL" clId="{9FCE2DAD-8A73-E64F-92E6-BF243FE6CB91}" dt="2023-04-04T07:20:29.955" v="241" actId="478"/>
          <ac:spMkLst>
            <pc:docMk/>
            <pc:sldMk cId="1577705088" sldId="281"/>
            <ac:spMk id="3" creationId="{541CCA29-42F8-DF40-8D86-51CD051DD3B0}"/>
          </ac:spMkLst>
        </pc:spChg>
        <pc:spChg chg="add mod">
          <ac:chgData name="Pepper See" userId="05fa344e-dd87-4cdf-aa40-0b65d025c22e" providerId="ADAL" clId="{9FCE2DAD-8A73-E64F-92E6-BF243FE6CB91}" dt="2023-04-04T07:46:58.054" v="1465" actId="14100"/>
          <ac:spMkLst>
            <pc:docMk/>
            <pc:sldMk cId="1577705088" sldId="281"/>
            <ac:spMk id="4" creationId="{13757809-5393-594D-937B-70484FEEE588}"/>
          </ac:spMkLst>
        </pc:spChg>
        <pc:spChg chg="add mod">
          <ac:chgData name="Pepper See" userId="05fa344e-dd87-4cdf-aa40-0b65d025c22e" providerId="ADAL" clId="{9FCE2DAD-8A73-E64F-92E6-BF243FE6CB91}" dt="2023-04-04T07:46:54.873" v="1464" actId="14100"/>
          <ac:spMkLst>
            <pc:docMk/>
            <pc:sldMk cId="1577705088" sldId="281"/>
            <ac:spMk id="7" creationId="{9718A6B1-1233-FA48-8B9A-DA7FD8041378}"/>
          </ac:spMkLst>
        </pc:spChg>
        <pc:spChg chg="add mod">
          <ac:chgData name="Pepper See" userId="05fa344e-dd87-4cdf-aa40-0b65d025c22e" providerId="ADAL" clId="{9FCE2DAD-8A73-E64F-92E6-BF243FE6CB91}" dt="2023-04-04T07:46:43.403" v="1459" actId="1076"/>
          <ac:spMkLst>
            <pc:docMk/>
            <pc:sldMk cId="1577705088" sldId="281"/>
            <ac:spMk id="10" creationId="{E9DBBCA6-83B7-D84C-90F2-3AAFB6D699A8}"/>
          </ac:spMkLst>
        </pc:spChg>
        <pc:picChg chg="add mod">
          <ac:chgData name="Pepper See" userId="05fa344e-dd87-4cdf-aa40-0b65d025c22e" providerId="ADAL" clId="{9FCE2DAD-8A73-E64F-92E6-BF243FE6CB91}" dt="2023-04-04T07:46:43.403" v="1459" actId="1076"/>
          <ac:picMkLst>
            <pc:docMk/>
            <pc:sldMk cId="1577705088" sldId="281"/>
            <ac:picMk id="6" creationId="{D31E0924-E81D-3143-BC1D-19D34E6EF7F4}"/>
          </ac:picMkLst>
        </pc:picChg>
        <pc:cxnChg chg="add mod">
          <ac:chgData name="Pepper See" userId="05fa344e-dd87-4cdf-aa40-0b65d025c22e" providerId="ADAL" clId="{9FCE2DAD-8A73-E64F-92E6-BF243FE6CB91}" dt="2023-04-04T07:46:52.362" v="1463" actId="14100"/>
          <ac:cxnSpMkLst>
            <pc:docMk/>
            <pc:sldMk cId="1577705088" sldId="281"/>
            <ac:cxnSpMk id="9" creationId="{AB49DD94-2032-E04A-93F8-1BB369CCAC99}"/>
          </ac:cxnSpMkLst>
        </pc:cxnChg>
      </pc:sldChg>
      <pc:sldChg chg="addSp delSp modSp add del mod">
        <pc:chgData name="Pepper See" userId="05fa344e-dd87-4cdf-aa40-0b65d025c22e" providerId="ADAL" clId="{9FCE2DAD-8A73-E64F-92E6-BF243FE6CB91}" dt="2023-04-04T07:19:32.924" v="203" actId="2696"/>
        <pc:sldMkLst>
          <pc:docMk/>
          <pc:sldMk cId="1916432373" sldId="281"/>
        </pc:sldMkLst>
        <pc:spChg chg="del mod">
          <ac:chgData name="Pepper See" userId="05fa344e-dd87-4cdf-aa40-0b65d025c22e" providerId="ADAL" clId="{9FCE2DAD-8A73-E64F-92E6-BF243FE6CB91}" dt="2023-04-04T07:18:24.151" v="188" actId="478"/>
          <ac:spMkLst>
            <pc:docMk/>
            <pc:sldMk cId="1916432373" sldId="281"/>
            <ac:spMk id="2" creationId="{EEE159CB-4C1B-B645-8AD4-DA77397467E0}"/>
          </ac:spMkLst>
        </pc:spChg>
        <pc:spChg chg="add del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4" creationId="{72B23EA8-F55B-0A4D-9F07-334C2EF04BD1}"/>
          </ac:spMkLst>
        </pc:spChg>
        <pc:spChg chg="add mod">
          <ac:chgData name="Pepper See" userId="05fa344e-dd87-4cdf-aa40-0b65d025c22e" providerId="ADAL" clId="{9FCE2DAD-8A73-E64F-92E6-BF243FE6CB91}" dt="2023-04-04T07:18:52.230" v="199" actId="21"/>
          <ac:spMkLst>
            <pc:docMk/>
            <pc:sldMk cId="1916432373" sldId="281"/>
            <ac:spMk id="7" creationId="{7445AF9A-6E5E-DC45-944C-81B8AF8CAEA6}"/>
          </ac:spMkLst>
        </pc:spChg>
        <pc:picChg chg="del">
          <ac:chgData name="Pepper See" userId="05fa344e-dd87-4cdf-aa40-0b65d025c22e" providerId="ADAL" clId="{9FCE2DAD-8A73-E64F-92E6-BF243FE6CB91}" dt="2023-04-04T07:18:00.580" v="141" actId="478"/>
          <ac:picMkLst>
            <pc:docMk/>
            <pc:sldMk cId="1916432373" sldId="281"/>
            <ac:picMk id="5" creationId="{DA917B05-F917-8B4C-8066-E9FF4D58FCD0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859814806" sldId="281"/>
        </pc:sldMkLst>
      </pc:sldChg>
      <pc:sldChg chg="add del">
        <pc:chgData name="Pepper See" userId="05fa344e-dd87-4cdf-aa40-0b65d025c22e" providerId="ADAL" clId="{9FCE2DAD-8A73-E64F-92E6-BF243FE6CB91}" dt="2023-04-04T07:19:49.386" v="205"/>
        <pc:sldMkLst>
          <pc:docMk/>
          <pc:sldMk cId="3654098525" sldId="281"/>
        </pc:sldMkLst>
      </pc:sldChg>
      <pc:sldChg chg="delSp modSp add mod">
        <pc:chgData name="Pepper See" userId="05fa344e-dd87-4cdf-aa40-0b65d025c22e" providerId="ADAL" clId="{9FCE2DAD-8A73-E64F-92E6-BF243FE6CB91}" dt="2023-04-04T07:46:11.390" v="1454" actId="2085"/>
        <pc:sldMkLst>
          <pc:docMk/>
          <pc:sldMk cId="2654811532" sldId="282"/>
        </pc:sldMkLst>
        <pc:spChg chg="mod">
          <ac:chgData name="Pepper See" userId="05fa344e-dd87-4cdf-aa40-0b65d025c22e" providerId="ADAL" clId="{9FCE2DAD-8A73-E64F-92E6-BF243FE6CB91}" dt="2023-04-04T07:46:11.390" v="1454" actId="2085"/>
          <ac:spMkLst>
            <pc:docMk/>
            <pc:sldMk cId="2654811532" sldId="282"/>
            <ac:spMk id="4" creationId="{13757809-5393-594D-937B-70484FEEE588}"/>
          </ac:spMkLst>
        </pc:spChg>
        <pc:picChg chg="del">
          <ac:chgData name="Pepper See" userId="05fa344e-dd87-4cdf-aa40-0b65d025c22e" providerId="ADAL" clId="{9FCE2DAD-8A73-E64F-92E6-BF243FE6CB91}" dt="2023-04-04T07:40:26.848" v="975" actId="478"/>
          <ac:picMkLst>
            <pc:docMk/>
            <pc:sldMk cId="2654811532" sldId="282"/>
            <ac:picMk id="6" creationId="{D31E0924-E81D-3143-BC1D-19D34E6EF7F4}"/>
          </ac:picMkLst>
        </pc:picChg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2928440210" sldId="282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975366011" sldId="283"/>
        </pc:sldMkLst>
      </pc:sldChg>
      <pc:sldChg chg="del">
        <pc:chgData name="Pepper See" userId="05fa344e-dd87-4cdf-aa40-0b65d025c22e" providerId="ADAL" clId="{9FCE2DAD-8A73-E64F-92E6-BF243FE6CB91}" dt="2023-04-04T07:11:19.070" v="95" actId="2696"/>
        <pc:sldMkLst>
          <pc:docMk/>
          <pc:sldMk cId="1859218632" sldId="284"/>
        </pc:sldMkLst>
      </pc:sldChg>
      <pc:sldMasterChg chg="del delSldLayout">
        <pc:chgData name="Pepper See" userId="05fa344e-dd87-4cdf-aa40-0b65d025c22e" providerId="ADAL" clId="{9FCE2DAD-8A73-E64F-92E6-BF243FE6CB91}" dt="2023-04-04T07:11:19.070" v="95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9FCE2DAD-8A73-E64F-92E6-BF243FE6CB91}" dt="2023-04-04T07:11:19.070" v="95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William Wong" userId="667f6241-6e0e-4455-ae5e-4051bd9b8c57" providerId="ADAL" clId="{D6B7A21D-6D41-412C-A206-560A5046243F}"/>
    <pc:docChg chg="modSld">
      <pc:chgData name="William Wong" userId="667f6241-6e0e-4455-ae5e-4051bd9b8c57" providerId="ADAL" clId="{D6B7A21D-6D41-412C-A206-560A5046243F}" dt="2023-03-27T07:46:25.807" v="12" actId="20577"/>
      <pc:docMkLst>
        <pc:docMk/>
      </pc:docMkLst>
      <pc:sldChg chg="modSp mod">
        <pc:chgData name="William Wong" userId="667f6241-6e0e-4455-ae5e-4051bd9b8c57" providerId="ADAL" clId="{D6B7A21D-6D41-412C-A206-560A5046243F}" dt="2023-03-27T07:46:25.807" v="12" actId="20577"/>
        <pc:sldMkLst>
          <pc:docMk/>
          <pc:sldMk cId="3192410478" sldId="257"/>
        </pc:sldMkLst>
        <pc:spChg chg="mod">
          <ac:chgData name="William Wong" userId="667f6241-6e0e-4455-ae5e-4051bd9b8c57" providerId="ADAL" clId="{D6B7A21D-6D41-412C-A206-560A5046243F}" dt="2023-03-27T07:46:25.807" v="12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667f6241-6e0e-4455-ae5e-4051bd9b8c57" providerId="ADAL" clId="{D6B7A21D-6D41-412C-A206-560A5046243F}" dt="2023-03-27T07:46:22.933" v="10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William Wong" userId="667f6241-6e0e-4455-ae5e-4051bd9b8c57" providerId="ADAL" clId="{D6B7A21D-6D41-412C-A206-560A5046243F}" dt="2023-03-27T07:46:09.615" v="9" actId="1076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F0759EC7-6421-9645-9733-16149F1227B3}"/>
    <pc:docChg chg="undo custSel addSld modSld">
      <pc:chgData name="Pepper See" userId="05fa344e-dd87-4cdf-aa40-0b65d025c22e" providerId="ADAL" clId="{F0759EC7-6421-9645-9733-16149F1227B3}" dt="2023-04-13T07:08:34.880" v="93" actId="20577"/>
      <pc:docMkLst>
        <pc:docMk/>
      </pc:docMkLst>
      <pc:sldChg chg="modSp mod">
        <pc:chgData name="Pepper See" userId="05fa344e-dd87-4cdf-aa40-0b65d025c22e" providerId="ADAL" clId="{F0759EC7-6421-9645-9733-16149F1227B3}" dt="2023-04-13T06:09:20.79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F0759EC7-6421-9645-9733-16149F1227B3}" dt="2023-04-13T06:09:20.79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F0759EC7-6421-9645-9733-16149F1227B3}" dt="2023-04-13T07:08:34.880" v="93" actId="20577"/>
        <pc:sldMkLst>
          <pc:docMk/>
          <pc:sldMk cId="3192410478" sldId="257"/>
        </pc:sldMkLst>
        <pc:spChg chg="mod">
          <ac:chgData name="Pepper See" userId="05fa344e-dd87-4cdf-aa40-0b65d025c22e" providerId="ADAL" clId="{F0759EC7-6421-9645-9733-16149F1227B3}" dt="2023-04-13T06:10:52.475" v="9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F0759EC7-6421-9645-9733-16149F1227B3}" dt="2023-04-13T06:22:29.382" v="61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F0759EC7-6421-9645-9733-16149F1227B3}" dt="2023-04-13T07:08:34.880" v="93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F0759EC7-6421-9645-9733-16149F1227B3}" dt="2023-04-13T06:09:30.230" v="1" actId="1076"/>
        <pc:sldMkLst>
          <pc:docMk/>
          <pc:sldMk cId="0" sldId="274"/>
        </pc:sldMkLst>
        <pc:spChg chg="mod">
          <ac:chgData name="Pepper See" userId="05fa344e-dd87-4cdf-aa40-0b65d025c22e" providerId="ADAL" clId="{F0759EC7-6421-9645-9733-16149F1227B3}" dt="2023-04-13T06:09:30.230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addSp modSp add mod">
        <pc:chgData name="Pepper See" userId="05fa344e-dd87-4cdf-aa40-0b65d025c22e" providerId="ADAL" clId="{F0759EC7-6421-9645-9733-16149F1227B3}" dt="2023-04-13T06:10:38.132" v="5" actId="14100"/>
        <pc:sldMkLst>
          <pc:docMk/>
          <pc:sldMk cId="0" sldId="275"/>
        </pc:sldMkLst>
        <pc:spChg chg="add mod">
          <ac:chgData name="Pepper See" userId="05fa344e-dd87-4cdf-aa40-0b65d025c22e" providerId="ADAL" clId="{F0759EC7-6421-9645-9733-16149F1227B3}" dt="2023-04-13T06:10:38.132" v="5" actId="14100"/>
          <ac:spMkLst>
            <pc:docMk/>
            <pc:sldMk cId="0" sldId="275"/>
            <ac:spMk id="26" creationId="{8D207C20-B74A-6D45-847B-820FBF0C0DD7}"/>
          </ac:spMkLst>
        </pc:spChg>
      </pc:sldChg>
      <pc:sldChg chg="addSp delSp modSp new mod">
        <pc:chgData name="Pepper See" userId="05fa344e-dd87-4cdf-aa40-0b65d025c22e" providerId="ADAL" clId="{F0759EC7-6421-9645-9733-16149F1227B3}" dt="2023-04-13T06:57:15.077" v="78" actId="22"/>
        <pc:sldMkLst>
          <pc:docMk/>
          <pc:sldMk cId="3584930873" sldId="276"/>
        </pc:sldMkLst>
        <pc:spChg chg="mod">
          <ac:chgData name="Pepper See" userId="05fa344e-dd87-4cdf-aa40-0b65d025c22e" providerId="ADAL" clId="{F0759EC7-6421-9645-9733-16149F1227B3}" dt="2023-04-13T06:23:25.200" v="63"/>
          <ac:spMkLst>
            <pc:docMk/>
            <pc:sldMk cId="3584930873" sldId="276"/>
            <ac:spMk id="2" creationId="{320C2C45-ABC2-7147-A71E-7E0D7E21EE6C}"/>
          </ac:spMkLst>
        </pc:spChg>
        <pc:spChg chg="add mod">
          <ac:chgData name="Pepper See" userId="05fa344e-dd87-4cdf-aa40-0b65d025c22e" providerId="ADAL" clId="{F0759EC7-6421-9645-9733-16149F1227B3}" dt="2023-04-13T06:57:07.227" v="76" actId="1076"/>
          <ac:spMkLst>
            <pc:docMk/>
            <pc:sldMk cId="3584930873" sldId="276"/>
            <ac:spMk id="3" creationId="{8DB8B0B4-3F7A-ED42-9F69-8E26D9981682}"/>
          </ac:spMkLst>
        </pc:spChg>
        <pc:spChg chg="add del">
          <ac:chgData name="Pepper See" userId="05fa344e-dd87-4cdf-aa40-0b65d025c22e" providerId="ADAL" clId="{F0759EC7-6421-9645-9733-16149F1227B3}" dt="2023-04-13T06:57:15.077" v="78" actId="22"/>
          <ac:spMkLst>
            <pc:docMk/>
            <pc:sldMk cId="3584930873" sldId="276"/>
            <ac:spMk id="7" creationId="{6EB1EDE7-427C-3644-A4B9-80F8347B9072}"/>
          </ac:spMkLst>
        </pc:spChg>
        <pc:picChg chg="add mod">
          <ac:chgData name="Pepper See" userId="05fa344e-dd87-4cdf-aa40-0b65d025c22e" providerId="ADAL" clId="{F0759EC7-6421-9645-9733-16149F1227B3}" dt="2023-04-13T06:56:52.329" v="74" actId="1076"/>
          <ac:picMkLst>
            <pc:docMk/>
            <pc:sldMk cId="3584930873" sldId="276"/>
            <ac:picMk id="5" creationId="{7549B13E-1E71-D847-AE9E-57D9C9DDBDBB}"/>
          </ac:picMkLst>
        </pc:picChg>
      </pc:sldChg>
      <pc:sldChg chg="delSp modSp add mod">
        <pc:chgData name="Pepper See" userId="05fa344e-dd87-4cdf-aa40-0b65d025c22e" providerId="ADAL" clId="{F0759EC7-6421-9645-9733-16149F1227B3}" dt="2023-04-13T06:57:27.712" v="91" actId="20577"/>
        <pc:sldMkLst>
          <pc:docMk/>
          <pc:sldMk cId="2869158203" sldId="277"/>
        </pc:sldMkLst>
        <pc:spChg chg="mod">
          <ac:chgData name="Pepper See" userId="05fa344e-dd87-4cdf-aa40-0b65d025c22e" providerId="ADAL" clId="{F0759EC7-6421-9645-9733-16149F1227B3}" dt="2023-04-13T06:57:22.332" v="89" actId="20577"/>
          <ac:spMkLst>
            <pc:docMk/>
            <pc:sldMk cId="2869158203" sldId="277"/>
            <ac:spMk id="2" creationId="{320C2C45-ABC2-7147-A71E-7E0D7E21EE6C}"/>
          </ac:spMkLst>
        </pc:spChg>
        <pc:spChg chg="mod">
          <ac:chgData name="Pepper See" userId="05fa344e-dd87-4cdf-aa40-0b65d025c22e" providerId="ADAL" clId="{F0759EC7-6421-9645-9733-16149F1227B3}" dt="2023-04-13T06:57:27.712" v="91" actId="20577"/>
          <ac:spMkLst>
            <pc:docMk/>
            <pc:sldMk cId="2869158203" sldId="277"/>
            <ac:spMk id="3" creationId="{8DB8B0B4-3F7A-ED42-9F69-8E26D9981682}"/>
          </ac:spMkLst>
        </pc:spChg>
        <pc:picChg chg="del">
          <ac:chgData name="Pepper See" userId="05fa344e-dd87-4cdf-aa40-0b65d025c22e" providerId="ADAL" clId="{F0759EC7-6421-9645-9733-16149F1227B3}" dt="2023-04-13T06:57:24.559" v="90" actId="478"/>
          <ac:picMkLst>
            <pc:docMk/>
            <pc:sldMk cId="2869158203" sldId="277"/>
            <ac:picMk id="5" creationId="{7549B13E-1E71-D847-AE9E-57D9C9DDBDBB}"/>
          </ac:picMkLst>
        </pc:picChg>
      </pc:sldChg>
    </pc:docChg>
  </pc:docChgLst>
  <pc:docChgLst>
    <pc:chgData name="Pepper See" userId="05fa344e-dd87-4cdf-aa40-0b65d025c22e" providerId="ADAL" clId="{50CB735A-035B-F641-A2DD-31C3DDA89450}"/>
    <pc:docChg chg="delSld modSld">
      <pc:chgData name="Pepper See" userId="05fa344e-dd87-4cdf-aa40-0b65d025c22e" providerId="ADAL" clId="{50CB735A-035B-F641-A2DD-31C3DDA89450}" dt="2023-04-13T07:40:04.705" v="9" actId="20577"/>
      <pc:docMkLst>
        <pc:docMk/>
      </pc:docMkLst>
      <pc:sldChg chg="modSp mod">
        <pc:chgData name="Pepper See" userId="05fa344e-dd87-4cdf-aa40-0b65d025c22e" providerId="ADAL" clId="{50CB735A-035B-F641-A2DD-31C3DDA89450}" dt="2023-04-13T07:39:56.435" v="7" actId="20577"/>
        <pc:sldMkLst>
          <pc:docMk/>
          <pc:sldMk cId="1958739274" sldId="256"/>
        </pc:sldMkLst>
        <pc:spChg chg="mod">
          <ac:chgData name="Pepper See" userId="05fa344e-dd87-4cdf-aa40-0b65d025c22e" providerId="ADAL" clId="{50CB735A-035B-F641-A2DD-31C3DDA89450}" dt="2023-04-13T07:39:56.435" v="7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0CB735A-035B-F641-A2DD-31C3DDA89450}" dt="2023-04-13T07:40:04.705" v="9" actId="20577"/>
        <pc:sldMkLst>
          <pc:docMk/>
          <pc:sldMk cId="3192410478" sldId="257"/>
        </pc:sldMkLst>
        <pc:spChg chg="mod">
          <ac:chgData name="Pepper See" userId="05fa344e-dd87-4cdf-aa40-0b65d025c22e" providerId="ADAL" clId="{50CB735A-035B-F641-A2DD-31C3DDA89450}" dt="2023-04-13T07:40:04.705" v="9" actId="20577"/>
          <ac:spMkLst>
            <pc:docMk/>
            <pc:sldMk cId="3192410478" sldId="257"/>
            <ac:spMk id="2" creationId="{F0FEA838-745F-A8B0-6EBC-E26D6942B1F7}"/>
          </ac:spMkLst>
        </pc:spChg>
      </pc:sldChg>
      <pc:sldChg chg="del">
        <pc:chgData name="Pepper See" userId="05fa344e-dd87-4cdf-aa40-0b65d025c22e" providerId="ADAL" clId="{50CB735A-035B-F641-A2DD-31C3DDA89450}" dt="2023-04-13T07:38:45.695" v="1" actId="2696"/>
        <pc:sldMkLst>
          <pc:docMk/>
          <pc:sldMk cId="0" sldId="274"/>
        </pc:sldMkLst>
      </pc:sldChg>
      <pc:sldChg chg="modSp mod">
        <pc:chgData name="Pepper See" userId="05fa344e-dd87-4cdf-aa40-0b65d025c22e" providerId="ADAL" clId="{50CB735A-035B-F641-A2DD-31C3DDA89450}" dt="2023-04-13T07:40:00.691" v="8" actId="1076"/>
        <pc:sldMkLst>
          <pc:docMk/>
          <pc:sldMk cId="0" sldId="275"/>
        </pc:sldMkLst>
        <pc:spChg chg="mod">
          <ac:chgData name="Pepper See" userId="05fa344e-dd87-4cdf-aa40-0b65d025c22e" providerId="ADAL" clId="{50CB735A-035B-F641-A2DD-31C3DDA89450}" dt="2023-04-13T07:40:00.691" v="8" actId="1076"/>
          <ac:spMkLst>
            <pc:docMk/>
            <pc:sldMk cId="0" sldId="275"/>
            <ac:spMk id="26" creationId="{8D207C20-B74A-6D45-847B-820FBF0C0DD7}"/>
          </ac:spMkLst>
        </pc:spChg>
      </pc:sldChg>
      <pc:sldChg chg="del">
        <pc:chgData name="Pepper See" userId="05fa344e-dd87-4cdf-aa40-0b65d025c22e" providerId="ADAL" clId="{50CB735A-035B-F641-A2DD-31C3DDA89450}" dt="2023-04-13T07:39:00.562" v="3" actId="2696"/>
        <pc:sldMkLst>
          <pc:docMk/>
          <pc:sldMk cId="3584930873" sldId="276"/>
        </pc:sldMkLst>
      </pc:sldChg>
      <pc:sldChg chg="del">
        <pc:chgData name="Pepper See" userId="05fa344e-dd87-4cdf-aa40-0b65d025c22e" providerId="ADAL" clId="{50CB735A-035B-F641-A2DD-31C3DDA89450}" dt="2023-04-13T07:39:02.490" v="4" actId="2696"/>
        <pc:sldMkLst>
          <pc:docMk/>
          <pc:sldMk cId="2869158203" sldId="277"/>
        </pc:sldMkLst>
      </pc:sldChg>
    </pc:docChg>
  </pc:docChgLst>
  <pc:docChgLst>
    <pc:chgData name="MUHAMMAD ARIF BIN HAMED" userId="S::201922d_mymail.nyp.edu.sg#ext#@tomowork.onmicrosoft.com::fa7a30f7-9800-4518-bd35-eb36b65c1be3" providerId="AD" clId="Web-{D788C137-3B65-46C7-AAE1-3A57B10E9659}"/>
    <pc:docChg chg="modSld">
      <pc:chgData name="MUHAMMAD ARIF BIN HAMED" userId="S::201922d_mymail.nyp.edu.sg#ext#@tomowork.onmicrosoft.com::fa7a30f7-9800-4518-bd35-eb36b65c1be3" providerId="AD" clId="Web-{D788C137-3B65-46C7-AAE1-3A57B10E9659}" dt="2023-03-23T08:53:29.801" v="44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D788C137-3B65-46C7-AAE1-3A57B10E9659}" dt="2023-03-23T08:37:30.873" v="4" actId="20577"/>
        <pc:sldMkLst>
          <pc:docMk/>
          <pc:sldMk cId="3192410478" sldId="257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7:30.873" v="4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MUHAMMAD ARIF BIN HAMED" userId="S::201922d_mymail.nyp.edu.sg#ext#@tomowork.onmicrosoft.com::fa7a30f7-9800-4518-bd35-eb36b65c1be3" providerId="AD" clId="Web-{D788C137-3B65-46C7-AAE1-3A57B10E9659}" dt="2023-03-23T08:37:02.310" v="3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53:29.801" v="44" actId="20577"/>
        <pc:sldMkLst>
          <pc:docMk/>
          <pc:sldMk cId="88981467" sldId="258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00.939" v="18" actId="20577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38:28.484" v="15" actId="20577"/>
          <ac:spMkLst>
            <pc:docMk/>
            <pc:sldMk cId="88981467" sldId="258"/>
            <ac:spMk id="8" creationId="{51F47484-3723-6E48-8C26-9FAE4DA3BBE1}"/>
          </ac:spMkLst>
        </pc:spChg>
        <pc:spChg chg="mod">
          <ac:chgData name="MUHAMMAD ARIF BIN HAMED" userId="S::201922d_mymail.nyp.edu.sg#ext#@tomowork.onmicrosoft.com::fa7a30f7-9800-4518-bd35-eb36b65c1be3" providerId="AD" clId="Web-{D788C137-3B65-46C7-AAE1-3A57B10E9659}" dt="2023-03-23T08:53:29.801" v="44" actId="20577"/>
          <ac:spMkLst>
            <pc:docMk/>
            <pc:sldMk cId="88981467" sldId="258"/>
            <ac:spMk id="9" creationId="{9721ACD8-8A8F-A844-9E52-4C79B66B11F9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0:17.252" v="23" actId="14100"/>
        <pc:sldMkLst>
          <pc:docMk/>
          <pc:sldMk cId="1992032522" sldId="259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40:17.252" v="23" actId="14100"/>
          <ac:spMkLst>
            <pc:docMk/>
            <pc:sldMk cId="1992032522" sldId="259"/>
            <ac:spMk id="2" creationId="{F0FEA838-745F-A8B0-6EBC-E26D6942B1F7}"/>
          </ac:spMkLst>
        </pc:spChg>
      </pc:sldChg>
      <pc:sldChg chg="modSp">
        <pc:chgData name="MUHAMMAD ARIF BIN HAMED" userId="S::201922d_mymail.nyp.edu.sg#ext#@tomowork.onmicrosoft.com::fa7a30f7-9800-4518-bd35-eb36b65c1be3" providerId="AD" clId="Web-{D788C137-3B65-46C7-AAE1-3A57B10E9659}" dt="2023-03-23T08:43:05.412" v="24" actId="1076"/>
        <pc:sldMkLst>
          <pc:docMk/>
          <pc:sldMk cId="877876691" sldId="262"/>
        </pc:sldMkLst>
        <pc:spChg chg="mod">
          <ac:chgData name="MUHAMMAD ARIF BIN HAMED" userId="S::201922d_mymail.nyp.edu.sg#ext#@tomowork.onmicrosoft.com::fa7a30f7-9800-4518-bd35-eb36b65c1be3" providerId="AD" clId="Web-{D788C137-3B65-46C7-AAE1-3A57B10E9659}" dt="2023-03-23T08:39:08.313" v="17" actId="20577"/>
          <ac:spMkLst>
            <pc:docMk/>
            <pc:sldMk cId="877876691" sldId="262"/>
            <ac:spMk id="2" creationId="{F0FEA838-745F-A8B0-6EBC-E26D6942B1F7}"/>
          </ac:spMkLst>
        </pc:spChg>
        <pc:picChg chg="mod">
          <ac:chgData name="MUHAMMAD ARIF BIN HAMED" userId="S::201922d_mymail.nyp.edu.sg#ext#@tomowork.onmicrosoft.com::fa7a30f7-9800-4518-bd35-eb36b65c1be3" providerId="AD" clId="Web-{D788C137-3B65-46C7-AAE1-3A57B10E9659}" dt="2023-03-23T08:43:05.412" v="24" actId="1076"/>
          <ac:picMkLst>
            <pc:docMk/>
            <pc:sldMk cId="877876691" sldId="262"/>
            <ac:picMk id="5" creationId="{5FFA9620-2B85-0643-90CB-49699DA3A96F}"/>
          </ac:picMkLst>
        </pc:picChg>
      </pc:sldChg>
    </pc:docChg>
  </pc:docChgLst>
  <pc:docChgLst>
    <pc:chgData name="Pepper See" userId="05fa344e-dd87-4cdf-aa40-0b65d025c22e" providerId="ADAL" clId="{06780391-09BE-0048-9E85-4DFBBE4640DA}"/>
    <pc:docChg chg="delSld modSld">
      <pc:chgData name="Pepper See" userId="05fa344e-dd87-4cdf-aa40-0b65d025c22e" providerId="ADAL" clId="{06780391-09BE-0048-9E85-4DFBBE4640DA}" dt="2023-04-11T07:37:09.630" v="249" actId="14100"/>
      <pc:docMkLst>
        <pc:docMk/>
      </pc:docMkLst>
      <pc:sldChg chg="modSp mod">
        <pc:chgData name="Pepper See" userId="05fa344e-dd87-4cdf-aa40-0b65d025c22e" providerId="ADAL" clId="{06780391-09BE-0048-9E85-4DFBBE4640DA}" dt="2023-04-11T07:23:58.371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06780391-09BE-0048-9E85-4DFBBE4640DA}" dt="2023-04-11T07:23:58.371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06780391-09BE-0048-9E85-4DFBBE4640DA}" dt="2023-04-11T07:37:09.630" v="249" actId="14100"/>
        <pc:sldMkLst>
          <pc:docMk/>
          <pc:sldMk cId="3192410478" sldId="257"/>
        </pc:sldMkLst>
        <pc:spChg chg="mod">
          <ac:chgData name="Pepper See" userId="05fa344e-dd87-4cdf-aa40-0b65d025c22e" providerId="ADAL" clId="{06780391-09BE-0048-9E85-4DFBBE4640DA}" dt="2023-04-11T07:24:20.058" v="16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06780391-09BE-0048-9E85-4DFBBE4640DA}" dt="2023-04-11T07:37:09.630" v="249" actId="14100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06780391-09BE-0048-9E85-4DFBBE4640DA}" dt="2023-04-11T07:26:05.420" v="12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Graphic">
          <ac:chgData name="Pepper See" userId="05fa344e-dd87-4cdf-aa40-0b65d025c22e" providerId="ADAL" clId="{06780391-09BE-0048-9E85-4DFBBE4640DA}" dt="2023-04-11T07:29:32.374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06780391-09BE-0048-9E85-4DFBBE4640DA}" dt="2023-04-11T07:28:12.435" v="230" actId="1038"/>
        <pc:sldMkLst>
          <pc:docMk/>
          <pc:sldMk cId="0" sldId="274"/>
        </pc:sldMkLst>
        <pc:spChg chg="mod">
          <ac:chgData name="Pepper See" userId="05fa344e-dd87-4cdf-aa40-0b65d025c22e" providerId="ADAL" clId="{06780391-09BE-0048-9E85-4DFBBE4640DA}" dt="2023-04-11T07:28:12.435" v="230" actId="1038"/>
          <ac:spMkLst>
            <pc:docMk/>
            <pc:sldMk cId="0" sldId="274"/>
            <ac:spMk id="2" creationId="{72515659-707F-110E-D777-C67D6AF73397}"/>
          </ac:spMkLst>
        </pc:spChg>
        <pc:graphicFrameChg chg="modGraphic">
          <ac:chgData name="Pepper See" userId="05fa344e-dd87-4cdf-aa40-0b65d025c22e" providerId="ADAL" clId="{06780391-09BE-0048-9E85-4DFBBE4640DA}" dt="2023-04-11T07:26:34.956" v="140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1284903469" sldId="2095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975973209" sldId="2096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668715350" sldId="2097"/>
        </pc:sldMkLst>
      </pc:sldChg>
      <pc:sldChg chg="del">
        <pc:chgData name="Pepper See" userId="05fa344e-dd87-4cdf-aa40-0b65d025c22e" providerId="ADAL" clId="{06780391-09BE-0048-9E85-4DFBBE4640DA}" dt="2023-04-11T07:27:37.624" v="227" actId="2696"/>
        <pc:sldMkLst>
          <pc:docMk/>
          <pc:sldMk cId="2700063326" sldId="2098"/>
        </pc:sldMkLst>
      </pc:sldChg>
    </pc:docChg>
  </pc:docChgLst>
  <pc:docChgLst>
    <pc:chgData name="Pepper See" userId="05fa344e-dd87-4cdf-aa40-0b65d025c22e" providerId="ADAL" clId="{177D3CE2-BAAC-1F40-8F3F-AD3E09D5183E}"/>
    <pc:docChg chg="undo custSel addSld modSld sldOrd">
      <pc:chgData name="Pepper See" userId="05fa344e-dd87-4cdf-aa40-0b65d025c22e" providerId="ADAL" clId="{177D3CE2-BAAC-1F40-8F3F-AD3E09D5183E}" dt="2023-03-29T06:54:14.395" v="338" actId="729"/>
      <pc:docMkLst>
        <pc:docMk/>
      </pc:docMkLst>
      <pc:sldChg chg="modSp mod">
        <pc:chgData name="Pepper See" userId="05fa344e-dd87-4cdf-aa40-0b65d025c22e" providerId="ADAL" clId="{177D3CE2-BAAC-1F40-8F3F-AD3E09D5183E}" dt="2023-03-29T01:57:53.485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77D3CE2-BAAC-1F40-8F3F-AD3E09D5183E}" dt="2023-03-29T01:57:53.485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delSp modSp mod">
        <pc:chgData name="Pepper See" userId="05fa344e-dd87-4cdf-aa40-0b65d025c22e" providerId="ADAL" clId="{177D3CE2-BAAC-1F40-8F3F-AD3E09D5183E}" dt="2023-03-29T02:23:09.776" v="156" actId="207"/>
        <pc:sldMkLst>
          <pc:docMk/>
          <pc:sldMk cId="3192410478" sldId="257"/>
        </pc:sldMkLst>
        <pc:spChg chg="mod">
          <ac:chgData name="Pepper See" userId="05fa344e-dd87-4cdf-aa40-0b65d025c22e" providerId="ADAL" clId="{177D3CE2-BAAC-1F40-8F3F-AD3E09D5183E}" dt="2023-03-29T02:22:24.849" v="146" actId="27636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77D3CE2-BAAC-1F40-8F3F-AD3E09D5183E}" dt="2023-03-29T02:22:44.559" v="152" actId="1076"/>
          <ac:spMkLst>
            <pc:docMk/>
            <pc:sldMk cId="3192410478" sldId="257"/>
            <ac:spMk id="5" creationId="{36BA3CDD-0568-9A4B-97F2-C7F63FF61279}"/>
          </ac:spMkLst>
        </pc:spChg>
        <pc:spChg chg="del mod">
          <ac:chgData name="Pepper See" userId="05fa344e-dd87-4cdf-aa40-0b65d025c22e" providerId="ADAL" clId="{177D3CE2-BAAC-1F40-8F3F-AD3E09D5183E}" dt="2023-03-29T02:22:39.974" v="151" actId="478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177D3CE2-BAAC-1F40-8F3F-AD3E09D5183E}" dt="2023-03-29T02:23:09.776" v="156" actId="20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88981467" sldId="258"/>
        </pc:sldMkLst>
      </pc:sldChg>
      <pc:sldChg chg="modSp mod modShow">
        <pc:chgData name="Pepper See" userId="05fa344e-dd87-4cdf-aa40-0b65d025c22e" providerId="ADAL" clId="{177D3CE2-BAAC-1F40-8F3F-AD3E09D5183E}" dt="2023-03-29T02:26:24.072" v="186" actId="729"/>
        <pc:sldMkLst>
          <pc:docMk/>
          <pc:sldMk cId="2849216238" sldId="273"/>
        </pc:sldMkLst>
        <pc:spChg chg="mod">
          <ac:chgData name="Pepper See" userId="05fa344e-dd87-4cdf-aa40-0b65d025c22e" providerId="ADAL" clId="{177D3CE2-BAAC-1F40-8F3F-AD3E09D5183E}" dt="2023-03-29T02:25:57.421" v="179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Pepper See" userId="05fa344e-dd87-4cdf-aa40-0b65d025c22e" providerId="ADAL" clId="{177D3CE2-BAAC-1F40-8F3F-AD3E09D5183E}" dt="2023-03-29T02:26:15.151" v="185" actId="20577"/>
          <ac:spMkLst>
            <pc:docMk/>
            <pc:sldMk cId="2849216238" sldId="273"/>
            <ac:spMk id="3" creationId="{6BAE5D20-57F9-B993-C182-AC4AE26F1890}"/>
          </ac:spMkLst>
        </pc:spChg>
      </pc:sldChg>
      <pc:sldChg chg="addSp delSp modSp new mod ord">
        <pc:chgData name="Pepper See" userId="05fa344e-dd87-4cdf-aa40-0b65d025c22e" providerId="ADAL" clId="{177D3CE2-BAAC-1F40-8F3F-AD3E09D5183E}" dt="2023-03-29T02:29:08.393" v="250" actId="20577"/>
        <pc:sldMkLst>
          <pc:docMk/>
          <pc:sldMk cId="962716098" sldId="274"/>
        </pc:sldMkLst>
        <pc:spChg chg="mod">
          <ac:chgData name="Pepper See" userId="05fa344e-dd87-4cdf-aa40-0b65d025c22e" providerId="ADAL" clId="{177D3CE2-BAAC-1F40-8F3F-AD3E09D5183E}" dt="2023-03-29T02:29:08.393" v="250" actId="20577"/>
          <ac:spMkLst>
            <pc:docMk/>
            <pc:sldMk cId="962716098" sldId="274"/>
            <ac:spMk id="2" creationId="{6F78B934-064A-2E44-8086-C9D1E90CF5D6}"/>
          </ac:spMkLst>
        </pc:spChg>
        <pc:spChg chg="mod">
          <ac:chgData name="Pepper See" userId="05fa344e-dd87-4cdf-aa40-0b65d025c22e" providerId="ADAL" clId="{177D3CE2-BAAC-1F40-8F3F-AD3E09D5183E}" dt="2023-03-29T02:28:34.820" v="230" actId="14100"/>
          <ac:spMkLst>
            <pc:docMk/>
            <pc:sldMk cId="962716098" sldId="274"/>
            <ac:spMk id="3" creationId="{21F894EC-8444-4645-93FC-EE3B47571450}"/>
          </ac:spMkLst>
        </pc:spChg>
        <pc:spChg chg="add del mod">
          <ac:chgData name="Pepper See" userId="05fa344e-dd87-4cdf-aa40-0b65d025c22e" providerId="ADAL" clId="{177D3CE2-BAAC-1F40-8F3F-AD3E09D5183E}" dt="2023-03-29T02:29:00.813" v="237" actId="478"/>
          <ac:spMkLst>
            <pc:docMk/>
            <pc:sldMk cId="962716098" sldId="274"/>
            <ac:spMk id="4" creationId="{C2057911-CE9B-4A44-A56A-6858BE2C07AC}"/>
          </ac:spMkLst>
        </pc:sp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392654179" sldId="275"/>
        </pc:sldMkLst>
        <pc:spChg chg="mod">
          <ac:chgData name="Pepper See" userId="05fa344e-dd87-4cdf-aa40-0b65d025c22e" providerId="ADAL" clId="{177D3CE2-BAAC-1F40-8F3F-AD3E09D5183E}" dt="2023-03-29T06:48:11.633" v="283" actId="1076"/>
          <ac:spMkLst>
            <pc:docMk/>
            <pc:sldMk cId="392654179" sldId="275"/>
            <ac:spMk id="2" creationId="{6F78B934-064A-2E44-8086-C9D1E90CF5D6}"/>
          </ac:spMkLst>
        </pc:spChg>
        <pc:spChg chg="del">
          <ac:chgData name="Pepper See" userId="05fa344e-dd87-4cdf-aa40-0b65d025c22e" providerId="ADAL" clId="{177D3CE2-BAAC-1F40-8F3F-AD3E09D5183E}" dt="2023-03-29T06:45:33.439" v="265" actId="478"/>
          <ac:spMkLst>
            <pc:docMk/>
            <pc:sldMk cId="392654179" sldId="275"/>
            <ac:spMk id="3" creationId="{21F894EC-8444-4645-93FC-EE3B47571450}"/>
          </ac:spMkLst>
        </pc:spChg>
        <pc:spChg chg="add mod">
          <ac:chgData name="Pepper See" userId="05fa344e-dd87-4cdf-aa40-0b65d025c22e" providerId="ADAL" clId="{177D3CE2-BAAC-1F40-8F3F-AD3E09D5183E}" dt="2023-03-29T06:48:04.786" v="281" actId="1076"/>
          <ac:spMkLst>
            <pc:docMk/>
            <pc:sldMk cId="392654179" sldId="275"/>
            <ac:spMk id="5" creationId="{B78665B7-3129-A349-92D9-E6B8F6EF56D2}"/>
          </ac:spMkLst>
        </pc:spChg>
        <pc:spChg chg="add del">
          <ac:chgData name="Pepper See" userId="05fa344e-dd87-4cdf-aa40-0b65d025c22e" providerId="ADAL" clId="{177D3CE2-BAAC-1F40-8F3F-AD3E09D5183E}" dt="2023-03-29T06:48:24.493" v="286" actId="22"/>
          <ac:spMkLst>
            <pc:docMk/>
            <pc:sldMk cId="392654179" sldId="275"/>
            <ac:spMk id="9" creationId="{04A35A7A-A52F-974A-BAF3-C34C593D5E38}"/>
          </ac:spMkLst>
        </pc:spChg>
        <pc:picChg chg="add mod">
          <ac:chgData name="Pepper See" userId="05fa344e-dd87-4cdf-aa40-0b65d025c22e" providerId="ADAL" clId="{177D3CE2-BAAC-1F40-8F3F-AD3E09D5183E}" dt="2023-03-29T06:48:14.811" v="284" actId="1076"/>
          <ac:picMkLst>
            <pc:docMk/>
            <pc:sldMk cId="392654179" sldId="275"/>
            <ac:picMk id="7" creationId="{4B707C57-3110-DA48-B911-6FAFA383FEDC}"/>
          </ac:picMkLst>
        </pc:picChg>
      </pc:sldChg>
      <pc:sldChg chg="addSp delSp modSp add mod modShow">
        <pc:chgData name="Pepper See" userId="05fa344e-dd87-4cdf-aa40-0b65d025c22e" providerId="ADAL" clId="{177D3CE2-BAAC-1F40-8F3F-AD3E09D5183E}" dt="2023-03-29T06:54:14.395" v="338" actId="729"/>
        <pc:sldMkLst>
          <pc:docMk/>
          <pc:sldMk cId="421691623" sldId="276"/>
        </pc:sldMkLst>
        <pc:spChg chg="mod">
          <ac:chgData name="Pepper See" userId="05fa344e-dd87-4cdf-aa40-0b65d025c22e" providerId="ADAL" clId="{177D3CE2-BAAC-1F40-8F3F-AD3E09D5183E}" dt="2023-03-29T06:48:38.712" v="312" actId="1038"/>
          <ac:spMkLst>
            <pc:docMk/>
            <pc:sldMk cId="421691623" sldId="276"/>
            <ac:spMk id="2" creationId="{6F78B934-064A-2E44-8086-C9D1E90CF5D6}"/>
          </ac:spMkLst>
        </pc:spChg>
        <pc:spChg chg="add del mod">
          <ac:chgData name="Pepper See" userId="05fa344e-dd87-4cdf-aa40-0b65d025c22e" providerId="ADAL" clId="{177D3CE2-BAAC-1F40-8F3F-AD3E09D5183E}" dt="2023-03-29T06:49:31.063" v="315" actId="478"/>
          <ac:spMkLst>
            <pc:docMk/>
            <pc:sldMk cId="421691623" sldId="276"/>
            <ac:spMk id="4" creationId="{01E5BE21-0747-8042-9F36-1806CE7656C2}"/>
          </ac:spMkLst>
        </pc:spChg>
        <pc:spChg chg="add del mod">
          <ac:chgData name="Pepper See" userId="05fa344e-dd87-4cdf-aa40-0b65d025c22e" providerId="ADAL" clId="{177D3CE2-BAAC-1F40-8F3F-AD3E09D5183E}" dt="2023-03-29T06:51:26.071" v="330" actId="1076"/>
          <ac:spMkLst>
            <pc:docMk/>
            <pc:sldMk cId="421691623" sldId="276"/>
            <ac:spMk id="5" creationId="{B78665B7-3129-A349-92D9-E6B8F6EF56D2}"/>
          </ac:spMkLst>
        </pc:spChg>
        <pc:picChg chg="del">
          <ac:chgData name="Pepper See" userId="05fa344e-dd87-4cdf-aa40-0b65d025c22e" providerId="ADAL" clId="{177D3CE2-BAAC-1F40-8F3F-AD3E09D5183E}" dt="2023-03-29T06:49:28.351" v="313" actId="478"/>
          <ac:picMkLst>
            <pc:docMk/>
            <pc:sldMk cId="421691623" sldId="276"/>
            <ac:picMk id="7" creationId="{4B707C57-3110-DA48-B911-6FAFA383FEDC}"/>
          </ac:picMkLst>
        </pc:picChg>
        <pc:picChg chg="add mod">
          <ac:chgData name="Pepper See" userId="05fa344e-dd87-4cdf-aa40-0b65d025c22e" providerId="ADAL" clId="{177D3CE2-BAAC-1F40-8F3F-AD3E09D5183E}" dt="2023-03-29T06:52:08.466" v="337" actId="1076"/>
          <ac:picMkLst>
            <pc:docMk/>
            <pc:sldMk cId="421691623" sldId="276"/>
            <ac:picMk id="8" creationId="{B964A116-3DB7-8142-B06B-033894E9158D}"/>
          </ac:picMkLst>
        </pc:picChg>
      </pc:sldChg>
    </pc:docChg>
  </pc:docChgLst>
  <pc:docChgLst>
    <pc:chgData name="Pepper See" userId="05fa344e-dd87-4cdf-aa40-0b65d025c22e" providerId="ADAL" clId="{329B11F7-BD78-524C-9FB1-F677E6AE511E}"/>
    <pc:docChg chg="custSel addSld delSld modSld sldOrd">
      <pc:chgData name="Pepper See" userId="05fa344e-dd87-4cdf-aa40-0b65d025c22e" providerId="ADAL" clId="{329B11F7-BD78-524C-9FB1-F677E6AE511E}" dt="2023-04-06T02:39:28.396" v="168"/>
      <pc:docMkLst>
        <pc:docMk/>
      </pc:docMkLst>
      <pc:sldChg chg="modSp mod">
        <pc:chgData name="Pepper See" userId="05fa344e-dd87-4cdf-aa40-0b65d025c22e" providerId="ADAL" clId="{329B11F7-BD78-524C-9FB1-F677E6AE511E}" dt="2023-04-06T02:25:14.889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329B11F7-BD78-524C-9FB1-F677E6AE511E}" dt="2023-04-06T02:25:14.889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 modShow">
        <pc:chgData name="Pepper See" userId="05fa344e-dd87-4cdf-aa40-0b65d025c22e" providerId="ADAL" clId="{329B11F7-BD78-524C-9FB1-F677E6AE511E}" dt="2023-04-06T02:39:28.396" v="168"/>
        <pc:sldMkLst>
          <pc:docMk/>
          <pc:sldMk cId="3192410478" sldId="257"/>
        </pc:sldMkLst>
        <pc:spChg chg="mod">
          <ac:chgData name="Pepper See" userId="05fa344e-dd87-4cdf-aa40-0b65d025c22e" providerId="ADAL" clId="{329B11F7-BD78-524C-9FB1-F677E6AE511E}" dt="2023-04-06T02:26:06.442" v="1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329B11F7-BD78-524C-9FB1-F677E6AE511E}" dt="2023-04-06T02:32:07.433" v="37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329B11F7-BD78-524C-9FB1-F677E6AE511E}" dt="2023-04-06T02:39:28.396" v="168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add mod ord">
        <pc:chgData name="Pepper See" userId="05fa344e-dd87-4cdf-aa40-0b65d025c22e" providerId="ADAL" clId="{329B11F7-BD78-524C-9FB1-F677E6AE511E}" dt="2023-04-06T02:35:53.688" v="92" actId="20577"/>
        <pc:sldMkLst>
          <pc:docMk/>
          <pc:sldMk cId="0" sldId="274"/>
        </pc:sldMkLst>
        <pc:graphicFrameChg chg="modGraphic">
          <ac:chgData name="Pepper See" userId="05fa344e-dd87-4cdf-aa40-0b65d025c22e" providerId="ADAL" clId="{329B11F7-BD78-524C-9FB1-F677E6AE511E}" dt="2023-04-06T02:35:53.688" v="92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92654179" sldId="275"/>
        </pc:sldMkLst>
      </pc:sldChg>
      <pc:sldChg chg="del">
        <pc:chgData name="Pepper See" userId="05fa344e-dd87-4cdf-aa40-0b65d025c22e" providerId="ADAL" clId="{329B11F7-BD78-524C-9FB1-F677E6AE511E}" dt="2023-04-06T02:25:37.209" v="3" actId="2696"/>
        <pc:sldMkLst>
          <pc:docMk/>
          <pc:sldMk cId="2869158203" sldId="277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450383247" sldId="278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1743226863" sldId="279"/>
        </pc:sldMkLst>
      </pc:sldChg>
      <pc:sldChg chg="del">
        <pc:chgData name="Pepper See" userId="05fa344e-dd87-4cdf-aa40-0b65d025c22e" providerId="ADAL" clId="{329B11F7-BD78-524C-9FB1-F677E6AE511E}" dt="2023-04-06T02:25:41.756" v="4" actId="2696"/>
        <pc:sldMkLst>
          <pc:docMk/>
          <pc:sldMk cId="380183796" sldId="280"/>
        </pc:sldMkLst>
      </pc:sldChg>
      <pc:sldChg chg="del">
        <pc:chgData name="Pepper See" userId="05fa344e-dd87-4cdf-aa40-0b65d025c22e" providerId="ADAL" clId="{329B11F7-BD78-524C-9FB1-F677E6AE511E}" dt="2023-04-06T02:25:21.600" v="1" actId="2696"/>
        <pc:sldMkLst>
          <pc:docMk/>
          <pc:sldMk cId="1577705088" sldId="281"/>
        </pc:sldMkLst>
      </pc:sldChg>
      <pc:sldChg chg="del">
        <pc:chgData name="Pepper See" userId="05fa344e-dd87-4cdf-aa40-0b65d025c22e" providerId="ADAL" clId="{329B11F7-BD78-524C-9FB1-F677E6AE511E}" dt="2023-04-06T02:25:26.477" v="2" actId="2696"/>
        <pc:sldMkLst>
          <pc:docMk/>
          <pc:sldMk cId="2654811532" sldId="282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1284903469" sldId="2095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975973209" sldId="2096"/>
        </pc:sldMkLst>
      </pc:sldChg>
      <pc:sldChg chg="add">
        <pc:chgData name="Pepper See" userId="05fa344e-dd87-4cdf-aa40-0b65d025c22e" providerId="ADAL" clId="{329B11F7-BD78-524C-9FB1-F677E6AE511E}" dt="2023-04-06T02:26:38.364" v="11"/>
        <pc:sldMkLst>
          <pc:docMk/>
          <pc:sldMk cId="668715350" sldId="2097"/>
        </pc:sldMkLst>
      </pc:sldChg>
    </pc:docChg>
  </pc:docChgLst>
  <pc:docChgLst>
    <pc:chgData name="Pepper See" userId="05fa344e-dd87-4cdf-aa40-0b65d025c22e" providerId="ADAL" clId="{18E030D1-E76D-0749-B5AE-9D27F44336B8}"/>
    <pc:docChg chg="undo custSel addSld delSld modSld sldOrd">
      <pc:chgData name="Pepper See" userId="05fa344e-dd87-4cdf-aa40-0b65d025c22e" providerId="ADAL" clId="{18E030D1-E76D-0749-B5AE-9D27F44336B8}" dt="2023-04-18T08:40:23.885" v="1284" actId="20577"/>
      <pc:docMkLst>
        <pc:docMk/>
      </pc:docMkLst>
      <pc:sldChg chg="modSp mod">
        <pc:chgData name="Pepper See" userId="05fa344e-dd87-4cdf-aa40-0b65d025c22e" providerId="ADAL" clId="{18E030D1-E76D-0749-B5AE-9D27F44336B8}" dt="2023-04-13T07:40:48.79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18E030D1-E76D-0749-B5AE-9D27F44336B8}" dt="2023-04-13T07:40:48.79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18E030D1-E76D-0749-B5AE-9D27F44336B8}" dt="2023-04-18T08:27:24.326" v="1141" actId="20577"/>
        <pc:sldMkLst>
          <pc:docMk/>
          <pc:sldMk cId="3192410478" sldId="257"/>
        </pc:sldMkLst>
        <pc:spChg chg="mod">
          <ac:chgData name="Pepper See" userId="05fa344e-dd87-4cdf-aa40-0b65d025c22e" providerId="ADAL" clId="{18E030D1-E76D-0749-B5AE-9D27F44336B8}" dt="2023-04-18T02:57:04.069" v="836" actId="103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18E030D1-E76D-0749-B5AE-9D27F44336B8}" dt="2023-04-18T08:27:24.326" v="1141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18E030D1-E76D-0749-B5AE-9D27F44336B8}" dt="2023-04-18T08:23:51.808" v="1123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18E030D1-E76D-0749-B5AE-9D27F44336B8}" dt="2023-04-18T08:21:04.342" v="108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Pepper See" userId="05fa344e-dd87-4cdf-aa40-0b65d025c22e" providerId="ADAL" clId="{18E030D1-E76D-0749-B5AE-9D27F44336B8}" dt="2023-04-17T03:26:09.949" v="666" actId="1036"/>
        <pc:sldMkLst>
          <pc:docMk/>
          <pc:sldMk cId="0" sldId="275"/>
        </pc:sldMkLst>
        <pc:spChg chg="mod">
          <ac:chgData name="Pepper See" userId="05fa344e-dd87-4cdf-aa40-0b65d025c22e" providerId="ADAL" clId="{18E030D1-E76D-0749-B5AE-9D27F44336B8}" dt="2023-04-17T03:26:05.782" v="664" actId="14100"/>
          <ac:spMkLst>
            <pc:docMk/>
            <pc:sldMk cId="0" sldId="275"/>
            <ac:spMk id="26" creationId="{8D207C20-B74A-6D45-847B-820FBF0C0DD7}"/>
          </ac:spMkLst>
        </pc:spChg>
        <pc:spChg chg="add mod">
          <ac:chgData name="Pepper See" userId="05fa344e-dd87-4cdf-aa40-0b65d025c22e" providerId="ADAL" clId="{18E030D1-E76D-0749-B5AE-9D27F44336B8}" dt="2023-04-17T03:26:09.949" v="666" actId="1036"/>
          <ac:spMkLst>
            <pc:docMk/>
            <pc:sldMk cId="0" sldId="275"/>
            <ac:spMk id="29" creationId="{68671DF2-388C-824F-A1B4-45F17A48FD60}"/>
          </ac:spMkLst>
        </pc:spChg>
        <pc:spChg chg="mod">
          <ac:chgData name="Pepper See" userId="05fa344e-dd87-4cdf-aa40-0b65d025c22e" providerId="ADAL" clId="{18E030D1-E76D-0749-B5AE-9D27F44336B8}" dt="2023-04-17T03:25:53.798" v="661" actId="1076"/>
          <ac:spMkLst>
            <pc:docMk/>
            <pc:sldMk cId="0" sldId="275"/>
            <ac:spMk id="397" creationId="{00000000-0000-0000-0000-000000000000}"/>
          </ac:spMkLst>
        </pc:spChg>
      </pc:sldChg>
      <pc:sldChg chg="addSp modSp new mod ord">
        <pc:chgData name="Pepper See" userId="05fa344e-dd87-4cdf-aa40-0b65d025c22e" providerId="ADAL" clId="{18E030D1-E76D-0749-B5AE-9D27F44336B8}" dt="2023-04-18T08:33:29.813" v="1215" actId="1076"/>
        <pc:sldMkLst>
          <pc:docMk/>
          <pc:sldMk cId="902381188" sldId="276"/>
        </pc:sldMkLst>
        <pc:spChg chg="mod">
          <ac:chgData name="Pepper See" userId="05fa344e-dd87-4cdf-aa40-0b65d025c22e" providerId="ADAL" clId="{18E030D1-E76D-0749-B5AE-9D27F44336B8}" dt="2023-04-18T02:57:21.996" v="837" actId="113"/>
          <ac:spMkLst>
            <pc:docMk/>
            <pc:sldMk cId="902381188" sldId="276"/>
            <ac:spMk id="2" creationId="{0D99BF15-394F-644B-9260-B52947EAA9FE}"/>
          </ac:spMkLst>
        </pc:spChg>
        <pc:picChg chg="add mod modCrop">
          <ac:chgData name="Pepper See" userId="05fa344e-dd87-4cdf-aa40-0b65d025c22e" providerId="ADAL" clId="{18E030D1-E76D-0749-B5AE-9D27F44336B8}" dt="2023-04-18T02:56:23.373" v="826" actId="732"/>
          <ac:picMkLst>
            <pc:docMk/>
            <pc:sldMk cId="902381188" sldId="276"/>
            <ac:picMk id="4" creationId="{E27E9EAC-A4ED-344C-A341-D03528233ADA}"/>
          </ac:picMkLst>
        </pc:picChg>
        <pc:picChg chg="add mod modCrop">
          <ac:chgData name="Pepper See" userId="05fa344e-dd87-4cdf-aa40-0b65d025c22e" providerId="ADAL" clId="{18E030D1-E76D-0749-B5AE-9D27F44336B8}" dt="2023-04-18T08:33:29.813" v="1215" actId="1076"/>
          <ac:picMkLst>
            <pc:docMk/>
            <pc:sldMk cId="902381188" sldId="276"/>
            <ac:picMk id="5" creationId="{791809DC-80EB-B244-9809-E6E92620B589}"/>
          </ac:picMkLst>
        </pc:picChg>
      </pc:sldChg>
      <pc:sldChg chg="modSp new del mod">
        <pc:chgData name="Pepper See" userId="05fa344e-dd87-4cdf-aa40-0b65d025c22e" providerId="ADAL" clId="{18E030D1-E76D-0749-B5AE-9D27F44336B8}" dt="2023-04-17T02:59:30.193" v="309" actId="2696"/>
        <pc:sldMkLst>
          <pc:docMk/>
          <pc:sldMk cId="3084541349" sldId="277"/>
        </pc:sldMkLst>
        <pc:spChg chg="mod">
          <ac:chgData name="Pepper See" userId="05fa344e-dd87-4cdf-aa40-0b65d025c22e" providerId="ADAL" clId="{18E030D1-E76D-0749-B5AE-9D27F44336B8}" dt="2023-04-17T02:58:42.450" v="291" actId="20577"/>
          <ac:spMkLst>
            <pc:docMk/>
            <pc:sldMk cId="3084541349" sldId="277"/>
            <ac:spMk id="2" creationId="{81DD811E-39EE-7B4F-901F-F3F191426954}"/>
          </ac:spMkLst>
        </pc:spChg>
      </pc:sldChg>
      <pc:sldChg chg="modSp add mod ord">
        <pc:chgData name="Pepper See" userId="05fa344e-dd87-4cdf-aa40-0b65d025c22e" providerId="ADAL" clId="{18E030D1-E76D-0749-B5AE-9D27F44336B8}" dt="2023-04-18T08:40:23.885" v="1284" actId="20577"/>
        <pc:sldMkLst>
          <pc:docMk/>
          <pc:sldMk cId="1545636875" sldId="278"/>
        </pc:sldMkLst>
        <pc:spChg chg="mod">
          <ac:chgData name="Pepper See" userId="05fa344e-dd87-4cdf-aa40-0b65d025c22e" providerId="ADAL" clId="{18E030D1-E76D-0749-B5AE-9D27F44336B8}" dt="2023-04-18T02:57:29.180" v="838" actId="113"/>
          <ac:spMkLst>
            <pc:docMk/>
            <pc:sldMk cId="1545636875" sldId="278"/>
            <ac:spMk id="2" creationId="{F0FEA838-745F-A8B0-6EBC-E26D6942B1F7}"/>
          </ac:spMkLst>
        </pc:spChg>
        <pc:spChg chg="mod">
          <ac:chgData name="Pepper See" userId="05fa344e-dd87-4cdf-aa40-0b65d025c22e" providerId="ADAL" clId="{18E030D1-E76D-0749-B5AE-9D27F44336B8}" dt="2023-04-18T08:40:23.885" v="1284" actId="20577"/>
          <ac:spMkLst>
            <pc:docMk/>
            <pc:sldMk cId="1545636875" sldId="278"/>
            <ac:spMk id="4" creationId="{322B0E00-4C4B-B13E-DBFF-27F9C3BF71A4}"/>
          </ac:spMkLst>
        </pc:spChg>
        <pc:spChg chg="mod">
          <ac:chgData name="Pepper See" userId="05fa344e-dd87-4cdf-aa40-0b65d025c22e" providerId="ADAL" clId="{18E030D1-E76D-0749-B5AE-9D27F44336B8}" dt="2023-04-18T03:09:43.049" v="938" actId="1076"/>
          <ac:spMkLst>
            <pc:docMk/>
            <pc:sldMk cId="1545636875" sldId="278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18E030D1-E76D-0749-B5AE-9D27F44336B8}" dt="2023-04-18T08:34:33.430" v="1216" actId="13926"/>
          <ac:graphicFrameMkLst>
            <pc:docMk/>
            <pc:sldMk cId="1545636875" sldId="278"/>
            <ac:graphicFrameMk id="3" creationId="{00E38648-255C-A79D-2ECB-C22CB830CE4B}"/>
          </ac:graphicFrameMkLst>
        </pc:graphicFrameChg>
      </pc:sldChg>
      <pc:sldChg chg="ord">
        <pc:chgData name="Pepper See" userId="05fa344e-dd87-4cdf-aa40-0b65d025c22e" providerId="ADAL" clId="{18E030D1-E76D-0749-B5AE-9D27F44336B8}" dt="2023-04-18T01:24:19.465" v="680" actId="20578"/>
        <pc:sldMkLst>
          <pc:docMk/>
          <pc:sldMk cId="1707300445" sldId="280"/>
        </pc:sldMkLst>
      </pc:sldChg>
      <pc:sldChg chg="ord">
        <pc:chgData name="Pepper See" userId="05fa344e-dd87-4cdf-aa40-0b65d025c22e" providerId="ADAL" clId="{18E030D1-E76D-0749-B5AE-9D27F44336B8}" dt="2023-04-18T01:24:19.465" v="680" actId="20578"/>
        <pc:sldMkLst>
          <pc:docMk/>
          <pc:sldMk cId="2980956098" sldId="281"/>
        </pc:sldMkLst>
      </pc:sldChg>
      <pc:sldChg chg="addSp delSp modSp new mod ord">
        <pc:chgData name="Pepper See" userId="05fa344e-dd87-4cdf-aa40-0b65d025c22e" providerId="ADAL" clId="{18E030D1-E76D-0749-B5AE-9D27F44336B8}" dt="2023-04-18T08:22:19.279" v="1088" actId="20578"/>
        <pc:sldMkLst>
          <pc:docMk/>
          <pc:sldMk cId="1044803572" sldId="282"/>
        </pc:sldMkLst>
        <pc:spChg chg="mod">
          <ac:chgData name="Pepper See" userId="05fa344e-dd87-4cdf-aa40-0b65d025c22e" providerId="ADAL" clId="{18E030D1-E76D-0749-B5AE-9D27F44336B8}" dt="2023-04-18T02:56:49.398" v="829" actId="113"/>
          <ac:spMkLst>
            <pc:docMk/>
            <pc:sldMk cId="1044803572" sldId="282"/>
            <ac:spMk id="2" creationId="{46591464-0967-B949-BF52-F1ADA2CD5FB8}"/>
          </ac:spMkLst>
        </pc:spChg>
        <pc:spChg chg="add del mod">
          <ac:chgData name="Pepper See" userId="05fa344e-dd87-4cdf-aa40-0b65d025c22e" providerId="ADAL" clId="{18E030D1-E76D-0749-B5AE-9D27F44336B8}" dt="2023-04-18T01:39:57.180" v="685"/>
          <ac:spMkLst>
            <pc:docMk/>
            <pc:sldMk cId="1044803572" sldId="282"/>
            <ac:spMk id="4" creationId="{034FAB0C-81F3-BA49-9CF2-4D96E7DD12BE}"/>
          </ac:spMkLst>
        </pc:spChg>
        <pc:graphicFrameChg chg="add del mod">
          <ac:chgData name="Pepper See" userId="05fa344e-dd87-4cdf-aa40-0b65d025c22e" providerId="ADAL" clId="{18E030D1-E76D-0749-B5AE-9D27F44336B8}" dt="2023-04-18T01:39:57.180" v="685"/>
          <ac:graphicFrameMkLst>
            <pc:docMk/>
            <pc:sldMk cId="1044803572" sldId="282"/>
            <ac:graphicFrameMk id="3" creationId="{685F6201-4C72-BC4A-B012-426758FE49D1}"/>
          </ac:graphicFrameMkLst>
        </pc:graphicFrameChg>
        <pc:graphicFrameChg chg="add mod modGraphic">
          <ac:chgData name="Pepper See" userId="05fa344e-dd87-4cdf-aa40-0b65d025c22e" providerId="ADAL" clId="{18E030D1-E76D-0749-B5AE-9D27F44336B8}" dt="2023-04-18T02:58:22.298" v="849" actId="14100"/>
          <ac:graphicFrameMkLst>
            <pc:docMk/>
            <pc:sldMk cId="1044803572" sldId="282"/>
            <ac:graphicFrameMk id="5" creationId="{70FFE0F4-056E-3B4B-A8BD-4DD00972C47F}"/>
          </ac:graphicFrameMkLst>
        </pc:graphicFrameChg>
      </pc:sldChg>
      <pc:sldChg chg="modSp mod">
        <pc:chgData name="Pepper See" userId="05fa344e-dd87-4cdf-aa40-0b65d025c22e" providerId="ADAL" clId="{18E030D1-E76D-0749-B5AE-9D27F44336B8}" dt="2023-04-18T07:00:29.180" v="1002" actId="20577"/>
        <pc:sldMkLst>
          <pc:docMk/>
          <pc:sldMk cId="1974034793" sldId="283"/>
        </pc:sldMkLst>
        <pc:spChg chg="mod">
          <ac:chgData name="Pepper See" userId="05fa344e-dd87-4cdf-aa40-0b65d025c22e" providerId="ADAL" clId="{18E030D1-E76D-0749-B5AE-9D27F44336B8}" dt="2023-04-18T07:00:29.180" v="1002" actId="20577"/>
          <ac:spMkLst>
            <pc:docMk/>
            <pc:sldMk cId="1974034793" sldId="283"/>
            <ac:spMk id="6" creationId="{68BA0B75-E47A-21E8-D007-8D8826C05726}"/>
          </ac:spMkLst>
        </pc:spChg>
      </pc:sldChg>
      <pc:sldChg chg="addSp modSp new mod ord">
        <pc:chgData name="Pepper See" userId="05fa344e-dd87-4cdf-aa40-0b65d025c22e" providerId="ADAL" clId="{18E030D1-E76D-0749-B5AE-9D27F44336B8}" dt="2023-04-18T08:33:21.107" v="1214" actId="20578"/>
        <pc:sldMkLst>
          <pc:docMk/>
          <pc:sldMk cId="3409715298" sldId="284"/>
        </pc:sldMkLst>
        <pc:spChg chg="mod">
          <ac:chgData name="Pepper See" userId="05fa344e-dd87-4cdf-aa40-0b65d025c22e" providerId="ADAL" clId="{18E030D1-E76D-0749-B5AE-9D27F44336B8}" dt="2023-04-18T08:31:39.872" v="1210" actId="255"/>
          <ac:spMkLst>
            <pc:docMk/>
            <pc:sldMk cId="3409715298" sldId="284"/>
            <ac:spMk id="2" creationId="{44030C61-86B5-E84B-AF9B-AE8548E0167E}"/>
          </ac:spMkLst>
        </pc:spChg>
        <pc:picChg chg="add mod">
          <ac:chgData name="Pepper See" userId="05fa344e-dd87-4cdf-aa40-0b65d025c22e" providerId="ADAL" clId="{18E030D1-E76D-0749-B5AE-9D27F44336B8}" dt="2023-04-18T08:31:47.203" v="1212" actId="14100"/>
          <ac:picMkLst>
            <pc:docMk/>
            <pc:sldMk cId="3409715298" sldId="284"/>
            <ac:picMk id="4" creationId="{74418317-ADD4-4947-9A06-1CEAB9562F2A}"/>
          </ac:picMkLst>
        </pc:picChg>
      </pc:sldChg>
      <pc:sldChg chg="addSp delSp modSp new mod">
        <pc:chgData name="Pepper See" userId="05fa344e-dd87-4cdf-aa40-0b65d025c22e" providerId="ADAL" clId="{18E030D1-E76D-0749-B5AE-9D27F44336B8}" dt="2023-04-18T08:36:48.290" v="1236" actId="1076"/>
        <pc:sldMkLst>
          <pc:docMk/>
          <pc:sldMk cId="1248673069" sldId="285"/>
        </pc:sldMkLst>
        <pc:spChg chg="del">
          <ac:chgData name="Pepper See" userId="05fa344e-dd87-4cdf-aa40-0b65d025c22e" providerId="ADAL" clId="{18E030D1-E76D-0749-B5AE-9D27F44336B8}" dt="2023-04-18T08:36:31.216" v="1235" actId="478"/>
          <ac:spMkLst>
            <pc:docMk/>
            <pc:sldMk cId="1248673069" sldId="285"/>
            <ac:spMk id="2" creationId="{2C184139-0103-4D41-8B9E-38F8F51EF384}"/>
          </ac:spMkLst>
        </pc:spChg>
        <pc:spChg chg="add mod">
          <ac:chgData name="Pepper See" userId="05fa344e-dd87-4cdf-aa40-0b65d025c22e" providerId="ADAL" clId="{18E030D1-E76D-0749-B5AE-9D27F44336B8}" dt="2023-04-18T08:36:48.290" v="1236" actId="1076"/>
          <ac:spMkLst>
            <pc:docMk/>
            <pc:sldMk cId="1248673069" sldId="285"/>
            <ac:spMk id="5" creationId="{C99A9779-A932-BD42-93EF-3BCB375B20D7}"/>
          </ac:spMkLst>
        </pc:spChg>
        <pc:picChg chg="add mod modCrop">
          <ac:chgData name="Pepper See" userId="05fa344e-dd87-4cdf-aa40-0b65d025c22e" providerId="ADAL" clId="{18E030D1-E76D-0749-B5AE-9D27F44336B8}" dt="2023-04-18T08:36:26.592" v="1234" actId="732"/>
          <ac:picMkLst>
            <pc:docMk/>
            <pc:sldMk cId="1248673069" sldId="285"/>
            <ac:picMk id="4" creationId="{83ED76B8-DDD9-234D-A2FE-D1EDC5B234C7}"/>
          </ac:picMkLst>
        </pc:pic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EFA590CB-D785-4066-BA18-CD59FC21389F}"/>
    <pc:docChg chg="modSld">
      <pc:chgData name="Emily Chain" userId="S::emily@tomowork.org::07b7bf24-8170-484d-97e7-99e02b21749b" providerId="AD" clId="Web-{EFA590CB-D785-4066-BA18-CD59FC21389F}" dt="2023-03-28T07:09:17.622" v="9" actId="20577"/>
      <pc:docMkLst>
        <pc:docMk/>
      </pc:docMkLst>
      <pc:sldChg chg="modSp">
        <pc:chgData name="Emily Chain" userId="S::emily@tomowork.org::07b7bf24-8170-484d-97e7-99e02b21749b" providerId="AD" clId="Web-{EFA590CB-D785-4066-BA18-CD59FC21389F}" dt="2023-03-28T07:09:17.622" v="9" actId="20577"/>
        <pc:sldMkLst>
          <pc:docMk/>
          <pc:sldMk cId="3192410478" sldId="257"/>
        </pc:sldMkLst>
        <pc:spChg chg="mod">
          <ac:chgData name="Emily Chain" userId="S::emily@tomowork.org::07b7bf24-8170-484d-97e7-99e02b21749b" providerId="AD" clId="Web-{EFA590CB-D785-4066-BA18-CD59FC21389F}" dt="2023-03-28T07:09:17.622" v="9" actId="20577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Emily Chain" userId="S::emily@tomowork.org::07b7bf24-8170-484d-97e7-99e02b21749b" providerId="AD" clId="Web-{3A18ADAC-B9C2-4F81-922C-C934515DCB64}"/>
    <pc:docChg chg="modSld">
      <pc:chgData name="Emily Chain" userId="S::emily@tomowork.org::07b7bf24-8170-484d-97e7-99e02b21749b" providerId="AD" clId="Web-{3A18ADAC-B9C2-4F81-922C-C934515DCB64}" dt="2023-03-31T05:46:47.105" v="200" actId="20577"/>
      <pc:docMkLst>
        <pc:docMk/>
      </pc:docMkLst>
      <pc:sldChg chg="addSp delSp modSp">
        <pc:chgData name="Emily Chain" userId="S::emily@tomowork.org::07b7bf24-8170-484d-97e7-99e02b21749b" providerId="AD" clId="Web-{3A18ADAC-B9C2-4F81-922C-C934515DCB64}" dt="2023-03-31T05:46:41.433" v="197" actId="20577"/>
        <pc:sldMkLst>
          <pc:docMk/>
          <pc:sldMk cId="1813027519" sldId="279"/>
        </pc:sldMkLst>
        <pc:spChg chg="mod">
          <ac:chgData name="Emily Chain" userId="S::emily@tomowork.org::07b7bf24-8170-484d-97e7-99e02b21749b" providerId="AD" clId="Web-{3A18ADAC-B9C2-4F81-922C-C934515DCB64}" dt="2023-03-31T05:46:41.433" v="197" actId="20577"/>
          <ac:spMkLst>
            <pc:docMk/>
            <pc:sldMk cId="1813027519" sldId="279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43:28.050" v="155" actId="1076"/>
          <ac:spMkLst>
            <pc:docMk/>
            <pc:sldMk cId="1813027519" sldId="27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3A18ADAC-B9C2-4F81-922C-C934515DCB64}" dt="2023-03-31T05:43:28.003" v="151" actId="1076"/>
          <ac:spMkLst>
            <pc:docMk/>
            <pc:sldMk cId="1813027519" sldId="279"/>
            <ac:spMk id="8" creationId="{4FE8D941-99B7-F66E-0AC1-C7A0D8E6DE6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19" v="152" actId="1076"/>
          <ac:spMkLst>
            <pc:docMk/>
            <pc:sldMk cId="1813027519" sldId="279"/>
            <ac:spMk id="9" creationId="{1F65DF59-B288-1920-0484-B401D3973725}"/>
          </ac:spMkLst>
        </pc:spChg>
        <pc:spChg chg="add">
          <ac:chgData name="Emily Chain" userId="S::emily@tomowork.org::07b7bf24-8170-484d-97e7-99e02b21749b" providerId="AD" clId="Web-{3A18ADAC-B9C2-4F81-922C-C934515DCB64}" dt="2023-03-31T05:39:37.151" v="51"/>
          <ac:spMkLst>
            <pc:docMk/>
            <pc:sldMk cId="1813027519" sldId="279"/>
            <ac:spMk id="10" creationId="{156126C8-89B2-7C2C-3B32-9A5E86D204B5}"/>
          </ac:spMkLst>
        </pc:spChg>
        <pc:spChg chg="mod">
          <ac:chgData name="Emily Chain" userId="S::emily@tomowork.org::07b7bf24-8170-484d-97e7-99e02b21749b" providerId="AD" clId="Web-{3A18ADAC-B9C2-4F81-922C-C934515DCB64}" dt="2023-03-31T05:43:28.066" v="156" actId="1076"/>
          <ac:spMkLst>
            <pc:docMk/>
            <pc:sldMk cId="1813027519" sldId="279"/>
            <ac:spMk id="12" creationId="{876A21B9-7D35-3D32-792E-25E69777C373}"/>
          </ac:spMkLst>
        </pc:spChg>
        <pc:spChg chg="del">
          <ac:chgData name="Emily Chain" userId="S::emily@tomowork.org::07b7bf24-8170-484d-97e7-99e02b21749b" providerId="AD" clId="Web-{3A18ADAC-B9C2-4F81-922C-C934515DCB64}" dt="2023-03-31T05:39:36.057" v="48"/>
          <ac:spMkLst>
            <pc:docMk/>
            <pc:sldMk cId="1813027519" sldId="279"/>
            <ac:spMk id="13" creationId="{C0D4A7EC-B77F-61C1-4091-CA50BC2C2740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3"/>
          <ac:spMkLst>
            <pc:docMk/>
            <pc:sldMk cId="1813027519" sldId="279"/>
            <ac:spMk id="17" creationId="{01030662-5A7D-725B-C41D-0C4545432331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7"/>
          <ac:spMkLst>
            <pc:docMk/>
            <pc:sldMk cId="1813027519" sldId="279"/>
            <ac:spMk id="28" creationId="{2A9845B4-5048-8DD2-827B-59A2EA3C577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6"/>
          <ac:spMkLst>
            <pc:docMk/>
            <pc:sldMk cId="1813027519" sldId="279"/>
            <ac:spMk id="29" creationId="{1F4AE69B-E698-CE2D-C21F-9CF7D2DA0B95}"/>
          </ac:spMkLst>
        </pc:spChg>
        <pc:spChg chg="mod">
          <ac:chgData name="Emily Chain" userId="S::emily@tomowork.org::07b7bf24-8170-484d-97e7-99e02b21749b" providerId="AD" clId="Web-{3A18ADAC-B9C2-4F81-922C-C934515DCB64}" dt="2023-03-31T05:44:39.334" v="173" actId="14100"/>
          <ac:spMkLst>
            <pc:docMk/>
            <pc:sldMk cId="1813027519" sldId="27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3A18ADAC-B9C2-4F81-922C-C934515DCB64}" dt="2023-03-31T05:43:39.785" v="160" actId="1076"/>
          <ac:spMkLst>
            <pc:docMk/>
            <pc:sldMk cId="1813027519" sldId="279"/>
            <ac:spMk id="35" creationId="{F089C83D-BE02-1497-83AC-CF4A6429DBEC}"/>
          </ac:spMkLst>
        </pc:spChg>
        <pc:spChg chg="del">
          <ac:chgData name="Emily Chain" userId="S::emily@tomowork.org::07b7bf24-8170-484d-97e7-99e02b21749b" providerId="AD" clId="Web-{3A18ADAC-B9C2-4F81-922C-C934515DCB64}" dt="2023-03-31T05:39:36.041" v="35"/>
          <ac:spMkLst>
            <pc:docMk/>
            <pc:sldMk cId="1813027519" sldId="279"/>
            <ac:spMk id="38" creationId="{D933997C-E80A-EA6A-8CDA-B0588AC85472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2"/>
          <ac:spMkLst>
            <pc:docMk/>
            <pc:sldMk cId="1813027519" sldId="279"/>
            <ac:spMk id="56" creationId="{CB78EE11-CD6A-D454-0E7B-CCDE217FE526}"/>
          </ac:spMkLst>
        </pc:spChg>
        <pc:spChg chg="add">
          <ac:chgData name="Emily Chain" userId="S::emily@tomowork.org::07b7bf24-8170-484d-97e7-99e02b21749b" providerId="AD" clId="Web-{3A18ADAC-B9C2-4F81-922C-C934515DCB64}" dt="2023-03-31T05:39:37.260" v="63"/>
          <ac:spMkLst>
            <pc:docMk/>
            <pc:sldMk cId="1813027519" sldId="279"/>
            <ac:spMk id="58" creationId="{12E0525D-88C4-4743-9AA5-ACB370434CC1}"/>
          </ac:spMkLst>
        </pc:spChg>
        <pc:spChg chg="add">
          <ac:chgData name="Emily Chain" userId="S::emily@tomowork.org::07b7bf24-8170-484d-97e7-99e02b21749b" providerId="AD" clId="Web-{3A18ADAC-B9C2-4F81-922C-C934515DCB64}" dt="2023-03-31T05:39:37.276" v="64"/>
          <ac:spMkLst>
            <pc:docMk/>
            <pc:sldMk cId="1813027519" sldId="279"/>
            <ac:spMk id="60" creationId="{F59991B4-C25C-F04B-B34E-5718B260F03F}"/>
          </ac:spMkLst>
        </pc:spChg>
        <pc:spChg chg="add">
          <ac:chgData name="Emily Chain" userId="S::emily@tomowork.org::07b7bf24-8170-484d-97e7-99e02b21749b" providerId="AD" clId="Web-{3A18ADAC-B9C2-4F81-922C-C934515DCB64}" dt="2023-03-31T05:39:37.307" v="66"/>
          <ac:spMkLst>
            <pc:docMk/>
            <pc:sldMk cId="1813027519" sldId="279"/>
            <ac:spMk id="64" creationId="{B6C60524-4937-E84E-7317-EDD3C2E777AC}"/>
          </ac:spMkLst>
        </pc:spChg>
        <pc:spChg chg="add mod">
          <ac:chgData name="Emily Chain" userId="S::emily@tomowork.org::07b7bf24-8170-484d-97e7-99e02b21749b" providerId="AD" clId="Web-{3A18ADAC-B9C2-4F81-922C-C934515DCB64}" dt="2023-03-31T05:46:11.635" v="193" actId="20577"/>
          <ac:spMkLst>
            <pc:docMk/>
            <pc:sldMk cId="1813027519" sldId="279"/>
            <ac:spMk id="69" creationId="{204ECE7C-145D-D2AE-418E-0E191235F423}"/>
          </ac:spMkLst>
        </pc:spChg>
        <pc:spChg chg="add mod">
          <ac:chgData name="Emily Chain" userId="S::emily@tomowork.org::07b7bf24-8170-484d-97e7-99e02b21749b" providerId="AD" clId="Web-{3A18ADAC-B9C2-4F81-922C-C934515DCB64}" dt="2023-03-31T05:45:19.133" v="179" actId="1076"/>
          <ac:spMkLst>
            <pc:docMk/>
            <pc:sldMk cId="1813027519" sldId="279"/>
            <ac:spMk id="70" creationId="{680976A3-9137-6CEB-5904-3962A44374EA}"/>
          </ac:spMkLst>
        </pc:spChg>
        <pc:picChg chg="add">
          <ac:chgData name="Emily Chain" userId="S::emily@tomowork.org::07b7bf24-8170-484d-97e7-99e02b21749b" providerId="AD" clId="Web-{3A18ADAC-B9C2-4F81-922C-C934515DCB64}" dt="2023-03-31T05:39:37.135" v="50"/>
          <ac:picMkLst>
            <pc:docMk/>
            <pc:sldMk cId="1813027519" sldId="279"/>
            <ac:picMk id="3" creationId="{2BF1ADA9-9B44-8FA2-9E8C-2F1BBD2F65DE}"/>
          </ac:picMkLst>
        </pc:picChg>
        <pc:picChg chg="mod">
          <ac:chgData name="Emily Chain" userId="S::emily@tomowork.org::07b7bf24-8170-484d-97e7-99e02b21749b" providerId="AD" clId="Web-{3A18ADAC-B9C2-4F81-922C-C934515DCB64}" dt="2023-03-31T05:43:27.988" v="150" actId="1076"/>
          <ac:picMkLst>
            <pc:docMk/>
            <pc:sldMk cId="1813027519" sldId="279"/>
            <ac:picMk id="5" creationId="{94056B55-84FA-594A-C4AD-6AC9EBC6FF45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41" v="32"/>
          <ac:picMkLst>
            <pc:docMk/>
            <pc:sldMk cId="1813027519" sldId="279"/>
            <ac:picMk id="15" creationId="{82F4DD44-A07A-4443-E4A9-BFB84EBBD5A9}"/>
          </ac:picMkLst>
        </pc:picChg>
        <pc:picChg chg="del">
          <ac:chgData name="Emily Chain" userId="S::emily@tomowork.org::07b7bf24-8170-484d-97e7-99e02b21749b" providerId="AD" clId="Web-{3A18ADAC-B9C2-4F81-922C-C934515DCB64}" dt="2023-03-31T05:39:36.057" v="49"/>
          <ac:picMkLst>
            <pc:docMk/>
            <pc:sldMk cId="1813027519" sldId="279"/>
            <ac:picMk id="43" creationId="{7A648B1F-0564-87DA-621A-C74AC4A586C2}"/>
          </ac:picMkLst>
        </pc:picChg>
        <pc:picChg chg="add">
          <ac:chgData name="Emily Chain" userId="S::emily@tomowork.org::07b7bf24-8170-484d-97e7-99e02b21749b" providerId="AD" clId="Web-{3A18ADAC-B9C2-4F81-922C-C934515DCB64}" dt="2023-03-31T05:39:37.323" v="67"/>
          <ac:picMkLst>
            <pc:docMk/>
            <pc:sldMk cId="1813027519" sldId="279"/>
            <ac:picMk id="66" creationId="{7CCB0A90-A725-912C-59EE-CE401BD26980}"/>
          </ac:picMkLst>
        </pc:picChg>
        <pc:cxnChg chg="del">
          <ac:chgData name="Emily Chain" userId="S::emily@tomowork.org::07b7bf24-8170-484d-97e7-99e02b21749b" providerId="AD" clId="Web-{3A18ADAC-B9C2-4F81-922C-C934515DCB64}" dt="2023-03-31T05:39:36.057" v="47"/>
          <ac:cxnSpMkLst>
            <pc:docMk/>
            <pc:sldMk cId="1813027519" sldId="279"/>
            <ac:cxnSpMk id="16" creationId="{DB58F352-14D3-9AEB-A8A5-9B210C3347D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6"/>
          <ac:cxnSpMkLst>
            <pc:docMk/>
            <pc:sldMk cId="1813027519" sldId="279"/>
            <ac:cxnSpMk id="18" creationId="{16AB9BB2-D422-81AA-07A5-99CE59EE2800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5"/>
          <ac:cxnSpMkLst>
            <pc:docMk/>
            <pc:sldMk cId="1813027519" sldId="279"/>
            <ac:cxnSpMk id="19" creationId="{DA7FD31D-AA7A-17C8-CA24-4CD6DD1CE9D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51" v="52"/>
          <ac:cxnSpMkLst>
            <pc:docMk/>
            <pc:sldMk cId="1813027519" sldId="279"/>
            <ac:cxnSpMk id="20" creationId="{55816FD0-FCDB-A7A5-25D5-0E58905151EF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4"/>
          <ac:cxnSpMkLst>
            <pc:docMk/>
            <pc:sldMk cId="1813027519" sldId="279"/>
            <ac:cxnSpMk id="21" creationId="{352F48D1-7869-2C8F-32A4-0A04196F1CE9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3"/>
          <ac:cxnSpMkLst>
            <pc:docMk/>
            <pc:sldMk cId="1813027519" sldId="279"/>
            <ac:cxnSpMk id="22" creationId="{446473B8-4A2B-7BC8-73BA-8787BD354446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2"/>
          <ac:cxnSpMkLst>
            <pc:docMk/>
            <pc:sldMk cId="1813027519" sldId="279"/>
            <ac:cxnSpMk id="23" creationId="{F77B1E5B-4998-7E54-C2A3-4C81326FA33A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1"/>
          <ac:cxnSpMkLst>
            <pc:docMk/>
            <pc:sldMk cId="1813027519" sldId="279"/>
            <ac:cxnSpMk id="24" creationId="{D3715371-1D71-67F6-7A06-3AE100478465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40"/>
          <ac:cxnSpMkLst>
            <pc:docMk/>
            <pc:sldMk cId="1813027519" sldId="279"/>
            <ac:cxnSpMk id="25" creationId="{B87D200F-30FB-C4EA-97CF-4E60B8D22C41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9"/>
          <ac:cxnSpMkLst>
            <pc:docMk/>
            <pc:sldMk cId="1813027519" sldId="279"/>
            <ac:cxnSpMk id="26" creationId="{E1957B85-F698-D454-83FE-DC6AEC60245B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57" v="38"/>
          <ac:cxnSpMkLst>
            <pc:docMk/>
            <pc:sldMk cId="1813027519" sldId="279"/>
            <ac:cxnSpMk id="27" creationId="{60686BE4-47EA-8207-ED57-910E6515F3B9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3"/>
          <ac:cxnSpMkLst>
            <pc:docMk/>
            <pc:sldMk cId="1813027519" sldId="279"/>
            <ac:cxnSpMk id="34" creationId="{25043ED3-533A-BE08-E49D-99B1BF8EBCD0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66" v="54"/>
          <ac:cxnSpMkLst>
            <pc:docMk/>
            <pc:sldMk cId="1813027519" sldId="279"/>
            <ac:cxnSpMk id="37" creationId="{A5F07CD7-D3E2-CB28-B75E-0475D66E003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82" v="55"/>
          <ac:cxnSpMkLst>
            <pc:docMk/>
            <pc:sldMk cId="1813027519" sldId="279"/>
            <ac:cxnSpMk id="40" creationId="{8B78D500-F697-0988-CAE3-78D04E129A5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6"/>
          <ac:cxnSpMkLst>
            <pc:docMk/>
            <pc:sldMk cId="1813027519" sldId="279"/>
            <ac:cxnSpMk id="42" creationId="{02675C4C-4B15-8F20-5765-48C9AB9AB5EC}"/>
          </ac:cxnSpMkLst>
        </pc:cxnChg>
        <pc:cxnChg chg="del">
          <ac:chgData name="Emily Chain" userId="S::emily@tomowork.org::07b7bf24-8170-484d-97e7-99e02b21749b" providerId="AD" clId="Web-{3A18ADAC-B9C2-4F81-922C-C934515DCB64}" dt="2023-03-31T05:39:36.041" v="34"/>
          <ac:cxnSpMkLst>
            <pc:docMk/>
            <pc:sldMk cId="1813027519" sldId="279"/>
            <ac:cxnSpMk id="44" creationId="{795FF487-994D-97A3-D6A3-1F9375497C04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198" v="57"/>
          <ac:cxnSpMkLst>
            <pc:docMk/>
            <pc:sldMk cId="1813027519" sldId="279"/>
            <ac:cxnSpMk id="46" creationId="{3E96F359-363B-49A4-3778-B538E2CA9A2B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8"/>
          <ac:cxnSpMkLst>
            <pc:docMk/>
            <pc:sldMk cId="1813027519" sldId="279"/>
            <ac:cxnSpMk id="48" creationId="{FF647DC4-F093-9481-D22E-988194E7F3F3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13" v="59"/>
          <ac:cxnSpMkLst>
            <pc:docMk/>
            <pc:sldMk cId="1813027519" sldId="279"/>
            <ac:cxnSpMk id="50" creationId="{97ED2E66-6F48-C57F-7195-71390AC2C48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29" v="60"/>
          <ac:cxnSpMkLst>
            <pc:docMk/>
            <pc:sldMk cId="1813027519" sldId="279"/>
            <ac:cxnSpMk id="52" creationId="{17088922-412A-06F6-4BFB-613A88741DA1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45" v="61"/>
          <ac:cxnSpMkLst>
            <pc:docMk/>
            <pc:sldMk cId="1813027519" sldId="279"/>
            <ac:cxnSpMk id="54" creationId="{9EB36A2C-7282-638F-FFE7-E174405BDD78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291" v="65"/>
          <ac:cxnSpMkLst>
            <pc:docMk/>
            <pc:sldMk cId="1813027519" sldId="279"/>
            <ac:cxnSpMk id="62" creationId="{4492F7B5-3FAF-944C-BF8E-CD909FFBE1A6}"/>
          </ac:cxnSpMkLst>
        </pc:cxnChg>
        <pc:cxnChg chg="add">
          <ac:chgData name="Emily Chain" userId="S::emily@tomowork.org::07b7bf24-8170-484d-97e7-99e02b21749b" providerId="AD" clId="Web-{3A18ADAC-B9C2-4F81-922C-C934515DCB64}" dt="2023-03-31T05:39:37.323" v="68"/>
          <ac:cxnSpMkLst>
            <pc:docMk/>
            <pc:sldMk cId="1813027519" sldId="279"/>
            <ac:cxnSpMk id="68" creationId="{11DFEB25-0F12-6C04-5543-BAA0B4881990}"/>
          </ac:cxnSpMkLst>
        </pc:cxnChg>
      </pc:sldChg>
      <pc:sldChg chg="addSp modSp">
        <pc:chgData name="Emily Chain" userId="S::emily@tomowork.org::07b7bf24-8170-484d-97e7-99e02b21749b" providerId="AD" clId="Web-{3A18ADAC-B9C2-4F81-922C-C934515DCB64}" dt="2023-03-31T05:46:47.105" v="200" actId="20577"/>
        <pc:sldMkLst>
          <pc:docMk/>
          <pc:sldMk cId="3454546980" sldId="280"/>
        </pc:sldMkLst>
        <pc:spChg chg="mod">
          <ac:chgData name="Emily Chain" userId="S::emily@tomowork.org::07b7bf24-8170-484d-97e7-99e02b21749b" providerId="AD" clId="Web-{3A18ADAC-B9C2-4F81-922C-C934515DCB64}" dt="2023-03-31T05:46:47.105" v="200" actId="20577"/>
          <ac:spMkLst>
            <pc:docMk/>
            <pc:sldMk cId="3454546980" sldId="280"/>
            <ac:spMk id="4" creationId="{BF82E5B4-0C63-0924-7B3D-71F799533F3A}"/>
          </ac:spMkLst>
        </pc:spChg>
        <pc:spChg chg="mod">
          <ac:chgData name="Emily Chain" userId="S::emily@tomowork.org::07b7bf24-8170-484d-97e7-99e02b21749b" providerId="AD" clId="Web-{3A18ADAC-B9C2-4F81-922C-C934515DCB64}" dt="2023-03-31T05:39:20.994" v="31" actId="1076"/>
          <ac:spMkLst>
            <pc:docMk/>
            <pc:sldMk cId="3454546980" sldId="280"/>
            <ac:spMk id="28" creationId="{2A9845B4-5048-8DD2-827B-59A2EA3C577C}"/>
          </ac:spMkLst>
        </pc:spChg>
        <pc:spChg chg="mod">
          <ac:chgData name="Emily Chain" userId="S::emily@tomowork.org::07b7bf24-8170-484d-97e7-99e02b21749b" providerId="AD" clId="Web-{3A18ADAC-B9C2-4F81-922C-C934515DCB64}" dt="2023-03-31T05:37:41.725" v="14" actId="1076"/>
          <ac:spMkLst>
            <pc:docMk/>
            <pc:sldMk cId="3454546980" sldId="280"/>
            <ac:spMk id="29" creationId="{1F4AE69B-E698-CE2D-C21F-9CF7D2DA0B95}"/>
          </ac:spMkLst>
        </pc:spChg>
        <pc:picChg chg="mod">
          <ac:chgData name="Emily Chain" userId="S::emily@tomowork.org::07b7bf24-8170-484d-97e7-99e02b21749b" providerId="AD" clId="Web-{3A18ADAC-B9C2-4F81-922C-C934515DCB64}" dt="2023-03-31T05:38:22.679" v="23" actId="1076"/>
          <ac:picMkLst>
            <pc:docMk/>
            <pc:sldMk cId="3454546980" sldId="280"/>
            <ac:picMk id="43" creationId="{7A648B1F-0564-87DA-621A-C74AC4A586C2}"/>
          </ac:picMkLst>
        </pc:picChg>
        <pc:cxnChg chg="add mod">
          <ac:chgData name="Emily Chain" userId="S::emily@tomowork.org::07b7bf24-8170-484d-97e7-99e02b21749b" providerId="AD" clId="Web-{3A18ADAC-B9C2-4F81-922C-C934515DCB64}" dt="2023-03-31T05:39:04.821" v="30" actId="14100"/>
          <ac:cxnSpMkLst>
            <pc:docMk/>
            <pc:sldMk cId="3454546980" sldId="280"/>
            <ac:cxnSpMk id="2" creationId="{42CC561A-6D7E-0DCF-BDC6-D2EB1F3086C8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05.882" v="18" actId="14100"/>
          <ac:cxnSpMkLst>
            <pc:docMk/>
            <pc:sldMk cId="3454546980" sldId="280"/>
            <ac:cxnSpMk id="26" creationId="{E1957B85-F698-D454-83FE-DC6AEC60245B}"/>
          </ac:cxnSpMkLst>
        </pc:cxnChg>
        <pc:cxnChg chg="mod">
          <ac:chgData name="Emily Chain" userId="S::emily@tomowork.org::07b7bf24-8170-484d-97e7-99e02b21749b" providerId="AD" clId="Web-{3A18ADAC-B9C2-4F81-922C-C934515DCB64}" dt="2023-03-31T05:38:46.680" v="26" actId="14100"/>
          <ac:cxnSpMkLst>
            <pc:docMk/>
            <pc:sldMk cId="3454546980" sldId="280"/>
            <ac:cxnSpMk id="27" creationId="{60686BE4-47EA-8207-ED57-910E6515F3B9}"/>
          </ac:cxnSpMkLst>
        </pc:cxnChg>
      </pc:sldChg>
      <pc:sldChg chg="modSp">
        <pc:chgData name="Emily Chain" userId="S::emily@tomowork.org::07b7bf24-8170-484d-97e7-99e02b21749b" providerId="AD" clId="Web-{3A18ADAC-B9C2-4F81-922C-C934515DCB64}" dt="2023-03-31T05:37:07.098" v="8" actId="2057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3A18ADAC-B9C2-4F81-922C-C934515DCB64}" dt="2023-03-31T05:36:38.457" v="7" actId="1076"/>
          <ac:spMkLst>
            <pc:docMk/>
            <pc:sldMk cId="1859218632" sldId="284"/>
            <ac:spMk id="7" creationId="{F82A2423-27D0-9C77-0863-26F9E350DF57}"/>
          </ac:spMkLst>
        </pc:spChg>
        <pc:spChg chg="mod">
          <ac:chgData name="Emily Chain" userId="S::emily@tomowork.org::07b7bf24-8170-484d-97e7-99e02b21749b" providerId="AD" clId="Web-{3A18ADAC-B9C2-4F81-922C-C934515DCB64}" dt="2023-03-31T05:37:07.098" v="8" actId="20577"/>
          <ac:spMkLst>
            <pc:docMk/>
            <pc:sldMk cId="1859218632" sldId="284"/>
            <ac:spMk id="9" creationId="{8B2EE641-E495-26D3-FF19-3426AC7461E4}"/>
          </ac:spMkLst>
        </pc:spChg>
        <pc:spChg chg="mod">
          <ac:chgData name="Emily Chain" userId="S::emily@tomowork.org::07b7bf24-8170-484d-97e7-99e02b21749b" providerId="AD" clId="Web-{3A18ADAC-B9C2-4F81-922C-C934515DCB64}" dt="2023-03-31T05:36:23.050" v="0" actId="1076"/>
          <ac:spMkLst>
            <pc:docMk/>
            <pc:sldMk cId="1859218632" sldId="284"/>
            <ac:spMk id="29" creationId="{34465434-5312-1E72-5490-AFECE5C721D6}"/>
          </ac:spMkLst>
        </pc:spChg>
        <pc:cxnChg chg="mod">
          <ac:chgData name="Emily Chain" userId="S::emily@tomowork.org::07b7bf24-8170-484d-97e7-99e02b21749b" providerId="AD" clId="Web-{3A18ADAC-B9C2-4F81-922C-C934515DCB64}" dt="2023-03-31T05:36:34.003" v="6" actId="14100"/>
          <ac:cxnSpMkLst>
            <pc:docMk/>
            <pc:sldMk cId="1859218632" sldId="284"/>
            <ac:cxnSpMk id="16" creationId="{FE58AF43-08C7-2A1F-BC1C-A44135E5E761}"/>
          </ac:cxnSpMkLst>
        </pc:cxnChg>
      </pc:sldChg>
    </pc:docChg>
  </pc:docChgLst>
  <pc:docChgLst>
    <pc:chgData name="Emily Chain" userId="S::emily@tomowork.org::07b7bf24-8170-484d-97e7-99e02b21749b" providerId="AD" clId="Web-{E2CEEE43-0544-46C1-A816-03B8E8690D79}"/>
    <pc:docChg chg="modSld">
      <pc:chgData name="Emily Chain" userId="S::emily@tomowork.org::07b7bf24-8170-484d-97e7-99e02b21749b" providerId="AD" clId="Web-{E2CEEE43-0544-46C1-A816-03B8E8690D79}" dt="2023-03-28T03:50:23.994" v="5" actId="1076"/>
      <pc:docMkLst>
        <pc:docMk/>
      </pc:docMkLst>
      <pc:sldChg chg="modSp">
        <pc:chgData name="Emily Chain" userId="S::emily@tomowork.org::07b7bf24-8170-484d-97e7-99e02b21749b" providerId="AD" clId="Web-{E2CEEE43-0544-46C1-A816-03B8E8690D79}" dt="2023-03-28T03:50:23.994" v="5" actId="1076"/>
        <pc:sldMkLst>
          <pc:docMk/>
          <pc:sldMk cId="88981467" sldId="258"/>
        </pc:sldMkLst>
        <pc:spChg chg="mod">
          <ac:chgData name="Emily Chain" userId="S::emily@tomowork.org::07b7bf24-8170-484d-97e7-99e02b21749b" providerId="AD" clId="Web-{E2CEEE43-0544-46C1-A816-03B8E8690D79}" dt="2023-03-28T03:50:23.994" v="5" actId="1076"/>
          <ac:spMkLst>
            <pc:docMk/>
            <pc:sldMk cId="88981467" sldId="258"/>
            <ac:spMk id="8" creationId="{7178DA43-0DDF-6646-9457-B7343BB63FE4}"/>
          </ac:spMkLst>
        </pc:spChg>
      </pc:sldChg>
    </pc:docChg>
  </pc:docChgLst>
  <pc:docChgLst>
    <pc:chgData name="Pepper See" userId="05fa344e-dd87-4cdf-aa40-0b65d025c22e" providerId="ADAL" clId="{D3C8DCCF-3E5F-9F45-9C42-C4DF8BBF908C}"/>
    <pc:docChg chg="undo custSel addSld modSld sldOrd">
      <pc:chgData name="Pepper See" userId="05fa344e-dd87-4cdf-aa40-0b65d025c22e" providerId="ADAL" clId="{D3C8DCCF-3E5F-9F45-9C42-C4DF8BBF908C}" dt="2023-03-30T03:34:44.796" v="268" actId="14100"/>
      <pc:docMkLst>
        <pc:docMk/>
      </pc:docMkLst>
      <pc:sldChg chg="modSp mod">
        <pc:chgData name="Pepper See" userId="05fa344e-dd87-4cdf-aa40-0b65d025c22e" providerId="ADAL" clId="{D3C8DCCF-3E5F-9F45-9C42-C4DF8BBF908C}" dt="2023-03-29T06:55:16.883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D3C8DCCF-3E5F-9F45-9C42-C4DF8BBF908C}" dt="2023-03-29T06:55:16.883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D3C8DCCF-3E5F-9F45-9C42-C4DF8BBF908C}" dt="2023-03-29T07:10:42.901" v="217" actId="20577"/>
        <pc:sldMkLst>
          <pc:docMk/>
          <pc:sldMk cId="3192410478" sldId="257"/>
        </pc:sldMkLst>
        <pc:spChg chg="mod">
          <ac:chgData name="Pepper See" userId="05fa344e-dd87-4cdf-aa40-0b65d025c22e" providerId="ADAL" clId="{D3C8DCCF-3E5F-9F45-9C42-C4DF8BBF908C}" dt="2023-03-29T06:55:49.327" v="20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D3C8DCCF-3E5F-9F45-9C42-C4DF8BBF908C}" dt="2023-03-29T07:04:26.633" v="135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D3C8DCCF-3E5F-9F45-9C42-C4DF8BBF908C}" dt="2023-03-29T07:10:42.901" v="21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 ord modShow">
        <pc:chgData name="Pepper See" userId="05fa344e-dd87-4cdf-aa40-0b65d025c22e" providerId="ADAL" clId="{D3C8DCCF-3E5F-9F45-9C42-C4DF8BBF908C}" dt="2023-03-29T07:15:49.905" v="220" actId="20578"/>
        <pc:sldMkLst>
          <pc:docMk/>
          <pc:sldMk cId="962716098" sldId="274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392654179" sldId="275"/>
        </pc:sldMkLst>
      </pc:sldChg>
      <pc:sldChg chg="mod modShow">
        <pc:chgData name="Pepper See" userId="05fa344e-dd87-4cdf-aa40-0b65d025c22e" providerId="ADAL" clId="{D3C8DCCF-3E5F-9F45-9C42-C4DF8BBF908C}" dt="2023-03-29T07:00:52.712" v="97" actId="729"/>
        <pc:sldMkLst>
          <pc:docMk/>
          <pc:sldMk cId="421691623" sldId="276"/>
        </pc:sldMkLst>
      </pc:sldChg>
      <pc:sldChg chg="add">
        <pc:chgData name="Pepper See" userId="05fa344e-dd87-4cdf-aa40-0b65d025c22e" providerId="ADAL" clId="{D3C8DCCF-3E5F-9F45-9C42-C4DF8BBF908C}" dt="2023-03-29T07:14:29.091" v="218"/>
        <pc:sldMkLst>
          <pc:docMk/>
          <pc:sldMk cId="2869158203" sldId="277"/>
        </pc:sldMkLst>
      </pc:sldChg>
      <pc:sldChg chg="addSp modSp new mod">
        <pc:chgData name="Pepper See" userId="05fa344e-dd87-4cdf-aa40-0b65d025c22e" providerId="ADAL" clId="{D3C8DCCF-3E5F-9F45-9C42-C4DF8BBF908C}" dt="2023-03-30T03:34:44.796" v="268" actId="14100"/>
        <pc:sldMkLst>
          <pc:docMk/>
          <pc:sldMk cId="346908230" sldId="278"/>
        </pc:sldMkLst>
        <pc:spChg chg="mod">
          <ac:chgData name="Pepper See" userId="05fa344e-dd87-4cdf-aa40-0b65d025c22e" providerId="ADAL" clId="{D3C8DCCF-3E5F-9F45-9C42-C4DF8BBF908C}" dt="2023-03-30T03:34:44.796" v="268" actId="14100"/>
          <ac:spMkLst>
            <pc:docMk/>
            <pc:sldMk cId="346908230" sldId="278"/>
            <ac:spMk id="2" creationId="{23C257A9-9527-DE45-A745-ED7AEFEA8A48}"/>
          </ac:spMkLst>
        </pc:spChg>
        <pc:picChg chg="add mod">
          <ac:chgData name="Pepper See" userId="05fa344e-dd87-4cdf-aa40-0b65d025c22e" providerId="ADAL" clId="{D3C8DCCF-3E5F-9F45-9C42-C4DF8BBF908C}" dt="2023-03-30T03:34:06.725" v="261" actId="1076"/>
          <ac:picMkLst>
            <pc:docMk/>
            <pc:sldMk cId="346908230" sldId="278"/>
            <ac:picMk id="4" creationId="{55F44A6C-F874-304A-BFB3-D33E6DE809E1}"/>
          </ac:picMkLst>
        </pc:picChg>
        <pc:picChg chg="add mod">
          <ac:chgData name="Pepper See" userId="05fa344e-dd87-4cdf-aa40-0b65d025c22e" providerId="ADAL" clId="{D3C8DCCF-3E5F-9F45-9C42-C4DF8BBF908C}" dt="2023-03-30T03:34:23.225" v="267" actId="1076"/>
          <ac:picMkLst>
            <pc:docMk/>
            <pc:sldMk cId="346908230" sldId="278"/>
            <ac:picMk id="6" creationId="{1D5FB097-4267-DE4E-9AE4-9AFB435A43F2}"/>
          </ac:picMkLst>
        </pc:picChg>
      </pc:sldChg>
    </pc:docChg>
  </pc:docChgLst>
  <pc:docChgLst>
    <pc:chgData name="William Wong" userId="S::william@tomowork.org::667f6241-6e0e-4455-ae5e-4051bd9b8c57" providerId="AD" clId="Web-{3C555D7E-CBD7-A2F7-3032-FE4DC4F097B8}"/>
    <pc:docChg chg="delSld">
      <pc:chgData name="William Wong" userId="S::william@tomowork.org::667f6241-6e0e-4455-ae5e-4051bd9b8c57" providerId="AD" clId="Web-{3C555D7E-CBD7-A2F7-3032-FE4DC4F097B8}" dt="2023-03-29T06:54:21.214" v="0"/>
      <pc:docMkLst>
        <pc:docMk/>
      </pc:docMkLst>
      <pc:sldChg chg="del">
        <pc:chgData name="William Wong" userId="S::william@tomowork.org::667f6241-6e0e-4455-ae5e-4051bd9b8c57" providerId="AD" clId="Web-{3C555D7E-CBD7-A2F7-3032-FE4DC4F097B8}" dt="2023-03-29T06:54:21.214" v="0"/>
        <pc:sldMkLst>
          <pc:docMk/>
          <pc:sldMk cId="0" sldId="272"/>
        </pc:sldMkLst>
      </pc:sldChg>
    </pc:docChg>
  </pc:docChgLst>
  <pc:docChgLst>
    <pc:chgData name="Momota Makito" userId="e5ebf43f-a0a5-4c77-8f9b-f88927b13b4e" providerId="ADAL" clId="{9D5334F3-8B8C-4098-BA6F-A1EAC2AFE416}"/>
    <pc:docChg chg="modSld">
      <pc:chgData name="Momota Makito" userId="e5ebf43f-a0a5-4c77-8f9b-f88927b13b4e" providerId="ADAL" clId="{9D5334F3-8B8C-4098-BA6F-A1EAC2AFE416}" dt="2023-04-10T08:21:08.472" v="11" actId="6549"/>
      <pc:docMkLst>
        <pc:docMk/>
      </pc:docMkLst>
      <pc:sldChg chg="modSp mod">
        <pc:chgData name="Momota Makito" userId="e5ebf43f-a0a5-4c77-8f9b-f88927b13b4e" providerId="ADAL" clId="{9D5334F3-8B8C-4098-BA6F-A1EAC2AFE416}" dt="2023-04-10T08:21:08.472" v="11" actId="6549"/>
        <pc:sldMkLst>
          <pc:docMk/>
          <pc:sldMk cId="3192410478" sldId="257"/>
        </pc:sldMkLst>
        <pc:graphicFrameChg chg="modGraphic">
          <ac:chgData name="Momota Makito" userId="e5ebf43f-a0a5-4c77-8f9b-f88927b13b4e" providerId="ADAL" clId="{9D5334F3-8B8C-4098-BA6F-A1EAC2AFE416}" dt="2023-04-10T08:21:08.472" v="11" actId="654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William Wong" userId="S::william@tomowork.org::667f6241-6e0e-4455-ae5e-4051bd9b8c57" providerId="AD" clId="Web-{4CDEB5CA-7B4A-A01D-FCE6-B72518DDC673}"/>
    <pc:docChg chg="addSld delSld modSld">
      <pc:chgData name="William Wong" userId="S::william@tomowork.org::667f6241-6e0e-4455-ae5e-4051bd9b8c57" providerId="AD" clId="Web-{4CDEB5CA-7B4A-A01D-FCE6-B72518DDC673}" dt="2023-04-11T07:56:54.254" v="114"/>
      <pc:docMkLst>
        <pc:docMk/>
      </pc:docMkLst>
      <pc:sldChg chg="addSp delSp modSp">
        <pc:chgData name="William Wong" userId="S::william@tomowork.org::667f6241-6e0e-4455-ae5e-4051bd9b8c57" providerId="AD" clId="Web-{4CDEB5CA-7B4A-A01D-FCE6-B72518DDC673}" dt="2023-04-11T07:56:54.254" v="114"/>
        <pc:sldMkLst>
          <pc:docMk/>
          <pc:sldMk cId="3192410478" sldId="257"/>
        </pc:sldMkLst>
        <pc:spChg chg="mod">
          <ac:chgData name="William Wong" userId="S::william@tomowork.org::667f6241-6e0e-4455-ae5e-4051bd9b8c57" providerId="AD" clId="Web-{4CDEB5CA-7B4A-A01D-FCE6-B72518DDC673}" dt="2023-04-11T07:56:25.660" v="84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William Wong" userId="S::william@tomowork.org::667f6241-6e0e-4455-ae5e-4051bd9b8c57" providerId="AD" clId="Web-{4CDEB5CA-7B4A-A01D-FCE6-B72518DDC673}" dt="2023-04-11T07:56:40.316" v="86" actId="20577"/>
          <ac:spMkLst>
            <pc:docMk/>
            <pc:sldMk cId="3192410478" sldId="257"/>
            <ac:spMk id="5" creationId="{36BA3CDD-0568-9A4B-97F2-C7F63FF61279}"/>
          </ac:spMkLst>
        </pc:spChg>
        <pc:spChg chg="add del mod">
          <ac:chgData name="William Wong" userId="S::william@tomowork.org::667f6241-6e0e-4455-ae5e-4051bd9b8c57" providerId="AD" clId="Web-{4CDEB5CA-7B4A-A01D-FCE6-B72518DDC673}" dt="2023-04-11T07:47:33.931" v="4"/>
          <ac:spMkLst>
            <pc:docMk/>
            <pc:sldMk cId="3192410478" sldId="257"/>
            <ac:spMk id="6" creationId="{28C6C351-5B35-CDB6-47FC-666E88D7833E}"/>
          </ac:spMkLst>
        </pc:spChg>
        <pc:graphicFrameChg chg="mod modGraphic">
          <ac:chgData name="William Wong" userId="S::william@tomowork.org::667f6241-6e0e-4455-ae5e-4051bd9b8c57" providerId="AD" clId="Web-{4CDEB5CA-7B4A-A01D-FCE6-B72518DDC673}" dt="2023-04-11T07:56:54.254" v="114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new">
        <pc:chgData name="William Wong" userId="S::william@tomowork.org::667f6241-6e0e-4455-ae5e-4051bd9b8c57" providerId="AD" clId="Web-{4CDEB5CA-7B4A-A01D-FCE6-B72518DDC673}" dt="2023-04-11T07:55:55.472" v="78" actId="20577"/>
        <pc:sldMkLst>
          <pc:docMk/>
          <pc:sldMk cId="818427060" sldId="275"/>
        </pc:sldMkLst>
        <pc:spChg chg="del">
          <ac:chgData name="William Wong" userId="S::william@tomowork.org::667f6241-6e0e-4455-ae5e-4051bd9b8c57" providerId="AD" clId="Web-{4CDEB5CA-7B4A-A01D-FCE6-B72518DDC673}" dt="2023-04-11T07:47:38.931" v="6"/>
          <ac:spMkLst>
            <pc:docMk/>
            <pc:sldMk cId="818427060" sldId="275"/>
            <ac:spMk id="2" creationId="{81AD9EA0-7B71-8D48-CDFE-518C8246DC5C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5:55.472" v="78" actId="20577"/>
          <ac:spMkLst>
            <pc:docMk/>
            <pc:sldMk cId="818427060" sldId="275"/>
            <ac:spMk id="6" creationId="{B125506C-64FC-244E-8503-C1063F2F9CDC}"/>
          </ac:spMkLst>
        </pc:spChg>
        <pc:picChg chg="add mod">
          <ac:chgData name="William Wong" userId="S::william@tomowork.org::667f6241-6e0e-4455-ae5e-4051bd9b8c57" providerId="AD" clId="Web-{4CDEB5CA-7B4A-A01D-FCE6-B72518DDC673}" dt="2023-04-11T07:48:54.651" v="14" actId="1076"/>
          <ac:picMkLst>
            <pc:docMk/>
            <pc:sldMk cId="818427060" sldId="275"/>
            <ac:picMk id="3" creationId="{453EEEF8-FF70-E7E5-F10C-61147801475E}"/>
          </ac:picMkLst>
        </pc:picChg>
        <pc:picChg chg="add del mod">
          <ac:chgData name="William Wong" userId="S::william@tomowork.org::667f6241-6e0e-4455-ae5e-4051bd9b8c57" providerId="AD" clId="Web-{4CDEB5CA-7B4A-A01D-FCE6-B72518DDC673}" dt="2023-04-11T07:50:00.137" v="17"/>
          <ac:picMkLst>
            <pc:docMk/>
            <pc:sldMk cId="818427060" sldId="275"/>
            <ac:picMk id="4" creationId="{2059AEA8-6A72-E30C-5548-EC39D55097DD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0:10.746" v="22" actId="1076"/>
          <ac:picMkLst>
            <pc:docMk/>
            <pc:sldMk cId="818427060" sldId="275"/>
            <ac:picMk id="5" creationId="{4207FD69-940A-91DF-5129-143A23323F94}"/>
          </ac:picMkLst>
        </pc:picChg>
      </pc:sldChg>
      <pc:sldChg chg="addSp delSp modSp new">
        <pc:chgData name="William Wong" userId="S::william@tomowork.org::667f6241-6e0e-4455-ae5e-4051bd9b8c57" providerId="AD" clId="Web-{4CDEB5CA-7B4A-A01D-FCE6-B72518DDC673}" dt="2023-04-11T07:56:08.003" v="82" actId="20577"/>
        <pc:sldMkLst>
          <pc:docMk/>
          <pc:sldMk cId="278184886" sldId="276"/>
        </pc:sldMkLst>
        <pc:spChg chg="del">
          <ac:chgData name="William Wong" userId="S::william@tomowork.org::667f6241-6e0e-4455-ae5e-4051bd9b8c57" providerId="AD" clId="Web-{4CDEB5CA-7B4A-A01D-FCE6-B72518DDC673}" dt="2023-04-11T07:54:09.751" v="26"/>
          <ac:spMkLst>
            <pc:docMk/>
            <pc:sldMk cId="278184886" sldId="276"/>
            <ac:spMk id="2" creationId="{87CC635D-21D0-A5BF-0295-6C521918B68D}"/>
          </ac:spMkLst>
        </pc:spChg>
        <pc:spChg chg="add mod">
          <ac:chgData name="William Wong" userId="S::william@tomowork.org::667f6241-6e0e-4455-ae5e-4051bd9b8c57" providerId="AD" clId="Web-{4CDEB5CA-7B4A-A01D-FCE6-B72518DDC673}" dt="2023-04-11T07:56:08.003" v="82" actId="20577"/>
          <ac:spMkLst>
            <pc:docMk/>
            <pc:sldMk cId="278184886" sldId="276"/>
            <ac:spMk id="7" creationId="{031F54D7-1022-1970-E7E4-2AD5E48A03D3}"/>
          </ac:spMkLst>
        </pc:spChg>
        <pc:picChg chg="add del mod">
          <ac:chgData name="William Wong" userId="S::william@tomowork.org::667f6241-6e0e-4455-ae5e-4051bd9b8c57" providerId="AD" clId="Web-{4CDEB5CA-7B4A-A01D-FCE6-B72518DDC673}" dt="2023-04-11T07:54:41.658" v="32"/>
          <ac:picMkLst>
            <pc:docMk/>
            <pc:sldMk cId="278184886" sldId="276"/>
            <ac:picMk id="3" creationId="{964187FF-A6F8-B24D-1C57-171B35834063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4:53.986" v="36" actId="1076"/>
          <ac:picMkLst>
            <pc:docMk/>
            <pc:sldMk cId="278184886" sldId="276"/>
            <ac:picMk id="4" creationId="{3A09DFC0-0A0D-33CA-6E27-5765397BF55E}"/>
          </ac:picMkLst>
        </pc:picChg>
        <pc:picChg chg="add mod">
          <ac:chgData name="William Wong" userId="S::william@tomowork.org::667f6241-6e0e-4455-ae5e-4051bd9b8c57" providerId="AD" clId="Web-{4CDEB5CA-7B4A-A01D-FCE6-B72518DDC673}" dt="2023-04-11T07:55:06.143" v="39" actId="14100"/>
          <ac:picMkLst>
            <pc:docMk/>
            <pc:sldMk cId="278184886" sldId="276"/>
            <ac:picMk id="5" creationId="{6EF410DD-E055-5CC9-883C-A4432D5D5899}"/>
          </ac:picMkLst>
        </pc:picChg>
      </pc:sldChg>
      <pc:sldChg chg="new del">
        <pc:chgData name="William Wong" userId="S::william@tomowork.org::667f6241-6e0e-4455-ae5e-4051bd9b8c57" providerId="AD" clId="Web-{4CDEB5CA-7B4A-A01D-FCE6-B72518DDC673}" dt="2023-04-11T07:54:05.923" v="25"/>
        <pc:sldMkLst>
          <pc:docMk/>
          <pc:sldMk cId="2733401686" sldId="277"/>
        </pc:sldMkLst>
      </pc:sldChg>
    </pc:docChg>
  </pc:docChgLst>
  <pc:docChgLst>
    <pc:chgData name="Emily Chain" userId="S::emily@tomowork.org::07b7bf24-8170-484d-97e7-99e02b21749b" providerId="AD" clId="Web-{1FE4194C-E726-4FBC-BE5D-E17A6DA54618}"/>
    <pc:docChg chg="modSld">
      <pc:chgData name="Emily Chain" userId="S::emily@tomowork.org::07b7bf24-8170-484d-97e7-99e02b21749b" providerId="AD" clId="Web-{1FE4194C-E726-4FBC-BE5D-E17A6DA54618}" dt="2023-04-18T04:02:04.733" v="129" actId="1076"/>
      <pc:docMkLst>
        <pc:docMk/>
      </pc:docMkLst>
      <pc:sldChg chg="addSp modSp">
        <pc:chgData name="Emily Chain" userId="S::emily@tomowork.org::07b7bf24-8170-484d-97e7-99e02b21749b" providerId="AD" clId="Web-{1FE4194C-E726-4FBC-BE5D-E17A6DA54618}" dt="2023-04-18T04:02:04.733" v="129" actId="1076"/>
        <pc:sldMkLst>
          <pc:docMk/>
          <pc:sldMk cId="1044803572" sldId="282"/>
        </pc:sldMkLst>
        <pc:spChg chg="add mod">
          <ac:chgData name="Emily Chain" userId="S::emily@tomowork.org::07b7bf24-8170-484d-97e7-99e02b21749b" providerId="AD" clId="Web-{1FE4194C-E726-4FBC-BE5D-E17A6DA54618}" dt="2023-04-18T04:02:04.733" v="129" actId="1076"/>
          <ac:spMkLst>
            <pc:docMk/>
            <pc:sldMk cId="1044803572" sldId="282"/>
            <ac:spMk id="3" creationId="{8D12E3BF-D861-83E0-6196-E5484633F61F}"/>
          </ac:spMkLst>
        </pc:spChg>
      </pc:sldChg>
    </pc:docChg>
  </pc:docChgLst>
  <pc:docChgLst>
    <pc:chgData name="Emily Chain" userId="S::emily@tomowork.org::07b7bf24-8170-484d-97e7-99e02b21749b" providerId="AD" clId="Web-{D70D7983-4F76-408C-87CD-7BFB6E5554E7}"/>
    <pc:docChg chg="addSld modSld addMainMaster">
      <pc:chgData name="Emily Chain" userId="S::emily@tomowork.org::07b7bf24-8170-484d-97e7-99e02b21749b" providerId="AD" clId="Web-{D70D7983-4F76-408C-87CD-7BFB6E5554E7}" dt="2023-03-31T05:36:01.391" v="17"/>
      <pc:docMkLst>
        <pc:docMk/>
      </pc:docMkLst>
      <pc:sldChg chg="add">
        <pc:chgData name="Emily Chain" userId="S::emily@tomowork.org::07b7bf24-8170-484d-97e7-99e02b21749b" providerId="AD" clId="Web-{D70D7983-4F76-408C-87CD-7BFB6E5554E7}" dt="2023-03-31T05:34:56.138" v="0"/>
        <pc:sldMkLst>
          <pc:docMk/>
          <pc:sldMk cId="1813027519" sldId="279"/>
        </pc:sldMkLst>
      </pc:sldChg>
      <pc:sldChg chg="add">
        <pc:chgData name="Emily Chain" userId="S::emily@tomowork.org::07b7bf24-8170-484d-97e7-99e02b21749b" providerId="AD" clId="Web-{D70D7983-4F76-408C-87CD-7BFB6E5554E7}" dt="2023-03-31T05:34:56.388" v="1"/>
        <pc:sldMkLst>
          <pc:docMk/>
          <pc:sldMk cId="3454546980" sldId="280"/>
        </pc:sldMkLst>
      </pc:sldChg>
      <pc:sldChg chg="add">
        <pc:chgData name="Emily Chain" userId="S::emily@tomowork.org::07b7bf24-8170-484d-97e7-99e02b21749b" providerId="AD" clId="Web-{D70D7983-4F76-408C-87CD-7BFB6E5554E7}" dt="2023-03-31T05:34:56.560" v="2"/>
        <pc:sldMkLst>
          <pc:docMk/>
          <pc:sldMk cId="2859814806" sldId="281"/>
        </pc:sldMkLst>
      </pc:sldChg>
      <pc:sldChg chg="add">
        <pc:chgData name="Emily Chain" userId="S::emily@tomowork.org::07b7bf24-8170-484d-97e7-99e02b21749b" providerId="AD" clId="Web-{D70D7983-4F76-408C-87CD-7BFB6E5554E7}" dt="2023-03-31T05:34:56.716" v="3"/>
        <pc:sldMkLst>
          <pc:docMk/>
          <pc:sldMk cId="2928440210" sldId="282"/>
        </pc:sldMkLst>
      </pc:sldChg>
      <pc:sldChg chg="add">
        <pc:chgData name="Emily Chain" userId="S::emily@tomowork.org::07b7bf24-8170-484d-97e7-99e02b21749b" providerId="AD" clId="Web-{D70D7983-4F76-408C-87CD-7BFB6E5554E7}" dt="2023-03-31T05:34:56.826" v="4"/>
        <pc:sldMkLst>
          <pc:docMk/>
          <pc:sldMk cId="975366011" sldId="283"/>
        </pc:sldMkLst>
      </pc:sldChg>
      <pc:sldChg chg="modSp add">
        <pc:chgData name="Emily Chain" userId="S::emily@tomowork.org::07b7bf24-8170-484d-97e7-99e02b21749b" providerId="AD" clId="Web-{D70D7983-4F76-408C-87CD-7BFB6E5554E7}" dt="2023-03-31T05:36:01.391" v="17"/>
        <pc:sldMkLst>
          <pc:docMk/>
          <pc:sldMk cId="1859218632" sldId="284"/>
        </pc:sldMkLst>
        <pc:spChg chg="mod">
          <ac:chgData name="Emily Chain" userId="S::emily@tomowork.org::07b7bf24-8170-484d-97e7-99e02b21749b" providerId="AD" clId="Web-{D70D7983-4F76-408C-87CD-7BFB6E5554E7}" dt="2023-03-31T05:36:01.391" v="17"/>
          <ac:spMkLst>
            <pc:docMk/>
            <pc:sldMk cId="1859218632" sldId="284"/>
            <ac:spMk id="29" creationId="{34465434-5312-1E72-5490-AFECE5C721D6}"/>
          </ac:spMkLst>
        </pc:spChg>
      </pc:sldChg>
      <pc:sldMasterChg chg="add addSldLayout">
        <pc:chgData name="Emily Chain" userId="S::emily@tomowork.org::07b7bf24-8170-484d-97e7-99e02b21749b" providerId="AD" clId="Web-{D70D7983-4F76-408C-87CD-7BFB6E5554E7}" dt="2023-03-31T05:34:56.138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215062325" sldId="2147483659"/>
          </pc:sldLayoutMkLst>
        </pc:sldLayoutChg>
        <pc:sldLayoutChg chg="add">
          <pc:chgData name="Emily Chain" userId="S::emily@tomowork.org::07b7bf24-8170-484d-97e7-99e02b21749b" providerId="AD" clId="Web-{D70D7983-4F76-408C-87CD-7BFB6E5554E7}" dt="2023-03-31T05:34:56.138" v="0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  <pc:docChgLst>
    <pc:chgData name="MUHAMMAD ARIF BIN HAMED" userId="S::201922d_mymail.nyp.edu.sg#ext#@tomowork.onmicrosoft.com::fa7a30f7-9800-4518-bd35-eb36b65c1be3" providerId="AD" clId="Web-{462B389E-339A-450C-BCC2-10F6E029FDC7}"/>
    <pc:docChg chg="modSld">
      <pc:chgData name="MUHAMMAD ARIF BIN HAMED" userId="S::201922d_mymail.nyp.edu.sg#ext#@tomowork.onmicrosoft.com::fa7a30f7-9800-4518-bd35-eb36b65c1be3" providerId="AD" clId="Web-{462B389E-339A-450C-BCC2-10F6E029FDC7}" dt="2023-03-28T08:25:51.188" v="0"/>
      <pc:docMkLst>
        <pc:docMk/>
      </pc:docMkLst>
      <pc:sldChg chg="modSp">
        <pc:chgData name="MUHAMMAD ARIF BIN HAMED" userId="S::201922d_mymail.nyp.edu.sg#ext#@tomowork.onmicrosoft.com::fa7a30f7-9800-4518-bd35-eb36b65c1be3" providerId="AD" clId="Web-{462B389E-339A-450C-BCC2-10F6E029FDC7}" dt="2023-03-28T08:25:51.188" v="0"/>
        <pc:sldMkLst>
          <pc:docMk/>
          <pc:sldMk cId="88981467" sldId="258"/>
        </pc:sldMkLst>
        <pc:picChg chg="mod">
          <ac:chgData name="MUHAMMAD ARIF BIN HAMED" userId="S::201922d_mymail.nyp.edu.sg#ext#@tomowork.onmicrosoft.com::fa7a30f7-9800-4518-bd35-eb36b65c1be3" providerId="AD" clId="Web-{462B389E-339A-450C-BCC2-10F6E029FDC7}" dt="2023-03-28T08:25:51.188" v="0"/>
          <ac:picMkLst>
            <pc:docMk/>
            <pc:sldMk cId="88981467" sldId="258"/>
            <ac:picMk id="4" creationId="{60E034E1-5133-8B4C-B243-523AECD24036}"/>
          </ac:picMkLst>
        </pc:picChg>
      </pc:sldChg>
    </pc:docChg>
  </pc:docChgLst>
  <pc:docChgLst>
    <pc:chgData name="Siow Jun Yu" userId="S::junyu@tomowork.org::06768af1-94e5-46c1-afc7-00f82cecb8d5" providerId="AD" clId="Web-{19AD2458-83AC-4AB9-A082-E82D1673D31C}"/>
    <pc:docChg chg="addSld modSld">
      <pc:chgData name="Siow Jun Yu" userId="S::junyu@tomowork.org::06768af1-94e5-46c1-afc7-00f82cecb8d5" providerId="AD" clId="Web-{19AD2458-83AC-4AB9-A082-E82D1673D31C}" dt="2023-03-28T08:06:28.023" v="262" actId="20577"/>
      <pc:docMkLst>
        <pc:docMk/>
      </pc:docMkLst>
      <pc:sldChg chg="modSp">
        <pc:chgData name="Siow Jun Yu" userId="S::junyu@tomowork.org::06768af1-94e5-46c1-afc7-00f82cecb8d5" providerId="AD" clId="Web-{19AD2458-83AC-4AB9-A082-E82D1673D31C}" dt="2023-03-28T08:06:28.023" v="262" actId="20577"/>
        <pc:sldMkLst>
          <pc:docMk/>
          <pc:sldMk cId="88981467" sldId="258"/>
        </pc:sldMkLst>
        <pc:spChg chg="mod">
          <ac:chgData name="Siow Jun Yu" userId="S::junyu@tomowork.org::06768af1-94e5-46c1-afc7-00f82cecb8d5" providerId="AD" clId="Web-{19AD2458-83AC-4AB9-A082-E82D1673D31C}" dt="2023-03-28T08:06:28.023" v="262" actId="20577"/>
          <ac:spMkLst>
            <pc:docMk/>
            <pc:sldMk cId="88981467" sldId="258"/>
            <ac:spMk id="8" creationId="{7178DA43-0DDF-6646-9457-B7343BB63FE4}"/>
          </ac:spMkLst>
        </pc:spChg>
      </pc:sldChg>
      <pc:sldChg chg="modSp">
        <pc:chgData name="Siow Jun Yu" userId="S::junyu@tomowork.org::06768af1-94e5-46c1-afc7-00f82cecb8d5" providerId="AD" clId="Web-{19AD2458-83AC-4AB9-A082-E82D1673D31C}" dt="2023-03-28T07:51:59.277" v="22" actId="20577"/>
        <pc:sldMkLst>
          <pc:docMk/>
          <pc:sldMk cId="0" sldId="272"/>
        </pc:sldMkLst>
        <pc:spChg chg="mod">
          <ac:chgData name="Siow Jun Yu" userId="S::junyu@tomowork.org::06768af1-94e5-46c1-afc7-00f82cecb8d5" providerId="AD" clId="Web-{19AD2458-83AC-4AB9-A082-E82D1673D31C}" dt="2023-03-28T07:51:59.277" v="22" actId="20577"/>
          <ac:spMkLst>
            <pc:docMk/>
            <pc:sldMk cId="0" sldId="272"/>
            <ac:spMk id="29" creationId="{35E9CCB5-EB6F-0B47-BB41-EC672E80034D}"/>
          </ac:spMkLst>
        </pc:spChg>
      </pc:sldChg>
      <pc:sldChg chg="modSp new">
        <pc:chgData name="Siow Jun Yu" userId="S::junyu@tomowork.org::06768af1-94e5-46c1-afc7-00f82cecb8d5" providerId="AD" clId="Web-{19AD2458-83AC-4AB9-A082-E82D1673D31C}" dt="2023-03-28T08:06:04.319" v="258" actId="20577"/>
        <pc:sldMkLst>
          <pc:docMk/>
          <pc:sldMk cId="2849216238" sldId="273"/>
        </pc:sldMkLst>
        <pc:spChg chg="mod">
          <ac:chgData name="Siow Jun Yu" userId="S::junyu@tomowork.org::06768af1-94e5-46c1-afc7-00f82cecb8d5" providerId="AD" clId="Web-{19AD2458-83AC-4AB9-A082-E82D1673D31C}" dt="2023-03-28T07:52:23.278" v="40" actId="20577"/>
          <ac:spMkLst>
            <pc:docMk/>
            <pc:sldMk cId="2849216238" sldId="273"/>
            <ac:spMk id="2" creationId="{1A16BE69-87B1-4A5F-BBCE-8C5F7387CEC3}"/>
          </ac:spMkLst>
        </pc:spChg>
        <pc:spChg chg="mod">
          <ac:chgData name="Siow Jun Yu" userId="S::junyu@tomowork.org::06768af1-94e5-46c1-afc7-00f82cecb8d5" providerId="AD" clId="Web-{19AD2458-83AC-4AB9-A082-E82D1673D31C}" dt="2023-03-28T08:06:04.319" v="258" actId="20577"/>
          <ac:spMkLst>
            <pc:docMk/>
            <pc:sldMk cId="2849216238" sldId="273"/>
            <ac:spMk id="3" creationId="{6BAE5D20-57F9-B993-C182-AC4AE26F1890}"/>
          </ac:spMkLst>
        </pc:spChg>
      </pc:sldChg>
    </pc:docChg>
  </pc:docChgLst>
  <pc:docChgLst>
    <pc:chgData name="Pepper See" userId="05fa344e-dd87-4cdf-aa40-0b65d025c22e" providerId="ADAL" clId="{78564988-EFA9-324B-81F3-6EA23DC310A1}"/>
    <pc:docChg chg="delSld modSld">
      <pc:chgData name="Pepper See" userId="05fa344e-dd87-4cdf-aa40-0b65d025c22e" providerId="ADAL" clId="{78564988-EFA9-324B-81F3-6EA23DC310A1}" dt="2023-04-12T07:59:46.046" v="43" actId="2696"/>
      <pc:docMkLst>
        <pc:docMk/>
      </pc:docMkLst>
      <pc:sldChg chg="modSp mod">
        <pc:chgData name="Pepper See" userId="05fa344e-dd87-4cdf-aa40-0b65d025c22e" providerId="ADAL" clId="{78564988-EFA9-324B-81F3-6EA23DC310A1}" dt="2023-04-12T07:58:30.393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78564988-EFA9-324B-81F3-6EA23DC310A1}" dt="2023-04-12T07:58:30.393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78564988-EFA9-324B-81F3-6EA23DC310A1}" dt="2023-04-12T07:59:36.321" v="42"/>
        <pc:sldMkLst>
          <pc:docMk/>
          <pc:sldMk cId="3192410478" sldId="257"/>
        </pc:sldMkLst>
        <pc:spChg chg="mod">
          <ac:chgData name="Pepper See" userId="05fa344e-dd87-4cdf-aa40-0b65d025c22e" providerId="ADAL" clId="{78564988-EFA9-324B-81F3-6EA23DC310A1}" dt="2023-04-12T07:58:43.570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78564988-EFA9-324B-81F3-6EA23DC310A1}" dt="2023-04-12T07:58:58.690" v="7" actId="20577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8564988-EFA9-324B-81F3-6EA23DC310A1}" dt="2023-04-12T07:59:03.751" v="12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8564988-EFA9-324B-81F3-6EA23DC310A1}" dt="2023-04-12T07:59:36.321" v="42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 mod">
        <pc:chgData name="Pepper See" userId="05fa344e-dd87-4cdf-aa40-0b65d025c22e" providerId="ADAL" clId="{78564988-EFA9-324B-81F3-6EA23DC310A1}" dt="2023-04-12T07:58:37.213" v="1" actId="1076"/>
        <pc:sldMkLst>
          <pc:docMk/>
          <pc:sldMk cId="0" sldId="274"/>
        </pc:sldMkLst>
        <pc:spChg chg="mod">
          <ac:chgData name="Pepper See" userId="05fa344e-dd87-4cdf-aa40-0b65d025c22e" providerId="ADAL" clId="{78564988-EFA9-324B-81F3-6EA23DC310A1}" dt="2023-04-12T07:58:37.213" v="1" actId="1076"/>
          <ac:spMkLst>
            <pc:docMk/>
            <pc:sldMk cId="0" sldId="274"/>
            <ac:spMk id="2" creationId="{72515659-707F-110E-D777-C67D6AF73397}"/>
          </ac:spMkLst>
        </pc:spChg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818427060" sldId="275"/>
        </pc:sldMkLst>
      </pc:sldChg>
      <pc:sldChg chg="del">
        <pc:chgData name="Pepper See" userId="05fa344e-dd87-4cdf-aa40-0b65d025c22e" providerId="ADAL" clId="{78564988-EFA9-324B-81F3-6EA23DC310A1}" dt="2023-04-12T07:59:46.046" v="43" actId="2696"/>
        <pc:sldMkLst>
          <pc:docMk/>
          <pc:sldMk cId="278184886" sldId="276"/>
        </pc:sldMkLst>
      </pc:sldChg>
    </pc:docChg>
  </pc:docChgLst>
  <pc:docChgLst>
    <pc:chgData name="Pepper See" userId="05fa344e-dd87-4cdf-aa40-0b65d025c22e" providerId="ADAL" clId="{A1DEF0DF-C8CC-A54B-AC10-ABBE5AAF0EC2}"/>
    <pc:docChg chg="custSel addSld delSld modSld">
      <pc:chgData name="Pepper See" userId="05fa344e-dd87-4cdf-aa40-0b65d025c22e" providerId="ADAL" clId="{A1DEF0DF-C8CC-A54B-AC10-ABBE5AAF0EC2}" dt="2023-03-27T07:42:48.270" v="264" actId="20577"/>
      <pc:docMkLst>
        <pc:docMk/>
      </pc:docMkLst>
      <pc:sldChg chg="modSp mod">
        <pc:chgData name="Pepper See" userId="05fa344e-dd87-4cdf-aa40-0b65d025c22e" providerId="ADAL" clId="{A1DEF0DF-C8CC-A54B-AC10-ABBE5AAF0EC2}" dt="2023-03-27T07:15:57.41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A1DEF0DF-C8CC-A54B-AC10-ABBE5AAF0EC2}" dt="2023-03-27T07:15:57.41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A1DEF0DF-C8CC-A54B-AC10-ABBE5AAF0EC2}" dt="2023-03-27T07:42:48.270" v="264" actId="20577"/>
        <pc:sldMkLst>
          <pc:docMk/>
          <pc:sldMk cId="3192410478" sldId="257"/>
        </pc:sldMkLst>
        <pc:spChg chg="mod">
          <ac:chgData name="Pepper See" userId="05fa344e-dd87-4cdf-aa40-0b65d025c22e" providerId="ADAL" clId="{A1DEF0DF-C8CC-A54B-AC10-ABBE5AAF0EC2}" dt="2023-03-27T07:16:08.853" v="2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A1DEF0DF-C8CC-A54B-AC10-ABBE5AAF0EC2}" dt="2023-03-27T07:40:09.954" v="258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A1DEF0DF-C8CC-A54B-AC10-ABBE5AAF0EC2}" dt="2023-03-27T07:42:48.270" v="26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">
        <pc:chgData name="Pepper See" userId="05fa344e-dd87-4cdf-aa40-0b65d025c22e" providerId="ADAL" clId="{A1DEF0DF-C8CC-A54B-AC10-ABBE5AAF0EC2}" dt="2023-03-27T07:39:44.566" v="246" actId="1037"/>
        <pc:sldMkLst>
          <pc:docMk/>
          <pc:sldMk cId="88981467" sldId="258"/>
        </pc:sldMkLst>
        <pc:spChg chg="mod">
          <ac:chgData name="Pepper See" userId="05fa344e-dd87-4cdf-aa40-0b65d025c22e" providerId="ADAL" clId="{A1DEF0DF-C8CC-A54B-AC10-ABBE5AAF0EC2}" dt="2023-03-27T07:39:31.165" v="235" actId="14100"/>
          <ac:spMkLst>
            <pc:docMk/>
            <pc:sldMk cId="88981467" sldId="258"/>
            <ac:spMk id="2" creationId="{F0FEA838-745F-A8B0-6EBC-E26D6942B1F7}"/>
          </ac:spMkLst>
        </pc:spChg>
        <pc:spChg chg="add mod">
          <ac:chgData name="Pepper See" userId="05fa344e-dd87-4cdf-aa40-0b65d025c22e" providerId="ADAL" clId="{A1DEF0DF-C8CC-A54B-AC10-ABBE5AAF0EC2}" dt="2023-03-27T07:39:44.566" v="246" actId="1037"/>
          <ac:spMkLst>
            <pc:docMk/>
            <pc:sldMk cId="88981467" sldId="258"/>
            <ac:spMk id="5" creationId="{B9D35C3B-CE18-2A41-9165-7C2D9A5876EB}"/>
          </ac:spMkLst>
        </pc:spChg>
        <pc:spChg chg="del">
          <ac:chgData name="Pepper See" userId="05fa344e-dd87-4cdf-aa40-0b65d025c22e" providerId="ADAL" clId="{A1DEF0DF-C8CC-A54B-AC10-ABBE5AAF0EC2}" dt="2023-03-27T07:38:10.679" v="195" actId="478"/>
          <ac:spMkLst>
            <pc:docMk/>
            <pc:sldMk cId="88981467" sldId="258"/>
            <ac:spMk id="8" creationId="{51F47484-3723-6E48-8C26-9FAE4DA3BBE1}"/>
          </ac:spMkLst>
        </pc:spChg>
        <pc:spChg chg="del">
          <ac:chgData name="Pepper See" userId="05fa344e-dd87-4cdf-aa40-0b65d025c22e" providerId="ADAL" clId="{A1DEF0DF-C8CC-A54B-AC10-ABBE5AAF0EC2}" dt="2023-03-27T07:38:09.192" v="194" actId="478"/>
          <ac:spMkLst>
            <pc:docMk/>
            <pc:sldMk cId="88981467" sldId="258"/>
            <ac:spMk id="9" creationId="{9721ACD8-8A8F-A844-9E52-4C79B66B11F9}"/>
          </ac:spMkLst>
        </pc:spChg>
        <pc:picChg chg="add mod">
          <ac:chgData name="Pepper See" userId="05fa344e-dd87-4cdf-aa40-0b65d025c22e" providerId="ADAL" clId="{A1DEF0DF-C8CC-A54B-AC10-ABBE5AAF0EC2}" dt="2023-03-27T07:39:44.566" v="246" actId="1037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A1DEF0DF-C8CC-A54B-AC10-ABBE5AAF0EC2}" dt="2023-03-27T07:39:36.204" v="23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del">
        <pc:chgData name="Pepper See" userId="05fa344e-dd87-4cdf-aa40-0b65d025c22e" providerId="ADAL" clId="{A1DEF0DF-C8CC-A54B-AC10-ABBE5AAF0EC2}" dt="2023-03-27T07:39:21.378" v="222" actId="2696"/>
        <pc:sldMkLst>
          <pc:docMk/>
          <pc:sldMk cId="1992032522" sldId="259"/>
        </pc:sldMkLst>
      </pc:sldChg>
      <pc:sldChg chg="del">
        <pc:chgData name="Pepper See" userId="05fa344e-dd87-4cdf-aa40-0b65d025c22e" providerId="ADAL" clId="{A1DEF0DF-C8CC-A54B-AC10-ABBE5AAF0EC2}" dt="2023-03-27T07:16:05.085" v="1" actId="2696"/>
        <pc:sldMkLst>
          <pc:docMk/>
          <pc:sldMk cId="959727563" sldId="261"/>
        </pc:sldMkLst>
      </pc:sldChg>
      <pc:sldChg chg="del">
        <pc:chgData name="Pepper See" userId="05fa344e-dd87-4cdf-aa40-0b65d025c22e" providerId="ADAL" clId="{A1DEF0DF-C8CC-A54B-AC10-ABBE5AAF0EC2}" dt="2023-03-27T07:39:23.254" v="223" actId="2696"/>
        <pc:sldMkLst>
          <pc:docMk/>
          <pc:sldMk cId="877876691" sldId="262"/>
        </pc:sldMkLst>
      </pc:sldChg>
      <pc:sldChg chg="addSp modSp add mod">
        <pc:chgData name="Pepper See" userId="05fa344e-dd87-4cdf-aa40-0b65d025c22e" providerId="ADAL" clId="{A1DEF0DF-C8CC-A54B-AC10-ABBE5AAF0EC2}" dt="2023-03-27T07:37:43.624" v="191" actId="1076"/>
        <pc:sldMkLst>
          <pc:docMk/>
          <pc:sldMk cId="0" sldId="272"/>
        </pc:sldMkLst>
        <pc:spChg chg="add mod">
          <ac:chgData name="Pepper See" userId="05fa344e-dd87-4cdf-aa40-0b65d025c22e" providerId="ADAL" clId="{A1DEF0DF-C8CC-A54B-AC10-ABBE5AAF0EC2}" dt="2023-03-27T07:35:23.138" v="171" actId="20577"/>
          <ac:spMkLst>
            <pc:docMk/>
            <pc:sldMk cId="0" sldId="272"/>
            <ac:spMk id="28" creationId="{3A10B95D-75E4-5D45-9AD7-3B0706E30D92}"/>
          </ac:spMkLst>
        </pc:spChg>
        <pc:spChg chg="mod">
          <ac:chgData name="Pepper See" userId="05fa344e-dd87-4cdf-aa40-0b65d025c22e" providerId="ADAL" clId="{A1DEF0DF-C8CC-A54B-AC10-ABBE5AAF0EC2}" dt="2023-03-27T07:37:43.624" v="191" actId="1076"/>
          <ac:spMkLst>
            <pc:docMk/>
            <pc:sldMk cId="0" sldId="272"/>
            <ac:spMk id="333" creationId="{00000000-0000-0000-0000-000000000000}"/>
          </ac:spMkLst>
        </pc:spChg>
        <pc:graphicFrameChg chg="modGraphic">
          <ac:chgData name="Pepper See" userId="05fa344e-dd87-4cdf-aa40-0b65d025c22e" providerId="ADAL" clId="{A1DEF0DF-C8CC-A54B-AC10-ABBE5AAF0EC2}" dt="2023-03-27T07:37:27.917" v="190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Momota Makito" userId="e5ebf43f-a0a5-4c77-8f9b-f88927b13b4e" providerId="ADAL" clId="{2E20D2BB-36E7-4E09-B09F-C788CE80379E}"/>
    <pc:docChg chg="undo custSel addSld delSld modSld sldOrd">
      <pc:chgData name="Momota Makito" userId="e5ebf43f-a0a5-4c77-8f9b-f88927b13b4e" providerId="ADAL" clId="{2E20D2BB-36E7-4E09-B09F-C788CE80379E}" dt="2023-04-10T08:06:29.891" v="792" actId="20577"/>
      <pc:docMkLst>
        <pc:docMk/>
      </pc:docMkLst>
      <pc:sldChg chg="modSp mod">
        <pc:chgData name="Momota Makito" userId="e5ebf43f-a0a5-4c77-8f9b-f88927b13b4e" providerId="ADAL" clId="{2E20D2BB-36E7-4E09-B09F-C788CE80379E}" dt="2023-04-10T07:44:38.315" v="19" actId="20577"/>
        <pc:sldMkLst>
          <pc:docMk/>
          <pc:sldMk cId="1958739274" sldId="256"/>
        </pc:sldMkLst>
        <pc:spChg chg="mod">
          <ac:chgData name="Momota Makito" userId="e5ebf43f-a0a5-4c77-8f9b-f88927b13b4e" providerId="ADAL" clId="{2E20D2BB-36E7-4E09-B09F-C788CE80379E}" dt="2023-04-10T07:44:38.315" v="19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Momota Makito" userId="e5ebf43f-a0a5-4c77-8f9b-f88927b13b4e" providerId="ADAL" clId="{2E20D2BB-36E7-4E09-B09F-C788CE80379E}" dt="2023-04-10T07:46:37.985" v="52" actId="20577"/>
        <pc:sldMkLst>
          <pc:docMk/>
          <pc:sldMk cId="3192410478" sldId="257"/>
        </pc:sldMkLst>
        <pc:spChg chg="mod">
          <ac:chgData name="Momota Makito" userId="e5ebf43f-a0a5-4c77-8f9b-f88927b13b4e" providerId="ADAL" clId="{2E20D2BB-36E7-4E09-B09F-C788CE80379E}" dt="2023-04-10T07:46:01.871" v="46" actId="20577"/>
          <ac:spMkLst>
            <pc:docMk/>
            <pc:sldMk cId="3192410478" sldId="257"/>
            <ac:spMk id="2" creationId="{F0FEA838-745F-A8B0-6EBC-E26D6942B1F7}"/>
          </ac:spMkLst>
        </pc:spChg>
        <pc:graphicFrameChg chg="modGraphic">
          <ac:chgData name="Momota Makito" userId="e5ebf43f-a0a5-4c77-8f9b-f88927b13b4e" providerId="ADAL" clId="{2E20D2BB-36E7-4E09-B09F-C788CE80379E}" dt="2023-04-10T07:46:37.985" v="52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mod">
        <pc:chgData name="Momota Makito" userId="e5ebf43f-a0a5-4c77-8f9b-f88927b13b4e" providerId="ADAL" clId="{2E20D2BB-36E7-4E09-B09F-C788CE80379E}" dt="2023-04-10T07:45:33.087" v="34" actId="692"/>
        <pc:sldMkLst>
          <pc:docMk/>
          <pc:sldMk cId="0" sldId="274"/>
        </pc:sldMkLst>
        <pc:spChg chg="add mod">
          <ac:chgData name="Momota Makito" userId="e5ebf43f-a0a5-4c77-8f9b-f88927b13b4e" providerId="ADAL" clId="{2E20D2BB-36E7-4E09-B09F-C788CE80379E}" dt="2023-04-10T07:45:33.087" v="34" actId="692"/>
          <ac:spMkLst>
            <pc:docMk/>
            <pc:sldMk cId="0" sldId="274"/>
            <ac:spMk id="2" creationId="{72515659-707F-110E-D777-C67D6AF73397}"/>
          </ac:spMkLst>
        </pc:spChg>
      </pc:sldChg>
      <pc:sldChg chg="modSp mod ord">
        <pc:chgData name="Momota Makito" userId="e5ebf43f-a0a5-4c77-8f9b-f88927b13b4e" providerId="ADAL" clId="{2E20D2BB-36E7-4E09-B09F-C788CE80379E}" dt="2023-04-10T08:06:13.045" v="777" actId="20577"/>
        <pc:sldMkLst>
          <pc:docMk/>
          <pc:sldMk cId="975973209" sldId="2096"/>
        </pc:sldMkLst>
        <pc:spChg chg="mod">
          <ac:chgData name="Momota Makito" userId="e5ebf43f-a0a5-4c77-8f9b-f88927b13b4e" providerId="ADAL" clId="{2E20D2BB-36E7-4E09-B09F-C788CE80379E}" dt="2023-04-10T08:06:13.045" v="777" actId="20577"/>
          <ac:spMkLst>
            <pc:docMk/>
            <pc:sldMk cId="975973209" sldId="2096"/>
            <ac:spMk id="3" creationId="{6D68670A-4D01-BBD0-232E-DAB3891BC8F2}"/>
          </ac:spMkLst>
        </pc:spChg>
        <pc:spChg chg="mod">
          <ac:chgData name="Momota Makito" userId="e5ebf43f-a0a5-4c77-8f9b-f88927b13b4e" providerId="ADAL" clId="{2E20D2BB-36E7-4E09-B09F-C788CE80379E}" dt="2023-04-10T07:51:53.734" v="366" actId="20577"/>
          <ac:spMkLst>
            <pc:docMk/>
            <pc:sldMk cId="975973209" sldId="2096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3.581" v="0" actId="47"/>
        <pc:sldMkLst>
          <pc:docMk/>
          <pc:sldMk cId="1712217770" sldId="2098"/>
        </pc:sldMkLst>
      </pc:sldChg>
      <pc:sldChg chg="modSp add mod ord">
        <pc:chgData name="Momota Makito" userId="e5ebf43f-a0a5-4c77-8f9b-f88927b13b4e" providerId="ADAL" clId="{2E20D2BB-36E7-4E09-B09F-C788CE80379E}" dt="2023-04-10T08:06:29.891" v="792" actId="20577"/>
        <pc:sldMkLst>
          <pc:docMk/>
          <pc:sldMk cId="2700063326" sldId="2098"/>
        </pc:sldMkLst>
        <pc:spChg chg="mod">
          <ac:chgData name="Momota Makito" userId="e5ebf43f-a0a5-4c77-8f9b-f88927b13b4e" providerId="ADAL" clId="{2E20D2BB-36E7-4E09-B09F-C788CE80379E}" dt="2023-04-10T08:06:29.891" v="792" actId="20577"/>
          <ac:spMkLst>
            <pc:docMk/>
            <pc:sldMk cId="2700063326" sldId="2098"/>
            <ac:spMk id="5" creationId="{071B859D-CB3E-6543-8A17-360A9B744E9F}"/>
          </ac:spMkLst>
        </pc:spChg>
      </pc:sldChg>
      <pc:sldChg chg="del">
        <pc:chgData name="Momota Makito" userId="e5ebf43f-a0a5-4c77-8f9b-f88927b13b4e" providerId="ADAL" clId="{2E20D2BB-36E7-4E09-B09F-C788CE80379E}" dt="2023-04-10T07:44:24.783" v="1" actId="47"/>
        <pc:sldMkLst>
          <pc:docMk/>
          <pc:sldMk cId="4285853872" sldId="2099"/>
        </pc:sldMkLst>
      </pc:sldChg>
    </pc:docChg>
  </pc:docChgLst>
  <pc:docChgLst>
    <pc:chgData name="William Wong" userId="667f6241-6e0e-4455-ae5e-4051bd9b8c57" providerId="ADAL" clId="{97221D49-5576-4753-9B0D-765A671C4E3B}"/>
    <pc:docChg chg="custSel addSld modSld">
      <pc:chgData name="William Wong" userId="667f6241-6e0e-4455-ae5e-4051bd9b8c57" providerId="ADAL" clId="{97221D49-5576-4753-9B0D-765A671C4E3B}" dt="2023-04-06T06:23:48.043" v="78" actId="20577"/>
      <pc:docMkLst>
        <pc:docMk/>
      </pc:docMkLst>
      <pc:sldChg chg="modSp mod">
        <pc:chgData name="William Wong" userId="667f6241-6e0e-4455-ae5e-4051bd9b8c57" providerId="ADAL" clId="{97221D49-5576-4753-9B0D-765A671C4E3B}" dt="2023-04-06T06:23:48.043" v="78" actId="20577"/>
        <pc:sldMkLst>
          <pc:docMk/>
          <pc:sldMk cId="0" sldId="274"/>
        </pc:sldMkLst>
        <pc:graphicFrameChg chg="modGraphic">
          <ac:chgData name="William Wong" userId="667f6241-6e0e-4455-ae5e-4051bd9b8c57" providerId="ADAL" clId="{97221D49-5576-4753-9B0D-765A671C4E3B}" dt="2023-04-06T06:23:48.043" v="78" actId="20577"/>
          <ac:graphicFrameMkLst>
            <pc:docMk/>
            <pc:sldMk cId="0" sldId="274"/>
            <ac:graphicFrameMk id="362" creationId="{00000000-0000-0000-0000-000000000000}"/>
          </ac:graphicFrameMkLst>
        </pc:graphicFrameChg>
      </pc:sldChg>
      <pc:sldChg chg="addSp modSp new mod">
        <pc:chgData name="William Wong" userId="667f6241-6e0e-4455-ae5e-4051bd9b8c57" providerId="ADAL" clId="{97221D49-5576-4753-9B0D-765A671C4E3B}" dt="2023-04-06T06:18:37.020" v="42" actId="113"/>
        <pc:sldMkLst>
          <pc:docMk/>
          <pc:sldMk cId="1712217770" sldId="2098"/>
        </pc:sldMkLst>
        <pc:spChg chg="mod">
          <ac:chgData name="William Wong" userId="667f6241-6e0e-4455-ae5e-4051bd9b8c57" providerId="ADAL" clId="{97221D49-5576-4753-9B0D-765A671C4E3B}" dt="2023-04-06T06:18:37.020" v="42" actId="113"/>
          <ac:spMkLst>
            <pc:docMk/>
            <pc:sldMk cId="1712217770" sldId="2098"/>
            <ac:spMk id="2" creationId="{CDAB7CAC-8672-19D9-7DAC-166F0B2CA35D}"/>
          </ac:spMkLst>
        </pc:spChg>
        <pc:spChg chg="add mod">
          <ac:chgData name="William Wong" userId="667f6241-6e0e-4455-ae5e-4051bd9b8c57" providerId="ADAL" clId="{97221D49-5576-4753-9B0D-765A671C4E3B}" dt="2023-04-06T06:18:31.093" v="40" actId="1076"/>
          <ac:spMkLst>
            <pc:docMk/>
            <pc:sldMk cId="1712217770" sldId="2098"/>
            <ac:spMk id="4" creationId="{E2740E20-984A-D876-0335-40987BEF3473}"/>
          </ac:spMkLst>
        </pc:spChg>
        <pc:picChg chg="add mod">
          <ac:chgData name="William Wong" userId="667f6241-6e0e-4455-ae5e-4051bd9b8c57" providerId="ADAL" clId="{97221D49-5576-4753-9B0D-765A671C4E3B}" dt="2023-04-06T06:18:33.009" v="41" actId="1076"/>
          <ac:picMkLst>
            <pc:docMk/>
            <pc:sldMk cId="1712217770" sldId="2098"/>
            <ac:picMk id="6" creationId="{FBDFBB9A-45B4-C4EA-2813-50D2459DCAE4}"/>
          </ac:picMkLst>
        </pc:picChg>
      </pc:sldChg>
      <pc:sldChg chg="addSp modSp new mod">
        <pc:chgData name="William Wong" userId="667f6241-6e0e-4455-ae5e-4051bd9b8c57" providerId="ADAL" clId="{97221D49-5576-4753-9B0D-765A671C4E3B}" dt="2023-04-06T06:22:47.732" v="77" actId="403"/>
        <pc:sldMkLst>
          <pc:docMk/>
          <pc:sldMk cId="4285853872" sldId="2099"/>
        </pc:sldMkLst>
        <pc:spChg chg="mod">
          <ac:chgData name="William Wong" userId="667f6241-6e0e-4455-ae5e-4051bd9b8c57" providerId="ADAL" clId="{97221D49-5576-4753-9B0D-765A671C4E3B}" dt="2023-04-06T06:22:39.937" v="76" actId="20577"/>
          <ac:spMkLst>
            <pc:docMk/>
            <pc:sldMk cId="4285853872" sldId="2099"/>
            <ac:spMk id="2" creationId="{AE5A7A0F-897F-BA9F-F70C-D9B424A5E84D}"/>
          </ac:spMkLst>
        </pc:spChg>
        <pc:spChg chg="add mod">
          <ac:chgData name="William Wong" userId="667f6241-6e0e-4455-ae5e-4051bd9b8c57" providerId="ADAL" clId="{97221D49-5576-4753-9B0D-765A671C4E3B}" dt="2023-04-06T06:22:47.732" v="77" actId="403"/>
          <ac:spMkLst>
            <pc:docMk/>
            <pc:sldMk cId="4285853872" sldId="2099"/>
            <ac:spMk id="4" creationId="{ADA96A26-7EA4-8386-B8E9-C82C46AFF843}"/>
          </ac:spMkLst>
        </pc:spChg>
        <pc:picChg chg="add mod">
          <ac:chgData name="William Wong" userId="667f6241-6e0e-4455-ae5e-4051bd9b8c57" providerId="ADAL" clId="{97221D49-5576-4753-9B0D-765A671C4E3B}" dt="2023-04-06T06:22:32.768" v="51" actId="14100"/>
          <ac:picMkLst>
            <pc:docMk/>
            <pc:sldMk cId="4285853872" sldId="2099"/>
            <ac:picMk id="6" creationId="{FAF25496-CDCF-B247-F86D-3394959176A8}"/>
          </ac:picMkLst>
        </pc:picChg>
      </pc:sldChg>
    </pc:docChg>
  </pc:docChgLst>
  <pc:docChgLst>
    <pc:chgData name="William Wong" userId="S::william@tomowork.org::667f6241-6e0e-4455-ae5e-4051bd9b8c57" providerId="AD" clId="Web-{A9E1A991-8587-B6FE-32F6-903C15311665}"/>
    <pc:docChg chg="modSld">
      <pc:chgData name="William Wong" userId="S::william@tomowork.org::667f6241-6e0e-4455-ae5e-4051bd9b8c57" providerId="AD" clId="Web-{A9E1A991-8587-B6FE-32F6-903C15311665}" dt="2023-04-04T07:49:06.969" v="9"/>
      <pc:docMkLst>
        <pc:docMk/>
      </pc:docMkLst>
      <pc:sldChg chg="modSp">
        <pc:chgData name="William Wong" userId="S::william@tomowork.org::667f6241-6e0e-4455-ae5e-4051bd9b8c57" providerId="AD" clId="Web-{A9E1A991-8587-B6FE-32F6-903C15311665}" dt="2023-04-04T07:49:06.969" v="9"/>
        <pc:sldMkLst>
          <pc:docMk/>
          <pc:sldMk cId="3192410478" sldId="257"/>
        </pc:sldMkLst>
        <pc:graphicFrameChg chg="mod modGraphic">
          <ac:chgData name="William Wong" userId="S::william@tomowork.org::667f6241-6e0e-4455-ae5e-4051bd9b8c57" providerId="AD" clId="Web-{A9E1A991-8587-B6FE-32F6-903C15311665}" dt="2023-04-04T07:49:06.969" v="9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</pc:docChg>
  </pc:docChgLst>
  <pc:docChgLst>
    <pc:chgData name="Pepper See" userId="05fa344e-dd87-4cdf-aa40-0b65d025c22e" providerId="ADAL" clId="{C48BC922-FC09-7341-ABAB-8B284BDB69AD}"/>
    <pc:docChg chg="undo custSel modSld sldOrd">
      <pc:chgData name="Pepper See" userId="05fa344e-dd87-4cdf-aa40-0b65d025c22e" providerId="ADAL" clId="{C48BC922-FC09-7341-ABAB-8B284BDB69AD}" dt="2023-03-28T08:18:20.263" v="473" actId="20578"/>
      <pc:docMkLst>
        <pc:docMk/>
      </pc:docMkLst>
      <pc:sldChg chg="modSp mod">
        <pc:chgData name="Pepper See" userId="05fa344e-dd87-4cdf-aa40-0b65d025c22e" providerId="ADAL" clId="{C48BC922-FC09-7341-ABAB-8B284BDB69AD}" dt="2023-03-28T02:25:44.126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C48BC922-FC09-7341-ABAB-8B284BDB69AD}" dt="2023-03-28T02:25:44.126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 ord">
        <pc:chgData name="Pepper See" userId="05fa344e-dd87-4cdf-aa40-0b65d025c22e" providerId="ADAL" clId="{C48BC922-FC09-7341-ABAB-8B284BDB69AD}" dt="2023-03-28T08:18:20.263" v="473" actId="20578"/>
        <pc:sldMkLst>
          <pc:docMk/>
          <pc:sldMk cId="3192410478" sldId="257"/>
        </pc:sldMkLst>
        <pc:spChg chg="mod">
          <ac:chgData name="Pepper See" userId="05fa344e-dd87-4cdf-aa40-0b65d025c22e" providerId="ADAL" clId="{C48BC922-FC09-7341-ABAB-8B284BDB69AD}" dt="2023-03-28T02:28:07.801" v="57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7:42:35.438" v="471" actId="1392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C48BC922-FC09-7341-ABAB-8B284BDB69AD}" dt="2023-03-28T07:39:23.142" v="435" actId="1076"/>
          <ac:spMkLst>
            <pc:docMk/>
            <pc:sldMk cId="3192410478" sldId="257"/>
            <ac:spMk id="5" creationId="{36BA3CDD-0568-9A4B-97F2-C7F63FF61279}"/>
          </ac:spMkLst>
        </pc:spChg>
        <pc:spChg chg="add mod">
          <ac:chgData name="Pepper See" userId="05fa344e-dd87-4cdf-aa40-0b65d025c22e" providerId="ADAL" clId="{C48BC922-FC09-7341-ABAB-8B284BDB69AD}" dt="2023-03-28T07:42:24.289" v="470" actId="5793"/>
          <ac:spMkLst>
            <pc:docMk/>
            <pc:sldMk cId="3192410478" sldId="257"/>
            <ac:spMk id="6" creationId="{DE7B0808-8EC9-C040-8702-5997BEE56DED}"/>
          </ac:spMkLst>
        </pc:spChg>
        <pc:graphicFrameChg chg="mod modGraphic">
          <ac:chgData name="Pepper See" userId="05fa344e-dd87-4cdf-aa40-0b65d025c22e" providerId="ADAL" clId="{C48BC922-FC09-7341-ABAB-8B284BDB69AD}" dt="2023-03-28T03:14:41.690" v="237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mod ord">
        <pc:chgData name="Pepper See" userId="05fa344e-dd87-4cdf-aa40-0b65d025c22e" providerId="ADAL" clId="{C48BC922-FC09-7341-ABAB-8B284BDB69AD}" dt="2023-03-28T08:18:16.076" v="472" actId="20578"/>
        <pc:sldMkLst>
          <pc:docMk/>
          <pc:sldMk cId="88981467" sldId="258"/>
        </pc:sldMkLst>
        <pc:spChg chg="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2" creationId="{F0FEA838-745F-A8B0-6EBC-E26D6942B1F7}"/>
          </ac:spMkLst>
        </pc:spChg>
        <pc:spChg chg="mod">
          <ac:chgData name="Pepper See" userId="05fa344e-dd87-4cdf-aa40-0b65d025c22e" providerId="ADAL" clId="{C48BC922-FC09-7341-ABAB-8B284BDB69AD}" dt="2023-03-28T03:12:32.213" v="131" actId="1076"/>
          <ac:spMkLst>
            <pc:docMk/>
            <pc:sldMk cId="88981467" sldId="258"/>
            <ac:spMk id="5" creationId="{B9D35C3B-CE18-2A41-9165-7C2D9A5876EB}"/>
          </ac:spMkLst>
        </pc:spChg>
        <pc:spChg chg="add del mod">
          <ac:chgData name="Pepper See" userId="05fa344e-dd87-4cdf-aa40-0b65d025c22e" providerId="ADAL" clId="{C48BC922-FC09-7341-ABAB-8B284BDB69AD}" dt="2023-03-28T03:13:28.044" v="171" actId="478"/>
          <ac:spMkLst>
            <pc:docMk/>
            <pc:sldMk cId="88981467" sldId="258"/>
            <ac:spMk id="6" creationId="{4A2CFE98-AB15-9242-AE3B-5C3AA8C065C7}"/>
          </ac:spMkLst>
        </pc:spChg>
        <pc:spChg chg="add mod">
          <ac:chgData name="Pepper See" userId="05fa344e-dd87-4cdf-aa40-0b65d025c22e" providerId="ADAL" clId="{C48BC922-FC09-7341-ABAB-8B284BDB69AD}" dt="2023-03-28T03:14:02.765" v="193" actId="255"/>
          <ac:spMkLst>
            <pc:docMk/>
            <pc:sldMk cId="88981467" sldId="258"/>
            <ac:spMk id="8" creationId="{7178DA43-0DDF-6646-9457-B7343BB63FE4}"/>
          </ac:spMkLst>
        </pc:spChg>
        <pc:picChg chg="mod">
          <ac:chgData name="Pepper See" userId="05fa344e-dd87-4cdf-aa40-0b65d025c22e" providerId="ADAL" clId="{C48BC922-FC09-7341-ABAB-8B284BDB69AD}" dt="2023-03-28T03:12:30.085" v="130" actId="1076"/>
          <ac:picMkLst>
            <pc:docMk/>
            <pc:sldMk cId="88981467" sldId="258"/>
            <ac:picMk id="4" creationId="{60E034E1-5133-8B4C-B243-523AECD24036}"/>
          </ac:picMkLst>
        </pc:picChg>
        <pc:picChg chg="mod">
          <ac:chgData name="Pepper See" userId="05fa344e-dd87-4cdf-aa40-0b65d025c22e" providerId="ADAL" clId="{C48BC922-FC09-7341-ABAB-8B284BDB69AD}" dt="2023-03-28T03:10:02.481" v="67" actId="1076"/>
          <ac:picMkLst>
            <pc:docMk/>
            <pc:sldMk cId="88981467" sldId="258"/>
            <ac:picMk id="7" creationId="{4760F14E-A9EA-284D-AFC6-FD58810E304A}"/>
          </ac:picMkLst>
        </pc:picChg>
      </pc:sldChg>
      <pc:sldChg chg="addSp modSp mod">
        <pc:chgData name="Pepper See" userId="05fa344e-dd87-4cdf-aa40-0b65d025c22e" providerId="ADAL" clId="{C48BC922-FC09-7341-ABAB-8B284BDB69AD}" dt="2023-03-28T03:53:45.967" v="404" actId="1035"/>
        <pc:sldMkLst>
          <pc:docMk/>
          <pc:sldMk cId="0" sldId="272"/>
        </pc:sldMkLst>
        <pc:spChg chg="add mod">
          <ac:chgData name="Pepper See" userId="05fa344e-dd87-4cdf-aa40-0b65d025c22e" providerId="ADAL" clId="{C48BC922-FC09-7341-ABAB-8B284BDB69AD}" dt="2023-03-28T03:53:45.967" v="404" actId="1035"/>
          <ac:spMkLst>
            <pc:docMk/>
            <pc:sldMk cId="0" sldId="272"/>
            <ac:spMk id="29" creationId="{35E9CCB5-EB6F-0B47-BB41-EC672E80034D}"/>
          </ac:spMkLst>
        </pc:spChg>
        <pc:graphicFrameChg chg="mod modGraphic">
          <ac:chgData name="Pepper See" userId="05fa344e-dd87-4cdf-aa40-0b65d025c22e" providerId="ADAL" clId="{C48BC922-FC09-7341-ABAB-8B284BDB69AD}" dt="2023-03-28T02:27:16.039" v="44" actId="20577"/>
          <ac:graphicFrameMkLst>
            <pc:docMk/>
            <pc:sldMk cId="0" sldId="272"/>
            <ac:graphicFrameMk id="320" creationId="{00000000-0000-0000-0000-000000000000}"/>
          </ac:graphicFrameMkLst>
        </pc:graphicFrameChg>
      </pc:sldChg>
    </pc:docChg>
  </pc:docChgLst>
  <pc:docChgLst>
    <pc:chgData name="Emily Chain" userId="S::emily@tomowork.org::07b7bf24-8170-484d-97e7-99e02b21749b" providerId="AD" clId="Web-{3BDC57A5-A28D-4F0D-815D-54A09D749084}"/>
    <pc:docChg chg="addSld modSld">
      <pc:chgData name="Emily Chain" userId="S::emily@tomowork.org::07b7bf24-8170-484d-97e7-99e02b21749b" providerId="AD" clId="Web-{3BDC57A5-A28D-4F0D-815D-54A09D749084}" dt="2023-04-18T06:53:33.558" v="371" actId="20577"/>
      <pc:docMkLst>
        <pc:docMk/>
      </pc:docMkLst>
      <pc:sldChg chg="modSp">
        <pc:chgData name="Emily Chain" userId="S::emily@tomowork.org::07b7bf24-8170-484d-97e7-99e02b21749b" providerId="AD" clId="Web-{3BDC57A5-A28D-4F0D-815D-54A09D749084}" dt="2023-04-18T06:46:35.733" v="21" actId="20577"/>
        <pc:sldMkLst>
          <pc:docMk/>
          <pc:sldMk cId="1044803572" sldId="282"/>
        </pc:sldMkLst>
        <pc:spChg chg="mod">
          <ac:chgData name="Emily Chain" userId="S::emily@tomowork.org::07b7bf24-8170-484d-97e7-99e02b21749b" providerId="AD" clId="Web-{3BDC57A5-A28D-4F0D-815D-54A09D749084}" dt="2023-04-18T06:46:35.733" v="21" actId="20577"/>
          <ac:spMkLst>
            <pc:docMk/>
            <pc:sldMk cId="1044803572" sldId="282"/>
            <ac:spMk id="3" creationId="{8D12E3BF-D861-83E0-6196-E5484633F61F}"/>
          </ac:spMkLst>
        </pc:spChg>
        <pc:graphicFrameChg chg="modGraphic">
          <ac:chgData name="Emily Chain" userId="S::emily@tomowork.org::07b7bf24-8170-484d-97e7-99e02b21749b" providerId="AD" clId="Web-{3BDC57A5-A28D-4F0D-815D-54A09D749084}" dt="2023-04-18T06:45:17.106" v="7"/>
          <ac:graphicFrameMkLst>
            <pc:docMk/>
            <pc:sldMk cId="1044803572" sldId="282"/>
            <ac:graphicFrameMk id="5" creationId="{70FFE0F4-056E-3B4B-A8BD-4DD00972C47F}"/>
          </ac:graphicFrameMkLst>
        </pc:graphicFrameChg>
      </pc:sldChg>
      <pc:sldChg chg="addSp delSp modSp new">
        <pc:chgData name="Emily Chain" userId="S::emily@tomowork.org::07b7bf24-8170-484d-97e7-99e02b21749b" providerId="AD" clId="Web-{3BDC57A5-A28D-4F0D-815D-54A09D749084}" dt="2023-04-18T06:53:33.558" v="371" actId="20577"/>
        <pc:sldMkLst>
          <pc:docMk/>
          <pc:sldMk cId="1974034793" sldId="283"/>
        </pc:sldMkLst>
        <pc:spChg chg="del">
          <ac:chgData name="Emily Chain" userId="S::emily@tomowork.org::07b7bf24-8170-484d-97e7-99e02b21749b" providerId="AD" clId="Web-{3BDC57A5-A28D-4F0D-815D-54A09D749084}" dt="2023-04-18T06:48:16.892" v="24"/>
          <ac:spMkLst>
            <pc:docMk/>
            <pc:sldMk cId="1974034793" sldId="283"/>
            <ac:spMk id="2" creationId="{5E0B6311-48AB-09CF-8D1B-CAB45E83CC6A}"/>
          </ac:spMkLst>
        </pc:spChg>
        <pc:spChg chg="add mod">
          <ac:chgData name="Emily Chain" userId="S::emily@tomowork.org::07b7bf24-8170-484d-97e7-99e02b21749b" providerId="AD" clId="Web-{3BDC57A5-A28D-4F0D-815D-54A09D749084}" dt="2023-04-18T06:48:46.284" v="60" actId="20577"/>
          <ac:spMkLst>
            <pc:docMk/>
            <pc:sldMk cId="1974034793" sldId="283"/>
            <ac:spMk id="4" creationId="{42DAEC67-28B7-2EEB-DD23-930CB4C69C8F}"/>
          </ac:spMkLst>
        </pc:spChg>
        <pc:spChg chg="add mod">
          <ac:chgData name="Emily Chain" userId="S::emily@tomowork.org::07b7bf24-8170-484d-97e7-99e02b21749b" providerId="AD" clId="Web-{3BDC57A5-A28D-4F0D-815D-54A09D749084}" dt="2023-04-18T06:53:33.558" v="371" actId="20577"/>
          <ac:spMkLst>
            <pc:docMk/>
            <pc:sldMk cId="1974034793" sldId="283"/>
            <ac:spMk id="6" creationId="{68BA0B75-E47A-21E8-D007-8D8826C05726}"/>
          </ac:spMkLst>
        </pc:spChg>
      </pc:sldChg>
    </pc:docChg>
  </pc:docChgLst>
  <pc:docChgLst>
    <pc:chgData name="Pepper See" userId="05fa344e-dd87-4cdf-aa40-0b65d025c22e" providerId="ADAL" clId="{2009CF6A-E3D5-6D47-BAD1-2C49365EEADB}"/>
    <pc:docChg chg="undo custSel addSld delSld modSld sldOrd">
      <pc:chgData name="Pepper See" userId="05fa344e-dd87-4cdf-aa40-0b65d025c22e" providerId="ADAL" clId="{2009CF6A-E3D5-6D47-BAD1-2C49365EEADB}" dt="2023-03-23T08:51:01.497" v="1088" actId="1038"/>
      <pc:docMkLst>
        <pc:docMk/>
      </pc:docMkLst>
      <pc:sldChg chg="delSp modSp mod">
        <pc:chgData name="Pepper See" userId="05fa344e-dd87-4cdf-aa40-0b65d025c22e" providerId="ADAL" clId="{2009CF6A-E3D5-6D47-BAD1-2C49365EEADB}" dt="2023-03-23T08:25:31.189" v="1085" actId="478"/>
        <pc:sldMkLst>
          <pc:docMk/>
          <pc:sldMk cId="1958739274" sldId="256"/>
        </pc:sldMkLst>
        <pc:spChg chg="mod">
          <ac:chgData name="Pepper See" userId="05fa344e-dd87-4cdf-aa40-0b65d025c22e" providerId="ADAL" clId="{2009CF6A-E3D5-6D47-BAD1-2C49365EEADB}" dt="2023-03-22T04:48:51.524" v="140" actId="20577"/>
          <ac:spMkLst>
            <pc:docMk/>
            <pc:sldMk cId="1958739274" sldId="256"/>
            <ac:spMk id="2" creationId="{01B7583D-AF69-A9F3-DE4F-7B4A7640B3DB}"/>
          </ac:spMkLst>
        </pc:spChg>
        <pc:spChg chg="del">
          <ac:chgData name="Pepper See" userId="05fa344e-dd87-4cdf-aa40-0b65d025c22e" providerId="ADAL" clId="{2009CF6A-E3D5-6D47-BAD1-2C49365EEADB}" dt="2023-03-23T08:25:31.189" v="1085" actId="478"/>
          <ac:spMkLst>
            <pc:docMk/>
            <pc:sldMk cId="1958739274" sldId="256"/>
            <ac:spMk id="3" creationId="{075DF1D7-E385-67B6-1ED7-883B582DD0B4}"/>
          </ac:spMkLst>
        </pc:spChg>
      </pc:sldChg>
      <pc:sldChg chg="modSp mod">
        <pc:chgData name="Pepper See" userId="05fa344e-dd87-4cdf-aa40-0b65d025c22e" providerId="ADAL" clId="{2009CF6A-E3D5-6D47-BAD1-2C49365EEADB}" dt="2023-03-23T06:04:29.411" v="869" actId="20577"/>
        <pc:sldMkLst>
          <pc:docMk/>
          <pc:sldMk cId="3192410478" sldId="257"/>
        </pc:sldMkLst>
        <pc:spChg chg="mod">
          <ac:chgData name="Pepper See" userId="05fa344e-dd87-4cdf-aa40-0b65d025c22e" providerId="ADAL" clId="{2009CF6A-E3D5-6D47-BAD1-2C49365EEADB}" dt="2023-03-22T04:18:32.287" v="1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2009CF6A-E3D5-6D47-BAD1-2C49365EEADB}" dt="2023-03-23T01:16:18.569" v="36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2009CF6A-E3D5-6D47-BAD1-2C49365EEADB}" dt="2023-03-23T06:04:29.411" v="8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">
        <pc:chgData name="Pepper See" userId="05fa344e-dd87-4cdf-aa40-0b65d025c22e" providerId="ADAL" clId="{2009CF6A-E3D5-6D47-BAD1-2C49365EEADB}" dt="2023-03-23T07:32:34.315" v="997" actId="20577"/>
        <pc:sldMkLst>
          <pc:docMk/>
          <pc:sldMk cId="88981467" sldId="258"/>
        </pc:sldMkLst>
        <pc:spChg chg="mod">
          <ac:chgData name="Pepper See" userId="05fa344e-dd87-4cdf-aa40-0b65d025c22e" providerId="ADAL" clId="{2009CF6A-E3D5-6D47-BAD1-2C49365EEADB}" dt="2023-03-23T07:30:05.378" v="965" actId="1076"/>
          <ac:spMkLst>
            <pc:docMk/>
            <pc:sldMk cId="88981467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1:18:02.521" v="404" actId="478"/>
          <ac:spMkLst>
            <pc:docMk/>
            <pc:sldMk cId="88981467" sldId="258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1:18:03.985" v="405" actId="478"/>
          <ac:spMkLst>
            <pc:docMk/>
            <pc:sldMk cId="88981467" sldId="258"/>
            <ac:spMk id="5" creationId="{36BA3CDD-0568-9A4B-97F2-C7F63FF61279}"/>
          </ac:spMkLst>
        </pc:spChg>
        <pc:spChg chg="add mod">
          <ac:chgData name="Pepper See" userId="05fa344e-dd87-4cdf-aa40-0b65d025c22e" providerId="ADAL" clId="{2009CF6A-E3D5-6D47-BAD1-2C49365EEADB}" dt="2023-03-23T07:29:34.025" v="960" actId="1037"/>
          <ac:spMkLst>
            <pc:docMk/>
            <pc:sldMk cId="88981467" sldId="258"/>
            <ac:spMk id="8" creationId="{51F47484-3723-6E48-8C26-9FAE4DA3BBE1}"/>
          </ac:spMkLst>
        </pc:spChg>
        <pc:spChg chg="add mod">
          <ac:chgData name="Pepper See" userId="05fa344e-dd87-4cdf-aa40-0b65d025c22e" providerId="ADAL" clId="{2009CF6A-E3D5-6D47-BAD1-2C49365EEADB}" dt="2023-03-23T07:32:34.315" v="997" actId="20577"/>
          <ac:spMkLst>
            <pc:docMk/>
            <pc:sldMk cId="88981467" sldId="258"/>
            <ac:spMk id="9" creationId="{9721ACD8-8A8F-A844-9E52-4C79B66B11F9}"/>
          </ac:spMkLst>
        </pc:spChg>
        <pc:graphicFrameChg chg="del">
          <ac:chgData name="Pepper See" userId="05fa344e-dd87-4cdf-aa40-0b65d025c22e" providerId="ADAL" clId="{2009CF6A-E3D5-6D47-BAD1-2C49365EEADB}" dt="2023-03-23T01:17:59.729" v="403" actId="478"/>
          <ac:graphicFrameMkLst>
            <pc:docMk/>
            <pc:sldMk cId="88981467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2009CF6A-E3D5-6D47-BAD1-2C49365EEADB}" dt="2023-03-23T07:30:13.896" v="969" actId="732"/>
          <ac:picMkLst>
            <pc:docMk/>
            <pc:sldMk cId="88981467" sldId="258"/>
            <ac:picMk id="7" creationId="{4760F14E-A9EA-284D-AFC6-FD58810E304A}"/>
          </ac:picMkLst>
        </pc:picChg>
      </pc:sldChg>
      <pc:sldChg chg="addSp delSp modSp add mod modAnim">
        <pc:chgData name="Pepper See" userId="05fa344e-dd87-4cdf-aa40-0b65d025c22e" providerId="ADAL" clId="{2009CF6A-E3D5-6D47-BAD1-2C49365EEADB}" dt="2023-03-23T08:23:49.557" v="1084" actId="14100"/>
        <pc:sldMkLst>
          <pc:docMk/>
          <pc:sldMk cId="1992032522" sldId="259"/>
        </pc:sldMkLst>
        <pc:spChg chg="add del mod">
          <ac:chgData name="Pepper See" userId="05fa344e-dd87-4cdf-aa40-0b65d025c22e" providerId="ADAL" clId="{2009CF6A-E3D5-6D47-BAD1-2C49365EEADB}" dt="2023-03-23T08:23:49.557" v="1084" actId="14100"/>
          <ac:spMkLst>
            <pc:docMk/>
            <pc:sldMk cId="1992032522" sldId="259"/>
            <ac:spMk id="2" creationId="{F0FEA838-745F-A8B0-6EBC-E26D6942B1F7}"/>
          </ac:spMkLst>
        </pc:spChg>
        <pc:spChg chg="add del mod">
          <ac:chgData name="Pepper See" userId="05fa344e-dd87-4cdf-aa40-0b65d025c22e" providerId="ADAL" clId="{2009CF6A-E3D5-6D47-BAD1-2C49365EEADB}" dt="2023-03-23T07:29:44.731" v="962" actId="478"/>
          <ac:spMkLst>
            <pc:docMk/>
            <pc:sldMk cId="1992032522" sldId="259"/>
            <ac:spMk id="5" creationId="{015439C5-4451-114B-A387-4478E4AA22FE}"/>
          </ac:spMkLst>
        </pc:spChg>
        <pc:spChg chg="del">
          <ac:chgData name="Pepper See" userId="05fa344e-dd87-4cdf-aa40-0b65d025c22e" providerId="ADAL" clId="{2009CF6A-E3D5-6D47-BAD1-2C49365EEADB}" dt="2023-03-23T01:33:03.784" v="756" actId="478"/>
          <ac:spMkLst>
            <pc:docMk/>
            <pc:sldMk cId="1992032522" sldId="259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3:01.903" v="755" actId="478"/>
          <ac:spMkLst>
            <pc:docMk/>
            <pc:sldMk cId="1992032522" sldId="259"/>
            <ac:spMk id="9" creationId="{9721ACD8-8A8F-A844-9E52-4C79B66B11F9}"/>
          </ac:spMkLst>
        </pc:spChg>
        <pc:picChg chg="add mod">
          <ac:chgData name="Pepper See" userId="05fa344e-dd87-4cdf-aa40-0b65d025c22e" providerId="ADAL" clId="{2009CF6A-E3D5-6D47-BAD1-2C49365EEADB}" dt="2023-03-23T07:29:58.964" v="964" actId="1076"/>
          <ac:picMkLst>
            <pc:docMk/>
            <pc:sldMk cId="1992032522" sldId="259"/>
            <ac:picMk id="3" creationId="{9AAD1D5F-68B0-A646-9FB5-EEDA04B0837B}"/>
          </ac:picMkLst>
        </pc:picChg>
        <pc:picChg chg="del">
          <ac:chgData name="Pepper See" userId="05fa344e-dd87-4cdf-aa40-0b65d025c22e" providerId="ADAL" clId="{2009CF6A-E3D5-6D47-BAD1-2C49365EEADB}" dt="2023-03-23T01:32:59.499" v="754" actId="478"/>
          <ac:picMkLst>
            <pc:docMk/>
            <pc:sldMk cId="1992032522" sldId="259"/>
            <ac:picMk id="7" creationId="{4760F14E-A9EA-284D-AFC6-FD58810E304A}"/>
          </ac:picMkLst>
        </pc:picChg>
      </pc:sldChg>
      <pc:sldChg chg="addSp delSp modSp add del mod">
        <pc:chgData name="Pepper See" userId="05fa344e-dd87-4cdf-aa40-0b65d025c22e" providerId="ADAL" clId="{2009CF6A-E3D5-6D47-BAD1-2C49365EEADB}" dt="2023-03-23T07:32:42.933" v="998" actId="2696"/>
        <pc:sldMkLst>
          <pc:docMk/>
          <pc:sldMk cId="2715643402" sldId="260"/>
        </pc:sldMkLst>
        <pc:spChg chg="add mod">
          <ac:chgData name="Pepper See" userId="05fa344e-dd87-4cdf-aa40-0b65d025c22e" providerId="ADAL" clId="{2009CF6A-E3D5-6D47-BAD1-2C49365EEADB}" dt="2023-03-23T05:26:21.462" v="854" actId="255"/>
          <ac:spMkLst>
            <pc:docMk/>
            <pc:sldMk cId="2715643402" sldId="260"/>
            <ac:spMk id="6" creationId="{351D248E-DC37-EA4A-B29E-2B73AEF91CE3}"/>
          </ac:spMkLst>
        </pc:spChg>
        <pc:spChg chg="del">
          <ac:chgData name="Pepper See" userId="05fa344e-dd87-4cdf-aa40-0b65d025c22e" providerId="ADAL" clId="{2009CF6A-E3D5-6D47-BAD1-2C49365EEADB}" dt="2023-03-23T01:34:37.520" v="764" actId="478"/>
          <ac:spMkLst>
            <pc:docMk/>
            <pc:sldMk cId="2715643402" sldId="260"/>
            <ac:spMk id="8" creationId="{51F47484-3723-6E48-8C26-9FAE4DA3BBE1}"/>
          </ac:spMkLst>
        </pc:spChg>
        <pc:spChg chg="del">
          <ac:chgData name="Pepper See" userId="05fa344e-dd87-4cdf-aa40-0b65d025c22e" providerId="ADAL" clId="{2009CF6A-E3D5-6D47-BAD1-2C49365EEADB}" dt="2023-03-23T01:34:34.257" v="763" actId="478"/>
          <ac:spMkLst>
            <pc:docMk/>
            <pc:sldMk cId="2715643402" sldId="260"/>
            <ac:spMk id="9" creationId="{9721ACD8-8A8F-A844-9E52-4C79B66B11F9}"/>
          </ac:spMkLst>
        </pc:spChg>
        <pc:picChg chg="del">
          <ac:chgData name="Pepper See" userId="05fa344e-dd87-4cdf-aa40-0b65d025c22e" providerId="ADAL" clId="{2009CF6A-E3D5-6D47-BAD1-2C49365EEADB}" dt="2023-03-23T01:34:25.860" v="762" actId="478"/>
          <ac:picMkLst>
            <pc:docMk/>
            <pc:sldMk cId="2715643402" sldId="260"/>
            <ac:picMk id="7" creationId="{4760F14E-A9EA-284D-AFC6-FD58810E304A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51:01.497" v="1088" actId="1038"/>
        <pc:sldMkLst>
          <pc:docMk/>
          <pc:sldMk cId="959727563" sldId="261"/>
        </pc:sldMkLst>
        <pc:spChg chg="mod">
          <ac:chgData name="Pepper See" userId="05fa344e-dd87-4cdf-aa40-0b65d025c22e" providerId="ADAL" clId="{2009CF6A-E3D5-6D47-BAD1-2C49365EEADB}" dt="2023-03-23T07:20:56.620" v="922" actId="1036"/>
          <ac:spMkLst>
            <pc:docMk/>
            <pc:sldMk cId="959727563" sldId="261"/>
            <ac:spMk id="2" creationId="{F0FEA838-745F-A8B0-6EBC-E26D6942B1F7}"/>
          </ac:spMkLst>
        </pc:spChg>
        <pc:spChg chg="del">
          <ac:chgData name="Pepper See" userId="05fa344e-dd87-4cdf-aa40-0b65d025c22e" providerId="ADAL" clId="{2009CF6A-E3D5-6D47-BAD1-2C49365EEADB}" dt="2023-03-23T07:17:40.319" v="889" actId="478"/>
          <ac:spMkLst>
            <pc:docMk/>
            <pc:sldMk cId="959727563" sldId="261"/>
            <ac:spMk id="4" creationId="{322B0E00-4C4B-B13E-DBFF-27F9C3BF71A4}"/>
          </ac:spMkLst>
        </pc:spChg>
        <pc:spChg chg="del">
          <ac:chgData name="Pepper See" userId="05fa344e-dd87-4cdf-aa40-0b65d025c22e" providerId="ADAL" clId="{2009CF6A-E3D5-6D47-BAD1-2C49365EEADB}" dt="2023-03-23T07:17:41.650" v="890" actId="478"/>
          <ac:spMkLst>
            <pc:docMk/>
            <pc:sldMk cId="959727563" sldId="261"/>
            <ac:spMk id="5" creationId="{36BA3CDD-0568-9A4B-97F2-C7F63FF61279}"/>
          </ac:spMkLst>
        </pc:spChg>
        <pc:spChg chg="add del">
          <ac:chgData name="Pepper See" userId="05fa344e-dd87-4cdf-aa40-0b65d025c22e" providerId="ADAL" clId="{2009CF6A-E3D5-6D47-BAD1-2C49365EEADB}" dt="2023-03-23T07:18:45.781" v="900" actId="478"/>
          <ac:spMkLst>
            <pc:docMk/>
            <pc:sldMk cId="959727563" sldId="261"/>
            <ac:spMk id="8" creationId="{C05780E8-3EB8-9A40-8ED5-555D9AFD6C76}"/>
          </ac:spMkLst>
        </pc:spChg>
        <pc:spChg chg="add mod">
          <ac:chgData name="Pepper See" userId="05fa344e-dd87-4cdf-aa40-0b65d025c22e" providerId="ADAL" clId="{2009CF6A-E3D5-6D47-BAD1-2C49365EEADB}" dt="2023-03-23T08:32:45.600" v="1086" actId="767"/>
          <ac:spMkLst>
            <pc:docMk/>
            <pc:sldMk cId="959727563" sldId="261"/>
            <ac:spMk id="11" creationId="{914D1540-3208-B74C-8BE9-1AD2C430D058}"/>
          </ac:spMkLst>
        </pc:spChg>
        <pc:graphicFrameChg chg="del">
          <ac:chgData name="Pepper See" userId="05fa344e-dd87-4cdf-aa40-0b65d025c22e" providerId="ADAL" clId="{2009CF6A-E3D5-6D47-BAD1-2C49365EEADB}" dt="2023-03-23T07:17:32.681" v="880" actId="478"/>
          <ac:graphicFrameMkLst>
            <pc:docMk/>
            <pc:sldMk cId="959727563" sldId="261"/>
            <ac:graphicFrameMk id="3" creationId="{00E38648-255C-A79D-2ECB-C22CB830CE4B}"/>
          </ac:graphicFrameMkLst>
        </pc:graphicFrameChg>
        <pc:picChg chg="add del mod modCrop">
          <ac:chgData name="Pepper See" userId="05fa344e-dd87-4cdf-aa40-0b65d025c22e" providerId="ADAL" clId="{2009CF6A-E3D5-6D47-BAD1-2C49365EEADB}" dt="2023-03-23T07:20:12.997" v="905" actId="478"/>
          <ac:picMkLst>
            <pc:docMk/>
            <pc:sldMk cId="959727563" sldId="261"/>
            <ac:picMk id="7" creationId="{4734462F-E738-9D40-8440-BDC13416706B}"/>
          </ac:picMkLst>
        </pc:picChg>
        <pc:picChg chg="add mod modCrop">
          <ac:chgData name="Pepper See" userId="05fa344e-dd87-4cdf-aa40-0b65d025c22e" providerId="ADAL" clId="{2009CF6A-E3D5-6D47-BAD1-2C49365EEADB}" dt="2023-03-23T08:51:01.497" v="1088" actId="1038"/>
          <ac:picMkLst>
            <pc:docMk/>
            <pc:sldMk cId="959727563" sldId="261"/>
            <ac:picMk id="10" creationId="{7BDE7EE1-8E3E-D040-8795-689713EAFE9B}"/>
          </ac:picMkLst>
        </pc:picChg>
      </pc:sldChg>
      <pc:sldChg chg="addSp delSp modSp add mod ord">
        <pc:chgData name="Pepper See" userId="05fa344e-dd87-4cdf-aa40-0b65d025c22e" providerId="ADAL" clId="{2009CF6A-E3D5-6D47-BAD1-2C49365EEADB}" dt="2023-03-23T08:23:33.332" v="1081" actId="20577"/>
        <pc:sldMkLst>
          <pc:docMk/>
          <pc:sldMk cId="877876691" sldId="262"/>
        </pc:sldMkLst>
        <pc:spChg chg="mod">
          <ac:chgData name="Pepper See" userId="05fa344e-dd87-4cdf-aa40-0b65d025c22e" providerId="ADAL" clId="{2009CF6A-E3D5-6D47-BAD1-2C49365EEADB}" dt="2023-03-23T08:23:33.332" v="1081" actId="20577"/>
          <ac:spMkLst>
            <pc:docMk/>
            <pc:sldMk cId="877876691" sldId="262"/>
            <ac:spMk id="2" creationId="{F0FEA838-745F-A8B0-6EBC-E26D6942B1F7}"/>
          </ac:spMkLst>
        </pc:spChg>
        <pc:spChg chg="add mod">
          <ac:chgData name="Pepper See" userId="05fa344e-dd87-4cdf-aa40-0b65d025c22e" providerId="ADAL" clId="{2009CF6A-E3D5-6D47-BAD1-2C49365EEADB}" dt="2023-03-23T08:21:07.771" v="1036" actId="1076"/>
          <ac:spMkLst>
            <pc:docMk/>
            <pc:sldMk cId="877876691" sldId="262"/>
            <ac:spMk id="3" creationId="{29FF2174-957E-6A4A-9C67-017FC3481477}"/>
          </ac:spMkLst>
        </pc:spChg>
        <pc:picChg chg="add mod">
          <ac:chgData name="Pepper See" userId="05fa344e-dd87-4cdf-aa40-0b65d025c22e" providerId="ADAL" clId="{2009CF6A-E3D5-6D47-BAD1-2C49365EEADB}" dt="2023-03-23T08:22:40.102" v="1043" actId="1076"/>
          <ac:picMkLst>
            <pc:docMk/>
            <pc:sldMk cId="877876691" sldId="262"/>
            <ac:picMk id="5" creationId="{5FFA9620-2B85-0643-90CB-49699DA3A96F}"/>
          </ac:picMkLst>
        </pc:picChg>
        <pc:picChg chg="del">
          <ac:chgData name="Pepper See" userId="05fa344e-dd87-4cdf-aa40-0b65d025c22e" providerId="ADAL" clId="{2009CF6A-E3D5-6D47-BAD1-2C49365EEADB}" dt="2023-03-23T08:20:14.988" v="1002" actId="478"/>
          <ac:picMkLst>
            <pc:docMk/>
            <pc:sldMk cId="877876691" sldId="262"/>
            <ac:picMk id="10" creationId="{7BDE7EE1-8E3E-D040-8795-689713EAFE9B}"/>
          </ac:picMkLst>
        </pc:picChg>
      </pc:sldChg>
    </pc:docChg>
  </pc:docChgLst>
  <pc:docChgLst>
    <pc:chgData name="William Wong" userId="667f6241-6e0e-4455-ae5e-4051bd9b8c57" providerId="ADAL" clId="{C81255C0-AF7E-462D-9BFB-5202786B2145}"/>
    <pc:docChg chg="modSld">
      <pc:chgData name="William Wong" userId="667f6241-6e0e-4455-ae5e-4051bd9b8c57" providerId="ADAL" clId="{C81255C0-AF7E-462D-9BFB-5202786B2145}" dt="2023-04-11T08:05:03.457" v="41" actId="1076"/>
      <pc:docMkLst>
        <pc:docMk/>
      </pc:docMkLst>
      <pc:sldChg chg="modSp mod">
        <pc:chgData name="William Wong" userId="667f6241-6e0e-4455-ae5e-4051bd9b8c57" providerId="ADAL" clId="{C81255C0-AF7E-462D-9BFB-5202786B2145}" dt="2023-04-11T08:05:03.457" v="41" actId="1076"/>
        <pc:sldMkLst>
          <pc:docMk/>
          <pc:sldMk cId="3192410478" sldId="257"/>
        </pc:sldMkLst>
        <pc:spChg chg="mod">
          <ac:chgData name="William Wong" userId="667f6241-6e0e-4455-ae5e-4051bd9b8c57" providerId="ADAL" clId="{C81255C0-AF7E-462D-9BFB-5202786B2145}" dt="2023-04-11T08:05:03.457" v="41" actId="1076"/>
          <ac:spMkLst>
            <pc:docMk/>
            <pc:sldMk cId="3192410478" sldId="257"/>
            <ac:spMk id="4" creationId="{322B0E00-4C4B-B13E-DBFF-27F9C3BF71A4}"/>
          </ac:spMkLst>
        </pc:spChg>
      </pc:sldChg>
    </pc:docChg>
  </pc:docChgLst>
  <pc:docChgLst>
    <pc:chgData name="Lam Wan Xuan" userId="S::wanxuan@tomowork.org::ae88c114-d306-45cb-a8a3-8d158725f295" providerId="AD" clId="Web-{B825A70F-6120-461E-BCE6-2E4C5733555C}"/>
    <pc:docChg chg="addSld delSld addMainMaster modMainMaster">
      <pc:chgData name="Lam Wan Xuan" userId="S::wanxuan@tomowork.org::ae88c114-d306-45cb-a8a3-8d158725f295" providerId="AD" clId="Web-{B825A70F-6120-461E-BCE6-2E4C5733555C}" dt="2023-04-17T08:16:12.069" v="3"/>
      <pc:docMkLst>
        <pc:docMk/>
      </pc:docMkLst>
      <pc:sldChg chg="new del">
        <pc:chgData name="Lam Wan Xuan" userId="S::wanxuan@tomowork.org::ae88c114-d306-45cb-a8a3-8d158725f295" providerId="AD" clId="Web-{B825A70F-6120-461E-BCE6-2E4C5733555C}" dt="2023-04-17T08:16:12.069" v="3"/>
        <pc:sldMkLst>
          <pc:docMk/>
          <pc:sldMk cId="1192876300" sldId="279"/>
        </pc:sldMkLst>
      </pc:sldChg>
      <pc:sldChg chg="add">
        <pc:chgData name="Lam Wan Xuan" userId="S::wanxuan@tomowork.org::ae88c114-d306-45cb-a8a3-8d158725f295" providerId="AD" clId="Web-{B825A70F-6120-461E-BCE6-2E4C5733555C}" dt="2023-04-17T08:16:04.897" v="1"/>
        <pc:sldMkLst>
          <pc:docMk/>
          <pc:sldMk cId="1707300445" sldId="280"/>
        </pc:sldMkLst>
      </pc:sldChg>
      <pc:sldChg chg="add">
        <pc:chgData name="Lam Wan Xuan" userId="S::wanxuan@tomowork.org::ae88c114-d306-45cb-a8a3-8d158725f295" providerId="AD" clId="Web-{B825A70F-6120-461E-BCE6-2E4C5733555C}" dt="2023-04-17T08:16:04.944" v="2"/>
        <pc:sldMkLst>
          <pc:docMk/>
          <pc:sldMk cId="2980956098" sldId="281"/>
        </pc:sldMkLst>
      </pc:sldChg>
      <pc:sldMasterChg chg="add addSldLayout">
        <pc:chgData name="Lam Wan Xuan" userId="S::wanxuan@tomowork.org::ae88c114-d306-45cb-a8a3-8d158725f295" providerId="AD" clId="Web-{B825A70F-6120-461E-BCE6-2E4C5733555C}" dt="2023-04-17T08:16:04.897" v="1"/>
        <pc:sldMasterMkLst>
          <pc:docMk/>
          <pc:sldMasterMk cId="2460954070" sldId="2147483660"/>
        </pc:sldMasterMkLst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replId modSldLayout">
        <pc:chgData name="Lam Wan Xuan" userId="S::wanxuan@tomowork.org::ae88c114-d306-45cb-a8a3-8d158725f295" providerId="AD" clId="Web-{B825A70F-6120-461E-BCE6-2E4C5733555C}" dt="2023-04-17T08:16:04.897" v="1"/>
        <pc:sldMasterMkLst>
          <pc:docMk/>
          <pc:sldMasterMk cId="1752604026" sldId="2147483672"/>
        </pc:sldMasterMkLst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1274767253" sldId="2147483673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4209854018" sldId="2147483674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3229407404" sldId="2147483675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2660883846" sldId="2147483676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811425727" sldId="2147483677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189959092" sldId="2147483678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3137183148" sldId="2147483679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1888746882" sldId="2147483680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1752704816" sldId="2147483681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4263357959" sldId="2147483682"/>
          </pc:sldLayoutMkLst>
        </pc:sldLayoutChg>
        <pc:sldLayoutChg chg="replId">
          <pc:chgData name="Lam Wan Xuan" userId="S::wanxuan@tomowork.org::ae88c114-d306-45cb-a8a3-8d158725f295" providerId="AD" clId="Web-{B825A70F-6120-461E-BCE6-2E4C5733555C}" dt="2023-04-17T08:16:04.897" v="1"/>
          <pc:sldLayoutMkLst>
            <pc:docMk/>
            <pc:sldMasterMk cId="1752604026" sldId="2147483672"/>
            <pc:sldLayoutMk cId="2105603066" sldId="2147483683"/>
          </pc:sldLayoutMkLst>
        </pc:sldLayoutChg>
      </pc:sldMaster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72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1274767253" sldId="214748367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4209854018" sldId="214748367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3229407404" sldId="214748367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2660883846" sldId="214748367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811425727" sldId="214748367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189959092" sldId="214748367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3137183148" sldId="214748367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1888746882" sldId="214748368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1752704816" sldId="214748368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4263357959" sldId="214748368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72"/>
            <pc:sldLayoutMk cId="2105603066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18/4/2023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maps/x7ahDDryJT6JFPLH7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mowork.sharepoint.com/:b:/s/TAPParticipants/EZ-U_rspAzRBvCRKSpcyd-4BEtGgFDWV2hNykRmy-4xkjQ?e=IxsHE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18/04/23</a:t>
            </a:r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DAEC67-28B7-2EEB-DD23-930CB4C69C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82199" cy="633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err="1"/>
              <a:t>TomoWork's</a:t>
            </a:r>
            <a:r>
              <a:rPr lang="en-SG" sz="3200" b="1"/>
              <a:t> Got Talent Reminders </a:t>
            </a:r>
            <a:endParaRPr lang="en-SG" sz="4000" b="1">
              <a:cs typeface="Calibri Ligh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A0B75-E47A-21E8-D007-8D8826C05726}"/>
              </a:ext>
            </a:extLst>
          </p:cNvPr>
          <p:cNvSpPr txBox="1">
            <a:spLocks/>
          </p:cNvSpPr>
          <p:nvPr/>
        </p:nvSpPr>
        <p:spPr>
          <a:xfrm>
            <a:off x="838200" y="1710606"/>
            <a:ext cx="1080179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Every presentation will be stopped at </a:t>
            </a:r>
            <a:r>
              <a:rPr lang="en-US" b="1">
                <a:ea typeface="+mn-lt"/>
                <a:cs typeface="+mn-lt"/>
              </a:rPr>
              <a:t>3 minutes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An </a:t>
            </a:r>
            <a:r>
              <a:rPr lang="en-US" b="1">
                <a:solidFill>
                  <a:schemeClr val="accent2"/>
                </a:solidFill>
                <a:ea typeface="+mn-lt"/>
                <a:cs typeface="+mn-lt"/>
              </a:rPr>
              <a:t>ORANGE</a:t>
            </a:r>
            <a:r>
              <a:rPr lang="en-US">
                <a:ea typeface="+mn-lt"/>
                <a:cs typeface="+mn-lt"/>
              </a:rPr>
              <a:t> card will be held when you reach your last </a:t>
            </a:r>
            <a:r>
              <a:rPr lang="en-US" b="1">
                <a:ea typeface="+mn-lt"/>
                <a:cs typeface="+mn-lt"/>
              </a:rPr>
              <a:t>30 seconds</a:t>
            </a:r>
            <a:r>
              <a:rPr lang="en-US">
                <a:ea typeface="+mn-lt"/>
                <a:cs typeface="+mn-lt"/>
              </a:rPr>
              <a:t>, please </a:t>
            </a:r>
            <a:r>
              <a:rPr lang="en-US" b="1">
                <a:ea typeface="+mn-lt"/>
                <a:cs typeface="+mn-lt"/>
              </a:rPr>
              <a:t>start to wrap up</a:t>
            </a:r>
            <a:r>
              <a:rPr lang="en-US">
                <a:ea typeface="+mn-lt"/>
                <a:cs typeface="+mn-lt"/>
              </a:rPr>
              <a:t> when the card is shown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RED</a:t>
            </a:r>
            <a:r>
              <a:rPr lang="en-US">
                <a:ea typeface="+mn-lt"/>
                <a:cs typeface="+mn-lt"/>
              </a:rPr>
              <a:t> card will be held when your time is up, please </a:t>
            </a:r>
            <a:r>
              <a:rPr lang="en-US" b="1">
                <a:ea typeface="+mn-lt"/>
                <a:cs typeface="+mn-lt"/>
              </a:rPr>
              <a:t>stop your presentation</a:t>
            </a:r>
            <a:r>
              <a:rPr lang="en-US">
                <a:ea typeface="+mn-lt"/>
                <a:cs typeface="+mn-lt"/>
              </a:rPr>
              <a:t> when the card is shown. 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03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map&#10;&#10;Description automatically generated">
            <a:extLst>
              <a:ext uri="{FF2B5EF4-FFF2-40B4-BE49-F238E27FC236}">
                <a16:creationId xmlns:a16="http://schemas.microsoft.com/office/drawing/2014/main" id="{83ED76B8-DDD9-234D-A2FE-D1EDC5B23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39477" r="17353" b="36209"/>
          <a:stretch/>
        </p:blipFill>
        <p:spPr>
          <a:xfrm>
            <a:off x="1907628" y="365125"/>
            <a:ext cx="8008882" cy="612775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C99A9779-A932-BD42-93EF-3BCB375B20D7}"/>
              </a:ext>
            </a:extLst>
          </p:cNvPr>
          <p:cNvSpPr/>
          <p:nvPr/>
        </p:nvSpPr>
        <p:spPr>
          <a:xfrm>
            <a:off x="7507478" y="3570889"/>
            <a:ext cx="1489511" cy="21957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4"/>
          <p:cNvGraphicFramePr/>
          <p:nvPr/>
        </p:nvGraphicFramePr>
        <p:xfrm>
          <a:off x="103909" y="699654"/>
          <a:ext cx="11959800" cy="5082621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3</a:t>
                      </a:r>
                      <a:endParaRPr lang="en-GB" sz="130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Micron Visit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b="0" u="none" strike="noStrike" cap="none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r>
                        <a:rPr lang="en-GB" sz="14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Clinic &amp; Visit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highlight>
                            <a:srgbClr val="B6ADD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>
                        <a:highlight>
                          <a:srgbClr val="F8BBA5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24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4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4" descr="Icon of flexible arrangement - in person or WFH"/>
          <p:cNvGrpSpPr/>
          <p:nvPr/>
        </p:nvGrpSpPr>
        <p:grpSpPr>
          <a:xfrm>
            <a:off x="4661075" y="773954"/>
            <a:ext cx="734000" cy="605688"/>
            <a:chOff x="2364192" y="682469"/>
            <a:chExt cx="734000" cy="605688"/>
          </a:xfrm>
        </p:grpSpPr>
        <p:pic>
          <p:nvPicPr>
            <p:cNvPr id="392" name="Google Shape;392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4" descr="Icon of flexible arrangement - in person or WFH"/>
          <p:cNvGrpSpPr/>
          <p:nvPr/>
        </p:nvGrpSpPr>
        <p:grpSpPr>
          <a:xfrm>
            <a:off x="2429504" y="773954"/>
            <a:ext cx="734000" cy="605688"/>
            <a:chOff x="2364192" y="682469"/>
            <a:chExt cx="734000" cy="605688"/>
          </a:xfrm>
        </p:grpSpPr>
        <p:pic>
          <p:nvPicPr>
            <p:cNvPr id="395" name="Google Shape;395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4"/>
          <p:cNvSpPr txBox="1"/>
          <p:nvPr/>
        </p:nvSpPr>
        <p:spPr>
          <a:xfrm>
            <a:off x="103909" y="329275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 for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65D81F38-DBF6-2643-8AE2-502A075C2FC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2183FE19-1B4A-2E46-A429-651CCEEB89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B77F5DBB-31DE-F749-A716-F04C16950CD0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93F85C98-6E8A-CA4E-A02D-2C8729693CA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51442EDF-A534-F844-8CB8-1D65E2E592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4F20A927-13D4-3C41-8219-C4829F54E22D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6E169D28-52A1-9749-9E96-D39CD0EE167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3C04CABD-09CC-0341-9D2A-206501BC4F8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DA9D6A6F-7B8D-8E44-8A03-AB4644A2A1C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6E4D7CEC-1D44-0B46-AC1A-413DD643C7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E10E15C4-6619-794A-94AF-C80C8B7F31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82789E7F-C723-C744-AD69-3B9BE799A588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388;p24" descr="Icon of in-person session">
            <a:extLst>
              <a:ext uri="{FF2B5EF4-FFF2-40B4-BE49-F238E27FC236}">
                <a16:creationId xmlns:a16="http://schemas.microsoft.com/office/drawing/2014/main" id="{65C9CC1A-C1D7-B84C-91BA-56703CDD8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9386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D16503FF-A817-8046-889A-11EB6D3B3E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843193"/>
            <a:ext cx="393345" cy="393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8D207C20-B74A-6D45-847B-820FBF0C0DD7}"/>
              </a:ext>
            </a:extLst>
          </p:cNvPr>
          <p:cNvSpPr/>
          <p:nvPr/>
        </p:nvSpPr>
        <p:spPr>
          <a:xfrm>
            <a:off x="5525448" y="656656"/>
            <a:ext cx="2131232" cy="52400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正方形/長方形 1">
            <a:extLst>
              <a:ext uri="{FF2B5EF4-FFF2-40B4-BE49-F238E27FC236}">
                <a16:creationId xmlns:a16="http://schemas.microsoft.com/office/drawing/2014/main" id="{68671DF2-388C-824F-A1B4-45F17A48FD60}"/>
              </a:ext>
            </a:extLst>
          </p:cNvPr>
          <p:cNvSpPr/>
          <p:nvPr/>
        </p:nvSpPr>
        <p:spPr>
          <a:xfrm>
            <a:off x="7688443" y="645673"/>
            <a:ext cx="2295144" cy="52400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15" y="365125"/>
            <a:ext cx="9982199" cy="633617"/>
          </a:xfrm>
        </p:spPr>
        <p:txBody>
          <a:bodyPr>
            <a:normAutofit fontScale="90000"/>
          </a:bodyPr>
          <a:lstStyle/>
          <a:p>
            <a:r>
              <a:rPr lang="en-SG" sz="3200" b="1"/>
              <a:t>Programme for 19</a:t>
            </a:r>
            <a:r>
              <a:rPr lang="en-SG" sz="3200" b="1" baseline="30000"/>
              <a:t>th</a:t>
            </a:r>
            <a:r>
              <a:rPr lang="en-SG" sz="3200" b="1"/>
              <a:t> April 2023 (Wednesday</a:t>
            </a:r>
            <a:r>
              <a:rPr lang="en-SG" sz="4000" b="1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09373"/>
              </p:ext>
            </p:extLst>
          </p:nvPr>
        </p:nvGraphicFramePr>
        <p:xfrm>
          <a:off x="838199" y="998742"/>
          <a:ext cx="99822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4309894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3220994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9am 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Woodland North MRT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Woodland North MRT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</a:rPr>
                        <a:t>9.15am 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Board Bus (</a:t>
                      </a:r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PA2626)</a:t>
                      </a:r>
                      <a:r>
                        <a:rPr lang="en-SG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Micron F10A - </a:t>
                      </a:r>
                      <a:r>
                        <a:rPr lang="en-SG" sz="18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goo.gl/maps/x7ahDDryJT6JFPLH7"/>
                        </a:rPr>
                        <a:t>https://goo.gl/maps/x7ahDDryJT6JFPLH7</a:t>
                      </a: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Micron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12.15pm – 12.50pm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Bus together to S018983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/>
                        <a:t>S018983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4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err="1"/>
                        <a:t>Linkedin</a:t>
                      </a:r>
                      <a:r>
                        <a:rPr lang="en-SG"/>
                        <a:t>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err="1">
                          <a:solidFill>
                            <a:schemeClr val="tx1"/>
                          </a:solidFill>
                        </a:rPr>
                        <a:t>Linkedin</a:t>
                      </a:r>
                      <a:r>
                        <a:rPr lang="en-SG" b="0">
                          <a:solidFill>
                            <a:schemeClr val="tx1"/>
                          </a:solidFill>
                        </a:rPr>
                        <a:t>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Dismissal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5080823"/>
            <a:ext cx="1103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</a:t>
            </a:r>
            <a:r>
              <a:rPr lang="en-SG" b="1">
                <a:highlight>
                  <a:srgbClr val="FFFF00"/>
                </a:highlight>
              </a:rPr>
              <a:t> </a:t>
            </a:r>
            <a:r>
              <a:rPr lang="en-SG">
                <a:highlight>
                  <a:srgbClr val="FFFF00"/>
                </a:highlight>
              </a:rPr>
              <a:t>IC or </a:t>
            </a:r>
            <a:r>
              <a:rPr lang="en-SG" err="1">
                <a:highlight>
                  <a:srgbClr val="FFFF00"/>
                </a:highlight>
              </a:rPr>
              <a:t>Singpass</a:t>
            </a:r>
            <a:r>
              <a:rPr lang="en-SG"/>
              <a:t>, Laptop with Charger, money for lunch, comb, writing materials and handphone. </a:t>
            </a: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425333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Purple </a:t>
            </a:r>
            <a:r>
              <a:rPr lang="en-SG" err="1"/>
              <a:t>TomoWork</a:t>
            </a:r>
            <a:r>
              <a:rPr lang="en-SG"/>
              <a:t> Shirt, Long pants/Skirt, covered shoes</a:t>
            </a:r>
          </a:p>
        </p:txBody>
      </p:sp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C61-86B5-E84B-AF9B-AE8548E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Meet here at 9am sharp: Woodlands North MRT Bus Bay</a:t>
            </a:r>
          </a:p>
        </p:txBody>
      </p:sp>
      <p:pic>
        <p:nvPicPr>
          <p:cNvPr id="4" name="Picture 3" descr="A picture containing road&#10;&#10;Description automatically generated">
            <a:extLst>
              <a:ext uri="{FF2B5EF4-FFF2-40B4-BE49-F238E27FC236}">
                <a16:creationId xmlns:a16="http://schemas.microsoft.com/office/drawing/2014/main" id="{74418317-ADD4-4947-9A06-1CEAB956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673"/>
            <a:ext cx="10468922" cy="4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A16E-638E-6118-23EC-8C9F4D84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010"/>
            <a:ext cx="4935482" cy="1329055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cs typeface="Calibri Light"/>
              </a:rPr>
              <a:t>Don't</a:t>
            </a:r>
            <a:endParaRPr lang="en-US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78B-B4AA-754E-02CF-019F0A2D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5253487" cy="4699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Take pictures/videos without permission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Wander off from your group 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Leave the group for the toilet without telling anyone</a:t>
            </a:r>
          </a:p>
          <a:p>
            <a:pPr marL="0" indent="0">
              <a:buNone/>
            </a:pPr>
            <a:endParaRPr lang="en-US" sz="3600"/>
          </a:p>
          <a:p>
            <a:r>
              <a:rPr lang="en-US">
                <a:ea typeface="+mn-lt"/>
                <a:cs typeface="+mn-lt"/>
              </a:rPr>
              <a:t>Ask questions without being called</a:t>
            </a:r>
            <a:endParaRPr lang="en-US">
              <a:cs typeface="Calibri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3843B5-42C8-3F3B-0F4C-746D4BC464AC}"/>
              </a:ext>
            </a:extLst>
          </p:cNvPr>
          <p:cNvSpPr txBox="1">
            <a:spLocks/>
          </p:cNvSpPr>
          <p:nvPr/>
        </p:nvSpPr>
        <p:spPr>
          <a:xfrm>
            <a:off x="6094562" y="373751"/>
            <a:ext cx="5177287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B050"/>
                </a:solidFill>
                <a:cs typeface="Calibri Light"/>
              </a:rPr>
              <a:t>Do</a:t>
            </a:r>
            <a:endParaRPr lang="en-US">
              <a:solidFill>
                <a:srgbClr val="00B050"/>
              </a:solidFill>
              <a:cs typeface="Calibri Light" panose="020F03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F21D5-1040-2F43-F8D6-F708C6FC6416}"/>
              </a:ext>
            </a:extLst>
          </p:cNvPr>
          <p:cNvSpPr txBox="1">
            <a:spLocks/>
          </p:cNvSpPr>
          <p:nvPr/>
        </p:nvSpPr>
        <p:spPr>
          <a:xfrm>
            <a:off x="6094562" y="1704855"/>
            <a:ext cx="525348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Ask for permission before taking pictures/videos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Stay with your group at all times </a:t>
            </a:r>
          </a:p>
          <a:p>
            <a:pPr marL="0" indent="0">
              <a:buNone/>
            </a:pPr>
            <a:endParaRPr lang="en-US" sz="600">
              <a:cs typeface="Calibri"/>
            </a:endParaRPr>
          </a:p>
          <a:p>
            <a:r>
              <a:rPr lang="en-US">
                <a:cs typeface="Calibri"/>
              </a:rPr>
              <a:t>Inform your team leader before going to the toilet (only go to the toilet if you really need to)</a:t>
            </a:r>
            <a:endParaRPr lang="en-US"/>
          </a:p>
          <a:p>
            <a:pPr marL="0" indent="0">
              <a:buNone/>
            </a:pPr>
            <a:endParaRPr lang="en-US" sz="600">
              <a:cs typeface="Calibri" panose="020F0502020204030204"/>
            </a:endParaRPr>
          </a:p>
          <a:p>
            <a:r>
              <a:rPr lang="en-US"/>
              <a:t>Raise your hand and wait to be called before asking questions 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9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A16E-638E-6118-23EC-8C9F4D84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010"/>
            <a:ext cx="4935482" cy="1329055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  <a:cs typeface="Calibri Light"/>
              </a:rPr>
              <a:t>Don't</a:t>
            </a:r>
            <a:endParaRPr lang="en-US">
              <a:solidFill>
                <a:srgbClr val="FF0000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A78B-B4AA-754E-02CF-019F0A2D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5253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Ask multiple questions that are irrelevant or insignificant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Interrupt the speaker 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Touch things without permission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3843B5-42C8-3F3B-0F4C-746D4BC464AC}"/>
              </a:ext>
            </a:extLst>
          </p:cNvPr>
          <p:cNvSpPr txBox="1">
            <a:spLocks/>
          </p:cNvSpPr>
          <p:nvPr/>
        </p:nvSpPr>
        <p:spPr>
          <a:xfrm>
            <a:off x="6094562" y="373751"/>
            <a:ext cx="5177287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00B050"/>
                </a:solidFill>
                <a:cs typeface="Calibri Light"/>
              </a:rPr>
              <a:t>Do</a:t>
            </a:r>
            <a:endParaRPr lang="en-US">
              <a:solidFill>
                <a:srgbClr val="00B050"/>
              </a:solidFill>
              <a:cs typeface="Calibri Light" panose="020F03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F21D5-1040-2F43-F8D6-F708C6FC6416}"/>
              </a:ext>
            </a:extLst>
          </p:cNvPr>
          <p:cNvSpPr txBox="1">
            <a:spLocks/>
          </p:cNvSpPr>
          <p:nvPr/>
        </p:nvSpPr>
        <p:spPr>
          <a:xfrm>
            <a:off x="6094562" y="1704855"/>
            <a:ext cx="525348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Ask a few important questions that are most helpful for you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Be polite to the speaker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Ask for permission if you want to touch something</a:t>
            </a:r>
          </a:p>
        </p:txBody>
      </p:sp>
    </p:spTree>
    <p:extLst>
      <p:ext uri="{BB962C8B-B14F-4D97-AF65-F5344CB8AC3E}">
        <p14:creationId xmlns:p14="http://schemas.microsoft.com/office/powerpoint/2010/main" val="170730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F15-394F-644B-9260-B52947E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06" y="227394"/>
            <a:ext cx="4380802" cy="514011"/>
          </a:xfrm>
        </p:spPr>
        <p:txBody>
          <a:bodyPr>
            <a:normAutofit fontScale="90000"/>
          </a:bodyPr>
          <a:lstStyle/>
          <a:p>
            <a:r>
              <a:rPr lang="en-US" sz="3200" b="1"/>
              <a:t>Micron Grouping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27E9EAC-A4ED-344C-A341-D03528233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5" b="37259"/>
          <a:stretch/>
        </p:blipFill>
        <p:spPr>
          <a:xfrm>
            <a:off x="396506" y="741405"/>
            <a:ext cx="4270602" cy="569504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91809DC-80EB-B244-9809-E6E92620B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63268" r="3260" b="1216"/>
          <a:stretch/>
        </p:blipFill>
        <p:spPr>
          <a:xfrm>
            <a:off x="5581508" y="741405"/>
            <a:ext cx="4172465" cy="32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1464-0967-B949-BF52-F1ADA2CD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>
            <a:normAutofit/>
          </a:bodyPr>
          <a:lstStyle/>
          <a:p>
            <a:r>
              <a:rPr lang="en-US" sz="2900" b="1" err="1"/>
              <a:t>Linkedin</a:t>
            </a:r>
            <a:r>
              <a:rPr lang="en-US" sz="2900" b="1"/>
              <a:t> </a:t>
            </a:r>
            <a:r>
              <a:rPr lang="en-US" sz="2900" b="1" err="1"/>
              <a:t>Programme</a:t>
            </a:r>
            <a:endParaRPr lang="en-US" sz="2900" b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FFE0F4-056E-3B4B-A8BD-4DD0097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26007"/>
              </p:ext>
            </p:extLst>
          </p:nvPr>
        </p:nvGraphicFramePr>
        <p:xfrm>
          <a:off x="838201" y="1168314"/>
          <a:ext cx="10467766" cy="301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73">
                  <a:extLst>
                    <a:ext uri="{9D8B030D-6E8A-4147-A177-3AD203B41FA5}">
                      <a16:colId xmlns:a16="http://schemas.microsoft.com/office/drawing/2014/main" val="598156602"/>
                    </a:ext>
                  </a:extLst>
                </a:gridCol>
                <a:gridCol w="8142893">
                  <a:extLst>
                    <a:ext uri="{9D8B030D-6E8A-4147-A177-3AD203B41FA5}">
                      <a16:colId xmlns:a16="http://schemas.microsoft.com/office/drawing/2014/main" val="1176458636"/>
                    </a:ext>
                  </a:extLst>
                </a:gridCol>
              </a:tblGrid>
              <a:tr h="423241">
                <a:tc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Programme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0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2pm- 2.10pm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8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2.15 – 3pm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– </a:t>
                      </a:r>
                      <a:r>
                        <a:rPr lang="en-SG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101 for Students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8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3pm – 3.30pm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Recruiter’s perspective – what do recruiters look out for in a candidate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3.30pm – 3.45pm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mins break for students, </a:t>
                      </a:r>
                      <a:r>
                        <a:rPr lang="en-SG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Tomowork</a:t>
                      </a:r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brief LI employee coaches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6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3.45 – 430pm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 Conversations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2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4.30pm – 4.45pm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Office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4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12E3BF-D861-83E0-6196-E5484633F61F}"/>
              </a:ext>
            </a:extLst>
          </p:cNvPr>
          <p:cNvSpPr txBox="1"/>
          <p:nvPr/>
        </p:nvSpPr>
        <p:spPr>
          <a:xfrm>
            <a:off x="756047" y="4899422"/>
            <a:ext cx="105298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Registration:</a:t>
            </a:r>
            <a:r>
              <a:rPr lang="en-US">
                <a:cs typeface="Calibri"/>
              </a:rPr>
              <a:t> You have received an </a:t>
            </a:r>
            <a:r>
              <a:rPr lang="en-US" b="1">
                <a:highlight>
                  <a:srgbClr val="FFFF00"/>
                </a:highlight>
                <a:cs typeface="Calibri"/>
              </a:rPr>
              <a:t>email from </a:t>
            </a:r>
            <a:r>
              <a:rPr lang="en-US" b="1" err="1">
                <a:highlight>
                  <a:srgbClr val="FFFF00"/>
                </a:highlight>
                <a:cs typeface="Calibri"/>
              </a:rPr>
              <a:t>LinkedInGuest</a:t>
            </a:r>
            <a:r>
              <a:rPr lang="en-US">
                <a:cs typeface="Calibri"/>
              </a:rPr>
              <a:t> with a unique QR code for registration. Please </a:t>
            </a:r>
            <a:r>
              <a:rPr lang="en-US" b="1">
                <a:cs typeface="Calibri"/>
              </a:rPr>
              <a:t>check your junk mail</a:t>
            </a:r>
            <a:r>
              <a:rPr lang="en-US">
                <a:cs typeface="Calibri"/>
              </a:rPr>
              <a:t> if you do not see it in your inbox.</a:t>
            </a:r>
          </a:p>
        </p:txBody>
      </p:sp>
    </p:spTree>
    <p:extLst>
      <p:ext uri="{BB962C8B-B14F-4D97-AF65-F5344CB8AC3E}">
        <p14:creationId xmlns:p14="http://schemas.microsoft.com/office/powerpoint/2010/main" val="10448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199" cy="633617"/>
          </a:xfrm>
        </p:spPr>
        <p:txBody>
          <a:bodyPr>
            <a:normAutofit fontScale="90000"/>
          </a:bodyPr>
          <a:lstStyle/>
          <a:p>
            <a:r>
              <a:rPr lang="en-SG" sz="3200" b="1"/>
              <a:t>Programme for 20</a:t>
            </a:r>
            <a:r>
              <a:rPr lang="en-SG" sz="3200" b="1" baseline="30000"/>
              <a:t>th</a:t>
            </a:r>
            <a:r>
              <a:rPr lang="en-SG" sz="3200" b="1"/>
              <a:t> April 2023 (Thursday</a:t>
            </a:r>
            <a:r>
              <a:rPr lang="en-SG" sz="4000" b="1"/>
              <a:t>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000"/>
              </p:ext>
            </p:extLst>
          </p:nvPr>
        </p:nvGraphicFramePr>
        <p:xfrm>
          <a:off x="838199" y="998742"/>
          <a:ext cx="9982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12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5063657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2467231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9.15am 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TRCC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9.30am sharp – 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Rehearsal &amp; Sound Check</a:t>
                      </a:r>
                      <a:endParaRPr lang="en-SG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89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>
                          <a:solidFill>
                            <a:schemeClr val="tx1"/>
                          </a:solidFill>
                        </a:rPr>
                        <a:t>12pm – 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Report to TRCC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>
                          <a:solidFill>
                            <a:schemeClr val="tx1"/>
                          </a:solidFill>
                        </a:rPr>
                        <a:t>TRCC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1.30pm- 2.45pm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err="1"/>
                        <a:t>TomoWork’s</a:t>
                      </a:r>
                      <a:r>
                        <a:rPr lang="en-SG"/>
                        <a:t> Got Talent (Part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4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2.45pm – 2.55pm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>
                          <a:solidFill>
                            <a:schemeClr val="tx1"/>
                          </a:solidFill>
                        </a:rPr>
                        <a:t>10 min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3pm –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err="1"/>
                        <a:t>TomoWork’s</a:t>
                      </a:r>
                      <a:r>
                        <a:rPr lang="en-SG"/>
                        <a:t> Got Talent (Part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4pm – 4.45pm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Group Photo + 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8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4.45pm – 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Pack and vacate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988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199" y="4876121"/>
            <a:ext cx="1033230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Things to Bring: </a:t>
            </a:r>
            <a:r>
              <a:rPr lang="en-SG" b="1">
                <a:highlight>
                  <a:srgbClr val="FFFF00"/>
                </a:highlight>
              </a:rPr>
              <a:t>Your outfit/props/instrument for TGT, </a:t>
            </a:r>
            <a:r>
              <a:rPr lang="en-SG"/>
              <a:t>Laptop with Charger(optional), money for lunch, comb, writing materials and handphone. </a:t>
            </a:r>
          </a:p>
          <a:p>
            <a:endParaRPr lang="en-SG" b="1">
              <a:highlight>
                <a:srgbClr val="FFFF00"/>
              </a:highlight>
              <a:cs typeface="Calibri"/>
            </a:endParaRPr>
          </a:p>
          <a:p>
            <a:r>
              <a:rPr lang="en-SG" b="1">
                <a:highlight>
                  <a:srgbClr val="FFFF00"/>
                </a:highlight>
                <a:cs typeface="Calibri"/>
              </a:rPr>
              <a:t>Read Full TGT Schedule: </a:t>
            </a:r>
            <a:r>
              <a:rPr lang="en-SG" b="1"/>
              <a:t>Week 6 &gt; 19 April folder</a:t>
            </a:r>
            <a:r>
              <a:rPr lang="en-SG" b="1">
                <a:cs typeface="Calibri"/>
              </a:rPr>
              <a:t> &gt; </a:t>
            </a:r>
            <a:r>
              <a:rPr lang="en-SG">
                <a:hlinkClick r:id="rId2"/>
              </a:rPr>
              <a:t>2023 TGT Programme (Please read).pdf</a:t>
            </a:r>
            <a:br>
              <a:rPr lang="en-SG"/>
            </a:br>
            <a:endParaRPr lang="en-SG" b="1">
              <a:highlight>
                <a:srgbClr val="FFFF00"/>
              </a:highlight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6245429"/>
            <a:ext cx="10223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/>
              <a:t>Wear: </a:t>
            </a:r>
            <a:r>
              <a:rPr lang="en-SG"/>
              <a:t>Performance Outfit</a:t>
            </a:r>
          </a:p>
        </p:txBody>
      </p:sp>
    </p:spTree>
    <p:extLst>
      <p:ext uri="{BB962C8B-B14F-4D97-AF65-F5344CB8AC3E}">
        <p14:creationId xmlns:p14="http://schemas.microsoft.com/office/powerpoint/2010/main" val="15456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BAF7BE-35F5-4D05-8D97-54F27D4FE9B3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Debrief 18/04/23</vt:lpstr>
      <vt:lpstr>PowerPoint Presentation</vt:lpstr>
      <vt:lpstr>Programme for 19th April 2023 (Wednesday)</vt:lpstr>
      <vt:lpstr>Meet here at 9am sharp: Woodlands North MRT Bus Bay</vt:lpstr>
      <vt:lpstr>Don't</vt:lpstr>
      <vt:lpstr>Don't</vt:lpstr>
      <vt:lpstr>Micron Grouping</vt:lpstr>
      <vt:lpstr>Linkedin Programme</vt:lpstr>
      <vt:lpstr>Programme for 20th April 2023 (Thursday)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1</cp:revision>
  <dcterms:created xsi:type="dcterms:W3CDTF">2023-03-15T06:14:07Z</dcterms:created>
  <dcterms:modified xsi:type="dcterms:W3CDTF">2023-04-18T08:40:57Z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