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38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084CB-FE25-4817-AD3B-04D70A6A51B0}"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80610-4846-412C-90AF-CE8A7EF75C37}" type="slidenum">
              <a:rPr lang="en-US" smtClean="0"/>
              <a:t>‹#›</a:t>
            </a:fld>
            <a:endParaRPr lang="en-US"/>
          </a:p>
        </p:txBody>
      </p:sp>
    </p:spTree>
    <p:extLst>
      <p:ext uri="{BB962C8B-B14F-4D97-AF65-F5344CB8AC3E}">
        <p14:creationId xmlns:p14="http://schemas.microsoft.com/office/powerpoint/2010/main" val="230401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8891" rtl="0" eaLnBrk="1" fontAlgn="auto" latinLnBrk="0" hangingPunct="1">
              <a:lnSpc>
                <a:spcPct val="100000"/>
              </a:lnSpc>
              <a:spcBef>
                <a:spcPts val="0"/>
              </a:spcBef>
              <a:spcAft>
                <a:spcPts val="0"/>
              </a:spcAft>
              <a:buClrTx/>
              <a:buSzTx/>
              <a:buFontTx/>
              <a:buNone/>
              <a:tabLst/>
              <a:defRPr/>
            </a:pPr>
            <a:fld id="{D66EA495-C7E5-461F-B210-F69E7B80D9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891"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246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een_title 1">
    <p:bg>
      <p:bgPr>
        <a:solidFill>
          <a:srgbClr val="FDFAF5"/>
        </a:solidFill>
        <a:effectLst/>
      </p:bgPr>
    </p:bg>
    <p:spTree>
      <p:nvGrpSpPr>
        <p:cNvPr id="1" name=""/>
        <p:cNvGrpSpPr/>
        <p:nvPr/>
      </p:nvGrpSpPr>
      <p:grpSpPr>
        <a:xfrm>
          <a:off x="0" y="0"/>
          <a:ext cx="0" cy="0"/>
          <a:chOff x="0" y="0"/>
          <a:chExt cx="0" cy="0"/>
        </a:xfrm>
      </p:grpSpPr>
      <p:grpSp>
        <p:nvGrpSpPr>
          <p:cNvPr id="2" name="BG">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1"/>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3" name="Folded Corner 12">
            <a:extLst>
              <a:ext uri="{FF2B5EF4-FFF2-40B4-BE49-F238E27FC236}">
                <a16:creationId xmlns:a16="http://schemas.microsoft.com/office/drawing/2014/main" id="{7442D234-1A29-F346-AB4A-FBD35CAD4940}"/>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17641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amber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FACC53E-9EE0-5C45-AAAB-E32B871016E0}"/>
              </a:ext>
              <a:ext uri="{C183D7F6-B498-43B3-948B-1728B52AA6E4}">
                <adec:decorative xmlns:adec="http://schemas.microsoft.com/office/drawing/2017/decorative"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ectangle 20">
            <a:extLst>
              <a:ext uri="{FF2B5EF4-FFF2-40B4-BE49-F238E27FC236}">
                <a16:creationId xmlns:a16="http://schemas.microsoft.com/office/drawing/2014/main" id="{E484F488-E4DC-6B42-851D-8B2EECCD1EBB}"/>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2" name="Freeform 21">
            <a:extLst>
              <a:ext uri="{FF2B5EF4-FFF2-40B4-BE49-F238E27FC236}">
                <a16:creationId xmlns:a16="http://schemas.microsoft.com/office/drawing/2014/main" id="{F5AF5A38-AEE0-B94F-97F0-ABEA3FA3D5C8}"/>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23" name="Title 2">
            <a:extLst>
              <a:ext uri="{FF2B5EF4-FFF2-40B4-BE49-F238E27FC236}">
                <a16:creationId xmlns:a16="http://schemas.microsoft.com/office/drawing/2014/main" id="{0E78895E-5B84-FF42-8D83-7A47389DB6B6}"/>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2"/>
                </a:solidFill>
                <a:ea typeface="+mn-ea"/>
                <a:cs typeface="+mn-cs"/>
              </a:defRPr>
            </a:lvl1pPr>
          </a:lstStyle>
          <a:p>
            <a:pPr marL="0" lvl="0" indent="0">
              <a:spcBef>
                <a:spcPts val="1000"/>
              </a:spcBef>
              <a:buFontTx/>
            </a:pPr>
            <a:r>
              <a:rPr lang="en-US"/>
              <a:t>Enter slide title here</a:t>
            </a:r>
          </a:p>
        </p:txBody>
      </p:sp>
      <p:sp>
        <p:nvSpPr>
          <p:cNvPr id="24" name="Text Placeholder 17">
            <a:extLst>
              <a:ext uri="{FF2B5EF4-FFF2-40B4-BE49-F238E27FC236}">
                <a16:creationId xmlns:a16="http://schemas.microsoft.com/office/drawing/2014/main" id="{57316A45-2C9E-BE42-8174-4A967605C1FF}"/>
              </a:ext>
            </a:extLst>
          </p:cNvPr>
          <p:cNvSpPr>
            <a:spLocks noGrp="1"/>
          </p:cNvSpPr>
          <p:nvPr userDrawn="1">
            <p:ph type="body" sz="quarter" idx="13" hasCustomPrompt="1"/>
          </p:nvPr>
        </p:nvSpPr>
        <p:spPr>
          <a:xfrm>
            <a:off x="2938874" y="3448033"/>
            <a:ext cx="4436326"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9" name="Folded Corner 8">
            <a:extLst>
              <a:ext uri="{FF2B5EF4-FFF2-40B4-BE49-F238E27FC236}">
                <a16:creationId xmlns:a16="http://schemas.microsoft.com/office/drawing/2014/main" id="{35DCBBC7-37A1-534B-B6B9-8AA6B6A6B83F}"/>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1" name="Logo">
            <a:extLst>
              <a:ext uri="{FF2B5EF4-FFF2-40B4-BE49-F238E27FC236}">
                <a16:creationId xmlns:a16="http://schemas.microsoft.com/office/drawing/2014/main" id="{1D5386A0-D371-4E4B-922A-6457A727193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6497382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title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03BE-8593-614C-8193-6A6195BDDD25}"/>
              </a:ext>
            </a:extLst>
          </p:cNvPr>
          <p:cNvSpPr>
            <a:spLocks noGrp="1"/>
          </p:cNvSpPr>
          <p:nvPr>
            <p:ph type="title" hasCustomPrompt="1"/>
          </p:nvPr>
        </p:nvSpPr>
        <p:spPr>
          <a:xfrm>
            <a:off x="6192032" y="2172849"/>
            <a:ext cx="4359265" cy="1292517"/>
          </a:xfrm>
          <a:noFill/>
        </p:spPr>
        <p:txBody>
          <a:bodyPr vert="horz" lIns="0" tIns="45720" rIns="0" bIns="45720" rtlCol="0" anchor="b" anchorCtr="0">
            <a:noAutofit/>
          </a:bodyPr>
          <a:lstStyle>
            <a:lvl1pPr>
              <a:defRPr lang="en-US" sz="4399" dirty="0">
                <a:ea typeface="+mn-ea"/>
                <a:cs typeface="+mn-cs"/>
              </a:defRPr>
            </a:lvl1pPr>
          </a:lstStyle>
          <a:p>
            <a:pPr lvl="0"/>
            <a:r>
              <a:rPr lang="en-US"/>
              <a:t>Enter slide title here in two lines</a:t>
            </a:r>
          </a:p>
        </p:txBody>
      </p:sp>
      <p:sp>
        <p:nvSpPr>
          <p:cNvPr id="6" name="Text Placeholder 17">
            <a:extLst>
              <a:ext uri="{FF2B5EF4-FFF2-40B4-BE49-F238E27FC236}">
                <a16:creationId xmlns:a16="http://schemas.microsoft.com/office/drawing/2014/main" id="{05E13DE4-2BFF-254C-B2EE-0DDF05CA5B94}"/>
              </a:ext>
            </a:extLst>
          </p:cNvPr>
          <p:cNvSpPr>
            <a:spLocks noGrp="1"/>
          </p:cNvSpPr>
          <p:nvPr>
            <p:ph type="body" sz="quarter" idx="13" hasCustomPrompt="1"/>
          </p:nvPr>
        </p:nvSpPr>
        <p:spPr>
          <a:xfrm>
            <a:off x="6192032" y="3490251"/>
            <a:ext cx="4374420" cy="1310350"/>
          </a:xfrm>
        </p:spPr>
        <p:txBody>
          <a:bodyPr>
            <a:normAutofit/>
          </a:bodyPr>
          <a:lstStyle>
            <a:lvl1pPr marL="0" indent="0">
              <a:lnSpc>
                <a:spcPts val="2879"/>
              </a:lnSpc>
              <a:buFontTx/>
              <a:buNone/>
              <a:defRPr sz="2400"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up to three lines</a:t>
            </a:r>
          </a:p>
        </p:txBody>
      </p:sp>
      <p:sp>
        <p:nvSpPr>
          <p:cNvPr id="9" name="Picture Placeholder 7">
            <a:extLst>
              <a:ext uri="{FF2B5EF4-FFF2-40B4-BE49-F238E27FC236}">
                <a16:creationId xmlns:a16="http://schemas.microsoft.com/office/drawing/2014/main" id="{3092DEDE-4211-354D-90F0-DF7243317EF0}"/>
              </a:ext>
              <a:ext uri="{C183D7F6-B498-43B3-948B-1728B52AA6E4}">
                <adec:decorative xmlns:adec="http://schemas.microsoft.com/office/drawing/2017/decorative" val="1"/>
              </a:ext>
            </a:extLst>
          </p:cNvPr>
          <p:cNvSpPr>
            <a:spLocks noGrp="1"/>
          </p:cNvSpPr>
          <p:nvPr>
            <p:ph type="pic" sz="quarter" idx="10" hasCustomPrompt="1"/>
          </p:nvPr>
        </p:nvSpPr>
        <p:spPr>
          <a:xfrm>
            <a:off x="0" y="0"/>
            <a:ext cx="4115057"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8" name="Folded Corner 7">
            <a:extLst>
              <a:ext uri="{FF2B5EF4-FFF2-40B4-BE49-F238E27FC236}">
                <a16:creationId xmlns:a16="http://schemas.microsoft.com/office/drawing/2014/main" id="{A7F202DC-F5AC-9047-AC72-74DF876A8E30}"/>
              </a:ext>
              <a:ext uri="{C183D7F6-B498-43B3-948B-1728B52AA6E4}">
                <adec:decorative xmlns:adec="http://schemas.microsoft.com/office/drawing/2017/decorative" val="1"/>
              </a:ext>
            </a:extLst>
          </p:cNvPr>
          <p:cNvSpPr/>
          <p:nvPr userDrawn="1"/>
        </p:nvSpPr>
        <p:spPr>
          <a:xfrm>
            <a:off x="0" y="-1066800"/>
            <a:ext cx="7353136"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Medium portrait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8507729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mage titl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198757-C009-324C-9496-C58C44507E94}"/>
              </a:ext>
            </a:extLst>
          </p:cNvPr>
          <p:cNvSpPr>
            <a:spLocks noGrp="1"/>
          </p:cNvSpPr>
          <p:nvPr>
            <p:ph type="title" hasCustomPrompt="1"/>
          </p:nvPr>
        </p:nvSpPr>
        <p:spPr>
          <a:xfrm>
            <a:off x="1859371" y="2211860"/>
            <a:ext cx="4367624" cy="1354301"/>
          </a:xfrm>
          <a:noFill/>
        </p:spPr>
        <p:txBody>
          <a:bodyPr vert="horz" lIns="0" tIns="45720" rIns="0" bIns="45720" rtlCol="0" anchor="b" anchorCtr="0">
            <a:noAutofit/>
          </a:bodyPr>
          <a:lstStyle>
            <a:lvl1pPr>
              <a:defRPr lang="en-US" sz="4799">
                <a:ea typeface="+mn-ea"/>
                <a:cs typeface="+mn-cs"/>
              </a:defRPr>
            </a:lvl1pPr>
          </a:lstStyle>
          <a:p>
            <a:pPr marL="0" lvl="0" indent="0">
              <a:spcBef>
                <a:spcPts val="1000"/>
              </a:spcBef>
              <a:buFontTx/>
            </a:pPr>
            <a:r>
              <a:rPr lang="en-US"/>
              <a:t>Enter slide title here in two lines</a:t>
            </a:r>
          </a:p>
        </p:txBody>
      </p:sp>
      <p:sp>
        <p:nvSpPr>
          <p:cNvPr id="4" name="Text Placeholder 17">
            <a:extLst>
              <a:ext uri="{FF2B5EF4-FFF2-40B4-BE49-F238E27FC236}">
                <a16:creationId xmlns:a16="http://schemas.microsoft.com/office/drawing/2014/main" id="{AC472DD5-8B8D-534D-BA98-CC2816B17ED2}"/>
              </a:ext>
            </a:extLst>
          </p:cNvPr>
          <p:cNvSpPr>
            <a:spLocks noGrp="1"/>
          </p:cNvSpPr>
          <p:nvPr>
            <p:ph type="body" sz="quarter" idx="13" hasCustomPrompt="1"/>
          </p:nvPr>
        </p:nvSpPr>
        <p:spPr>
          <a:xfrm>
            <a:off x="1859371" y="3558388"/>
            <a:ext cx="4374420" cy="1310350"/>
          </a:xfrm>
        </p:spPr>
        <p:txBody>
          <a:bodyPr>
            <a:normAutofit/>
          </a:bodyPr>
          <a:lstStyle>
            <a:lvl1pPr marL="0" indent="0">
              <a:lnSpc>
                <a:spcPts val="2879"/>
              </a:lnSpc>
              <a:buFontTx/>
              <a:buNone/>
              <a:defRPr sz="2400"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a:t>
            </a:r>
          </a:p>
        </p:txBody>
      </p:sp>
      <p:sp>
        <p:nvSpPr>
          <p:cNvPr id="9" name="Picture Placeholder 7">
            <a:extLst>
              <a:ext uri="{FF2B5EF4-FFF2-40B4-BE49-F238E27FC236}">
                <a16:creationId xmlns:a16="http://schemas.microsoft.com/office/drawing/2014/main" id="{3092DEDE-4211-354D-90F0-DF7243317EF0}"/>
              </a:ext>
              <a:ext uri="{C183D7F6-B498-43B3-948B-1728B52AA6E4}">
                <adec:decorative xmlns:adec="http://schemas.microsoft.com/office/drawing/2017/decorative" val="1"/>
              </a:ext>
            </a:extLst>
          </p:cNvPr>
          <p:cNvSpPr>
            <a:spLocks noGrp="1"/>
          </p:cNvSpPr>
          <p:nvPr>
            <p:ph type="pic" sz="quarter" idx="10" hasCustomPrompt="1"/>
          </p:nvPr>
        </p:nvSpPr>
        <p:spPr>
          <a:xfrm>
            <a:off x="8076942" y="0"/>
            <a:ext cx="4115057"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7" name="Folded Corner 6">
            <a:extLst>
              <a:ext uri="{FF2B5EF4-FFF2-40B4-BE49-F238E27FC236}">
                <a16:creationId xmlns:a16="http://schemas.microsoft.com/office/drawing/2014/main" id="{4E9082C6-1587-E44D-9855-D4709138090F}"/>
              </a:ext>
              <a:ext uri="{C183D7F6-B498-43B3-948B-1728B52AA6E4}">
                <adec:decorative xmlns:adec="http://schemas.microsoft.com/office/drawing/2017/decorative" val="1"/>
              </a:ext>
            </a:extLst>
          </p:cNvPr>
          <p:cNvSpPr/>
          <p:nvPr userDrawn="1"/>
        </p:nvSpPr>
        <p:spPr>
          <a:xfrm>
            <a:off x="0" y="-1028700"/>
            <a:ext cx="7467421"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Medium portrait image flush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2069165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arge image title 1">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1982B07-7307-0A4F-97BE-09EF37DB0CC0}"/>
              </a:ext>
            </a:extLst>
          </p:cNvPr>
          <p:cNvSpPr>
            <a:spLocks noGrp="1"/>
          </p:cNvSpPr>
          <p:nvPr>
            <p:ph type="title" hasCustomPrompt="1"/>
          </p:nvPr>
        </p:nvSpPr>
        <p:spPr>
          <a:xfrm>
            <a:off x="8076942" y="1624320"/>
            <a:ext cx="3465855" cy="1461780"/>
          </a:xfrm>
          <a:prstGeom prst="rect">
            <a:avLst/>
          </a:prstGeom>
        </p:spPr>
        <p:txBody>
          <a:bodyPr vert="horz" lIns="0" tIns="45720" rIns="0" bIns="0" rtlCol="0" anchor="b" anchorCtr="0">
            <a:noAutofit/>
          </a:bodyPr>
          <a:lstStyle>
            <a:lvl1pPr>
              <a:lnSpc>
                <a:spcPct val="80000"/>
              </a:lnSpc>
              <a:defRPr sz="3299"/>
            </a:lvl1pPr>
          </a:lstStyle>
          <a:p>
            <a:r>
              <a:rPr lang="en-US"/>
              <a:t>Enter slide title here in two lines</a:t>
            </a:r>
          </a:p>
        </p:txBody>
      </p:sp>
      <p:sp>
        <p:nvSpPr>
          <p:cNvPr id="3" name="Text Placeholder 2">
            <a:extLst>
              <a:ext uri="{FF2B5EF4-FFF2-40B4-BE49-F238E27FC236}">
                <a16:creationId xmlns:a16="http://schemas.microsoft.com/office/drawing/2014/main" id="{A69B809B-D886-404A-9732-21B4C60A4A66}"/>
              </a:ext>
            </a:extLst>
          </p:cNvPr>
          <p:cNvSpPr>
            <a:spLocks noGrp="1"/>
          </p:cNvSpPr>
          <p:nvPr>
            <p:ph type="body" sz="quarter" idx="12" hasCustomPrompt="1"/>
          </p:nvPr>
        </p:nvSpPr>
        <p:spPr>
          <a:xfrm>
            <a:off x="8103132" y="3266727"/>
            <a:ext cx="3288079" cy="2007401"/>
          </a:xfrm>
        </p:spPr>
        <p:txBody>
          <a:bodyPr>
            <a:noAutofit/>
          </a:bodyPr>
          <a:lstStyle>
            <a:lvl1pPr>
              <a:lnSpc>
                <a:spcPts val="2879"/>
              </a:lnSpc>
              <a:defRPr sz="2200">
                <a:solidFill>
                  <a:schemeClr val="accent6"/>
                </a:solidFill>
              </a:defRPr>
            </a:lvl1pPr>
          </a:lstStyle>
          <a:p>
            <a:pPr lvl="0"/>
            <a:r>
              <a:rPr lang="en-US"/>
              <a:t>Lorem ipsum dolor sit </a:t>
            </a:r>
            <a:r>
              <a:rPr lang="en-US" err="1"/>
              <a:t>amet</a:t>
            </a:r>
            <a:r>
              <a:rPr lang="en-US"/>
              <a:t> </a:t>
            </a:r>
            <a:r>
              <a:rPr lang="en-US" err="1"/>
              <a:t>fuga</a:t>
            </a:r>
            <a:r>
              <a:rPr lang="en-US"/>
              <a:t> sed </a:t>
            </a:r>
            <a:r>
              <a:rPr lang="en-US" err="1"/>
              <a:t>amet</a:t>
            </a:r>
            <a:r>
              <a:rPr lang="en-US"/>
              <a:t> </a:t>
            </a:r>
            <a:r>
              <a:rPr lang="en-US" err="1"/>
              <a:t>possimus</a:t>
            </a:r>
            <a:r>
              <a:rPr lang="en-US"/>
              <a:t> </a:t>
            </a:r>
            <a:r>
              <a:rPr lang="en-US" err="1"/>
              <a:t>fuga</a:t>
            </a:r>
            <a:r>
              <a:rPr lang="en-US"/>
              <a:t>. non </a:t>
            </a:r>
            <a:r>
              <a:rPr lang="en-US" err="1"/>
              <a:t>sibi</a:t>
            </a:r>
            <a:r>
              <a:rPr lang="en-US"/>
              <a:t> </a:t>
            </a:r>
            <a:r>
              <a:rPr lang="en-US" err="1"/>
              <a:t>aut</a:t>
            </a:r>
            <a:r>
              <a:rPr lang="en-US"/>
              <a:t> id </a:t>
            </a:r>
            <a:r>
              <a:rPr lang="en-US" err="1"/>
              <a:t>unum</a:t>
            </a:r>
            <a:r>
              <a:rPr lang="en-US"/>
              <a:t>. </a:t>
            </a:r>
            <a:r>
              <a:rPr lang="en-US" err="1"/>
              <a:t>quibusdam</a:t>
            </a:r>
            <a:r>
              <a:rPr lang="en-US"/>
              <a:t> </a:t>
            </a:r>
            <a:r>
              <a:rPr lang="en-US" err="1"/>
              <a:t>officii</a:t>
            </a:r>
            <a:r>
              <a:rPr lang="en-US"/>
              <a:t> </a:t>
            </a:r>
            <a:r>
              <a:rPr lang="en-US" err="1"/>
              <a:t>voluptatem</a:t>
            </a:r>
            <a:endParaRPr lang="en-US"/>
          </a:p>
        </p:txBody>
      </p:sp>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0" y="0"/>
            <a:ext cx="7753134"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8" name="Folded Corner 7">
            <a:extLst>
              <a:ext uri="{FF2B5EF4-FFF2-40B4-BE49-F238E27FC236}">
                <a16:creationId xmlns:a16="http://schemas.microsoft.com/office/drawing/2014/main" id="{AE46AC47-1500-3B47-80E2-C875EE7DFA66}"/>
              </a:ext>
              <a:ext uri="{C183D7F6-B498-43B3-948B-1728B52AA6E4}">
                <adec:decorative xmlns:adec="http://schemas.microsoft.com/office/drawing/2017/decorative" val="1"/>
              </a:ext>
            </a:extLst>
          </p:cNvPr>
          <p:cNvSpPr/>
          <p:nvPr userDrawn="1"/>
        </p:nvSpPr>
        <p:spPr>
          <a:xfrm>
            <a:off x="0" y="-1028700"/>
            <a:ext cx="6895996" cy="8289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Large landscape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48545968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arge image title 2">
    <p:bg>
      <p:bgPr>
        <a:solidFill>
          <a:srgbClr val="FDFAF5"/>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09CF5CA5-4A7D-7143-A6E7-B1784F84DD66}"/>
              </a:ext>
            </a:extLst>
          </p:cNvPr>
          <p:cNvSpPr>
            <a:spLocks noGrp="1"/>
          </p:cNvSpPr>
          <p:nvPr>
            <p:ph type="title" hasCustomPrompt="1"/>
          </p:nvPr>
        </p:nvSpPr>
        <p:spPr>
          <a:xfrm>
            <a:off x="776300" y="1624320"/>
            <a:ext cx="3452249" cy="1461780"/>
          </a:xfrm>
          <a:prstGeom prst="rect">
            <a:avLst/>
          </a:prstGeom>
        </p:spPr>
        <p:txBody>
          <a:bodyPr vert="horz" lIns="0" tIns="45720" rIns="0" bIns="0" rtlCol="0" anchor="b">
            <a:noAutofit/>
          </a:bodyPr>
          <a:lstStyle>
            <a:lvl1pPr>
              <a:defRPr sz="3299"/>
            </a:lvl1pPr>
          </a:lstStyle>
          <a:p>
            <a:r>
              <a:rPr lang="en-US"/>
              <a:t>Enter slide title here in two lines</a:t>
            </a:r>
          </a:p>
        </p:txBody>
      </p:sp>
      <p:sp>
        <p:nvSpPr>
          <p:cNvPr id="12" name="Text Placeholder 2">
            <a:extLst>
              <a:ext uri="{FF2B5EF4-FFF2-40B4-BE49-F238E27FC236}">
                <a16:creationId xmlns:a16="http://schemas.microsoft.com/office/drawing/2014/main" id="{E24506A7-B18D-F242-B88E-3375CFCF7FF8}"/>
              </a:ext>
            </a:extLst>
          </p:cNvPr>
          <p:cNvSpPr>
            <a:spLocks noGrp="1"/>
          </p:cNvSpPr>
          <p:nvPr>
            <p:ph type="body" sz="quarter" idx="13" hasCustomPrompt="1"/>
          </p:nvPr>
        </p:nvSpPr>
        <p:spPr>
          <a:xfrm>
            <a:off x="786674" y="3266727"/>
            <a:ext cx="3288079" cy="2007401"/>
          </a:xfrm>
        </p:spPr>
        <p:txBody>
          <a:bodyPr>
            <a:noAutofit/>
          </a:bodyPr>
          <a:lstStyle>
            <a:lvl1pPr>
              <a:lnSpc>
                <a:spcPts val="2879"/>
              </a:lnSpc>
              <a:defRPr sz="2200">
                <a:solidFill>
                  <a:schemeClr val="accent6"/>
                </a:solidFill>
              </a:defRPr>
            </a:lvl1pPr>
          </a:lstStyle>
          <a:p>
            <a:pPr lvl="0"/>
            <a:r>
              <a:rPr lang="en-US"/>
              <a:t>Lorem ipsum dolor sit </a:t>
            </a:r>
            <a:r>
              <a:rPr lang="en-US" err="1"/>
              <a:t>amet</a:t>
            </a:r>
            <a:r>
              <a:rPr lang="en-US"/>
              <a:t> </a:t>
            </a:r>
            <a:r>
              <a:rPr lang="en-US" err="1"/>
              <a:t>fuga</a:t>
            </a:r>
            <a:r>
              <a:rPr lang="en-US"/>
              <a:t> sed </a:t>
            </a:r>
            <a:r>
              <a:rPr lang="en-US" err="1"/>
              <a:t>amet</a:t>
            </a:r>
            <a:r>
              <a:rPr lang="en-US"/>
              <a:t> </a:t>
            </a:r>
            <a:r>
              <a:rPr lang="en-US" err="1"/>
              <a:t>possimus</a:t>
            </a:r>
            <a:r>
              <a:rPr lang="en-US"/>
              <a:t> </a:t>
            </a:r>
            <a:r>
              <a:rPr lang="en-US" err="1"/>
              <a:t>fuga</a:t>
            </a:r>
            <a:r>
              <a:rPr lang="en-US"/>
              <a:t>. non </a:t>
            </a:r>
            <a:r>
              <a:rPr lang="en-US" err="1"/>
              <a:t>sibi</a:t>
            </a:r>
            <a:r>
              <a:rPr lang="en-US"/>
              <a:t> </a:t>
            </a:r>
            <a:r>
              <a:rPr lang="en-US" err="1"/>
              <a:t>aut</a:t>
            </a:r>
            <a:r>
              <a:rPr lang="en-US"/>
              <a:t> id </a:t>
            </a:r>
            <a:r>
              <a:rPr lang="en-US" err="1"/>
              <a:t>unum</a:t>
            </a:r>
            <a:r>
              <a:rPr lang="en-US"/>
              <a:t>. </a:t>
            </a:r>
            <a:r>
              <a:rPr lang="en-US" err="1"/>
              <a:t>quibusdam</a:t>
            </a:r>
            <a:r>
              <a:rPr lang="en-US"/>
              <a:t> </a:t>
            </a:r>
            <a:r>
              <a:rPr lang="en-US" err="1"/>
              <a:t>officii</a:t>
            </a:r>
            <a:r>
              <a:rPr lang="en-US"/>
              <a:t> </a:t>
            </a:r>
            <a:r>
              <a:rPr lang="en-US" err="1"/>
              <a:t>voluptatem</a:t>
            </a:r>
            <a:endParaRPr lang="en-US"/>
          </a:p>
        </p:txBody>
      </p:sp>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4419819"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7" name="Folded Corner 6">
            <a:extLst>
              <a:ext uri="{FF2B5EF4-FFF2-40B4-BE49-F238E27FC236}">
                <a16:creationId xmlns:a16="http://schemas.microsoft.com/office/drawing/2014/main" id="{585957FD-6B89-6B47-A7BB-28ED16D272B3}"/>
              </a:ext>
              <a:ext uri="{C183D7F6-B498-43B3-948B-1728B52AA6E4}">
                <adec:decorative xmlns:adec="http://schemas.microsoft.com/office/drawing/2017/decorative" val="1"/>
              </a:ext>
            </a:extLst>
          </p:cNvPr>
          <p:cNvSpPr/>
          <p:nvPr userDrawn="1"/>
        </p:nvSpPr>
        <p:spPr>
          <a:xfrm>
            <a:off x="0" y="-1181101"/>
            <a:ext cx="7162661"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Large landscape image flush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05118154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description image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23913" y="1470222"/>
            <a:ext cx="3372098" cy="967006"/>
          </a:xfrm>
          <a:prstGeom prst="rect">
            <a:avLst/>
          </a:prstGeom>
        </p:spPr>
        <p:txBody>
          <a:bodyPr vert="horz" lIns="91440" tIns="45720" rIns="91440" bIns="45720" rtlCol="0" anchor="b" anchorCtr="0">
            <a:normAutofit/>
          </a:bodyPr>
          <a:lstStyle>
            <a:lvl1pPr>
              <a:defRPr>
                <a:solidFill>
                  <a:schemeClr val="accent2"/>
                </a:solidFill>
              </a:defRPr>
            </a:lvl1pPr>
          </a:lstStyle>
          <a:p>
            <a:r>
              <a:rPr lang="en-US"/>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20755" y="2693218"/>
            <a:ext cx="3372098" cy="2668092"/>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4419818" y="1454889"/>
            <a:ext cx="7772182" cy="3948223"/>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990600"/>
            <a:ext cx="6286475" cy="7908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0939436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description image 2">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0" y="1454889"/>
            <a:ext cx="7772182" cy="3948223"/>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8080101" y="1470222"/>
            <a:ext cx="3372098" cy="967006"/>
          </a:xfrm>
          <a:prstGeom prst="rect">
            <a:avLst/>
          </a:prstGeom>
        </p:spPr>
        <p:txBody>
          <a:bodyPr vert="horz" lIns="91440" tIns="45720" rIns="91440" bIns="45720" rtlCol="0" anchor="b" anchorCtr="0">
            <a:normAutofit/>
          </a:bodyPr>
          <a:lstStyle>
            <a:lvl1pPr>
              <a:defRPr>
                <a:solidFill>
                  <a:schemeClr val="accent2"/>
                </a:solidFill>
              </a:defRPr>
            </a:lvl1pPr>
          </a:lstStyle>
          <a:p>
            <a:r>
              <a:rPr lang="en-US"/>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8076943" y="2693218"/>
            <a:ext cx="3372098" cy="2668092"/>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219201"/>
            <a:ext cx="6362665"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38230272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description image collage ">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23913" y="1470222"/>
            <a:ext cx="3372098" cy="967006"/>
          </a:xfrm>
          <a:prstGeom prst="rect">
            <a:avLst/>
          </a:prstGeom>
        </p:spPr>
        <p:txBody>
          <a:bodyPr vert="horz" lIns="91440" tIns="45720" rIns="91440" bIns="45720" rtlCol="0" anchor="b" anchorCtr="0">
            <a:normAutofit/>
          </a:bodyPr>
          <a:lstStyle>
            <a:lvl1pPr>
              <a:lnSpc>
                <a:spcPts val="3299"/>
              </a:lnSpc>
              <a:defRPr>
                <a:solidFill>
                  <a:schemeClr val="accent2"/>
                </a:solidFill>
              </a:defRPr>
            </a:lvl1pPr>
          </a:lstStyle>
          <a:p>
            <a:r>
              <a:rPr lang="en-US"/>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20755" y="2693218"/>
            <a:ext cx="3372098" cy="2904831"/>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4419818" y="762001"/>
            <a:ext cx="3657124"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4" name="Picture Placeholder 12">
            <a:extLst>
              <a:ext uri="{FF2B5EF4-FFF2-40B4-BE49-F238E27FC236}">
                <a16:creationId xmlns:a16="http://schemas.microsoft.com/office/drawing/2014/main" id="{CF307B90-2CCC-0B4B-8B74-AA385B290006}"/>
              </a:ext>
              <a:ext uri="{C183D7F6-B498-43B3-948B-1728B52AA6E4}">
                <adec:decorative xmlns:adec="http://schemas.microsoft.com/office/drawing/2017/decorative" val="1"/>
              </a:ext>
            </a:extLst>
          </p:cNvPr>
          <p:cNvSpPr>
            <a:spLocks noGrp="1"/>
          </p:cNvSpPr>
          <p:nvPr>
            <p:ph type="pic" sz="quarter" idx="11" hasCustomPrompt="1"/>
          </p:nvPr>
        </p:nvSpPr>
        <p:spPr>
          <a:xfrm>
            <a:off x="8249791" y="762000"/>
            <a:ext cx="3141419" cy="1560449"/>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7" name="Picture Placeholder 15">
            <a:extLst>
              <a:ext uri="{FF2B5EF4-FFF2-40B4-BE49-F238E27FC236}">
                <a16:creationId xmlns:a16="http://schemas.microsoft.com/office/drawing/2014/main" id="{EA979289-3F52-3843-9E05-2C81886F4531}"/>
              </a:ext>
              <a:ext uri="{C183D7F6-B498-43B3-948B-1728B52AA6E4}">
                <adec:decorative xmlns:adec="http://schemas.microsoft.com/office/drawing/2017/decorative" val="1"/>
              </a:ext>
            </a:extLst>
          </p:cNvPr>
          <p:cNvSpPr>
            <a:spLocks noGrp="1"/>
          </p:cNvSpPr>
          <p:nvPr>
            <p:ph type="pic" sz="quarter" idx="12" hasCustomPrompt="1"/>
          </p:nvPr>
        </p:nvSpPr>
        <p:spPr>
          <a:xfrm>
            <a:off x="8249791" y="2482948"/>
            <a:ext cx="3141420" cy="3613053"/>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219201"/>
            <a:ext cx="6362665"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89259750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s image collage 1">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512F2BB-119C-7B4C-8DEC-4542C824E2A6}"/>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itle 1">
            <a:extLst>
              <a:ext uri="{FF2B5EF4-FFF2-40B4-BE49-F238E27FC236}">
                <a16:creationId xmlns:a16="http://schemas.microsoft.com/office/drawing/2014/main" id="{C1AD46BB-78D6-C244-A469-FE74681530A0}"/>
              </a:ext>
            </a:extLst>
          </p:cNvPr>
          <p:cNvSpPr>
            <a:spLocks noGrp="1"/>
          </p:cNvSpPr>
          <p:nvPr>
            <p:ph type="title" hasCustomPrompt="1"/>
          </p:nvPr>
        </p:nvSpPr>
        <p:spPr>
          <a:xfrm>
            <a:off x="711902" y="2372498"/>
            <a:ext cx="3777870" cy="1239252"/>
          </a:xfrm>
          <a:noFill/>
        </p:spPr>
        <p:txBody>
          <a:bodyPr vert="horz" lIns="0" tIns="45720" rIns="0" bIns="45720" rtlCol="0" anchor="b" anchorCtr="0">
            <a:noAutofit/>
          </a:bodyPr>
          <a:lstStyle>
            <a:lvl1pPr>
              <a:lnSpc>
                <a:spcPts val="4399"/>
              </a:lnSpc>
              <a:defRPr lang="en-US" sz="4399">
                <a:ea typeface="+mn-ea"/>
                <a:cs typeface="+mn-cs"/>
              </a:defRPr>
            </a:lvl1pPr>
          </a:lstStyle>
          <a:p>
            <a:pPr lvl="0"/>
            <a:r>
              <a:rPr lang="en-US"/>
              <a:t>Enter slide title here in two lines</a:t>
            </a:r>
          </a:p>
        </p:txBody>
      </p:sp>
      <p:sp>
        <p:nvSpPr>
          <p:cNvPr id="15" name="Text Placeholder 30">
            <a:extLst>
              <a:ext uri="{FF2B5EF4-FFF2-40B4-BE49-F238E27FC236}">
                <a16:creationId xmlns:a16="http://schemas.microsoft.com/office/drawing/2014/main" id="{F7BF9A6D-A368-1748-A4B4-0DC8A1BC84C9}"/>
              </a:ext>
            </a:extLst>
          </p:cNvPr>
          <p:cNvSpPr>
            <a:spLocks noGrp="1"/>
          </p:cNvSpPr>
          <p:nvPr>
            <p:ph type="body" sz="quarter" idx="21" hasCustomPrompt="1"/>
          </p:nvPr>
        </p:nvSpPr>
        <p:spPr>
          <a:xfrm>
            <a:off x="737298" y="3715040"/>
            <a:ext cx="3092798" cy="751197"/>
          </a:xfrm>
        </p:spPr>
        <p:txBody>
          <a:bodyPr>
            <a:noAutofit/>
          </a:bodyPr>
          <a:lstStyle>
            <a:lvl1pPr marL="0" indent="0">
              <a:lnSpc>
                <a:spcPts val="3239"/>
              </a:lnSpc>
              <a:buFontTx/>
              <a:buNone/>
              <a:defRPr sz="22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24" name="Picture Placeholder 19">
            <a:extLst>
              <a:ext uri="{FF2B5EF4-FFF2-40B4-BE49-F238E27FC236}">
                <a16:creationId xmlns:a16="http://schemas.microsoft.com/office/drawing/2014/main" id="{9C410EEE-CD20-E74B-B73A-6D7901CC10E5}"/>
              </a:ext>
              <a:ext uri="{C183D7F6-B498-43B3-948B-1728B52AA6E4}">
                <adec:decorative xmlns:adec="http://schemas.microsoft.com/office/drawing/2017/decorative" val="1"/>
              </a:ext>
            </a:extLst>
          </p:cNvPr>
          <p:cNvSpPr>
            <a:spLocks noGrp="1"/>
          </p:cNvSpPr>
          <p:nvPr>
            <p:ph type="pic" sz="quarter" idx="10" hasCustomPrompt="1"/>
          </p:nvPr>
        </p:nvSpPr>
        <p:spPr>
          <a:xfrm>
            <a:off x="5359760"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a:t>Drag and drop one image here</a:t>
            </a:r>
          </a:p>
        </p:txBody>
      </p:sp>
      <p:sp>
        <p:nvSpPr>
          <p:cNvPr id="25" name="Picture Placeholder 19">
            <a:extLst>
              <a:ext uri="{FF2B5EF4-FFF2-40B4-BE49-F238E27FC236}">
                <a16:creationId xmlns:a16="http://schemas.microsoft.com/office/drawing/2014/main" id="{F1AD9C98-DCA8-C84A-B720-3F181FF74097}"/>
              </a:ext>
              <a:ext uri="{C183D7F6-B498-43B3-948B-1728B52AA6E4}">
                <adec:decorative xmlns:adec="http://schemas.microsoft.com/office/drawing/2017/decorative" val="1"/>
              </a:ext>
            </a:extLst>
          </p:cNvPr>
          <p:cNvSpPr>
            <a:spLocks noGrp="1"/>
          </p:cNvSpPr>
          <p:nvPr>
            <p:ph type="pic" sz="quarter" idx="11" hasCustomPrompt="1"/>
          </p:nvPr>
        </p:nvSpPr>
        <p:spPr>
          <a:xfrm>
            <a:off x="7421556"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6" name="Picture Placeholder 19">
            <a:extLst>
              <a:ext uri="{FF2B5EF4-FFF2-40B4-BE49-F238E27FC236}">
                <a16:creationId xmlns:a16="http://schemas.microsoft.com/office/drawing/2014/main" id="{568040CF-1E94-6842-9194-713C2B4BDA82}"/>
              </a:ext>
              <a:ext uri="{C183D7F6-B498-43B3-948B-1728B52AA6E4}">
                <adec:decorative xmlns:adec="http://schemas.microsoft.com/office/drawing/2017/decorative" val="1"/>
              </a:ext>
            </a:extLst>
          </p:cNvPr>
          <p:cNvSpPr>
            <a:spLocks noGrp="1"/>
          </p:cNvSpPr>
          <p:nvPr>
            <p:ph type="pic" sz="quarter" idx="12" hasCustomPrompt="1"/>
          </p:nvPr>
        </p:nvSpPr>
        <p:spPr>
          <a:xfrm>
            <a:off x="9493982"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8" name="Picture Placeholder 19">
            <a:extLst>
              <a:ext uri="{FF2B5EF4-FFF2-40B4-BE49-F238E27FC236}">
                <a16:creationId xmlns:a16="http://schemas.microsoft.com/office/drawing/2014/main" id="{5CD8E3D7-A3EC-7B42-8FFA-3C4BF3773423}"/>
              </a:ext>
              <a:ext uri="{C183D7F6-B498-43B3-948B-1728B52AA6E4}">
                <adec:decorative xmlns:adec="http://schemas.microsoft.com/office/drawing/2017/decorative" val="1"/>
              </a:ext>
            </a:extLst>
          </p:cNvPr>
          <p:cNvSpPr>
            <a:spLocks noGrp="1"/>
          </p:cNvSpPr>
          <p:nvPr>
            <p:ph type="pic" sz="quarter" idx="14" hasCustomPrompt="1"/>
          </p:nvPr>
        </p:nvSpPr>
        <p:spPr>
          <a:xfrm>
            <a:off x="5359760"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9" name="Picture Placeholder 19">
            <a:extLst>
              <a:ext uri="{FF2B5EF4-FFF2-40B4-BE49-F238E27FC236}">
                <a16:creationId xmlns:a16="http://schemas.microsoft.com/office/drawing/2014/main" id="{9077D294-559B-EE48-B80E-3C207D36CE07}"/>
              </a:ext>
              <a:ext uri="{C183D7F6-B498-43B3-948B-1728B52AA6E4}">
                <adec:decorative xmlns:adec="http://schemas.microsoft.com/office/drawing/2017/decorative" val="1"/>
              </a:ext>
            </a:extLst>
          </p:cNvPr>
          <p:cNvSpPr>
            <a:spLocks noGrp="1"/>
          </p:cNvSpPr>
          <p:nvPr>
            <p:ph type="pic" sz="quarter" idx="15" hasCustomPrompt="1"/>
          </p:nvPr>
        </p:nvSpPr>
        <p:spPr>
          <a:xfrm>
            <a:off x="7432187"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0" name="Picture Placeholder 19">
            <a:extLst>
              <a:ext uri="{FF2B5EF4-FFF2-40B4-BE49-F238E27FC236}">
                <a16:creationId xmlns:a16="http://schemas.microsoft.com/office/drawing/2014/main" id="{7CFB663F-34ED-C64A-A8CE-0B95B2C20E03}"/>
              </a:ext>
              <a:ext uri="{C183D7F6-B498-43B3-948B-1728B52AA6E4}">
                <adec:decorative xmlns:adec="http://schemas.microsoft.com/office/drawing/2017/decorative" val="1"/>
              </a:ext>
            </a:extLst>
          </p:cNvPr>
          <p:cNvSpPr>
            <a:spLocks noGrp="1"/>
          </p:cNvSpPr>
          <p:nvPr>
            <p:ph type="pic" sz="quarter" idx="16" hasCustomPrompt="1"/>
          </p:nvPr>
        </p:nvSpPr>
        <p:spPr>
          <a:xfrm>
            <a:off x="9504613"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2" name="Picture Placeholder 19">
            <a:extLst>
              <a:ext uri="{FF2B5EF4-FFF2-40B4-BE49-F238E27FC236}">
                <a16:creationId xmlns:a16="http://schemas.microsoft.com/office/drawing/2014/main" id="{9D778AF7-79A7-6346-8335-4035E51FB8C0}"/>
              </a:ext>
              <a:ext uri="{C183D7F6-B498-43B3-948B-1728B52AA6E4}">
                <adec:decorative xmlns:adec="http://schemas.microsoft.com/office/drawing/2017/decorative" val="1"/>
              </a:ext>
            </a:extLst>
          </p:cNvPr>
          <p:cNvSpPr>
            <a:spLocks noGrp="1"/>
          </p:cNvSpPr>
          <p:nvPr>
            <p:ph type="pic" sz="quarter" idx="18" hasCustomPrompt="1"/>
          </p:nvPr>
        </p:nvSpPr>
        <p:spPr>
          <a:xfrm>
            <a:off x="5359760"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3" name="Picture Placeholder 19">
            <a:extLst>
              <a:ext uri="{FF2B5EF4-FFF2-40B4-BE49-F238E27FC236}">
                <a16:creationId xmlns:a16="http://schemas.microsoft.com/office/drawing/2014/main" id="{0A9DA65B-9544-AE45-9166-7D9FC65DE068}"/>
              </a:ext>
              <a:ext uri="{C183D7F6-B498-43B3-948B-1728B52AA6E4}">
                <adec:decorative xmlns:adec="http://schemas.microsoft.com/office/drawing/2017/decorative" val="1"/>
              </a:ext>
            </a:extLst>
          </p:cNvPr>
          <p:cNvSpPr>
            <a:spLocks noGrp="1"/>
          </p:cNvSpPr>
          <p:nvPr>
            <p:ph type="pic" sz="quarter" idx="19" hasCustomPrompt="1"/>
          </p:nvPr>
        </p:nvSpPr>
        <p:spPr>
          <a:xfrm>
            <a:off x="7432187"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4" name="Picture Placeholder 19">
            <a:extLst>
              <a:ext uri="{FF2B5EF4-FFF2-40B4-BE49-F238E27FC236}">
                <a16:creationId xmlns:a16="http://schemas.microsoft.com/office/drawing/2014/main" id="{FC0E6548-EB08-4142-8A9B-27A5F75362AE}"/>
              </a:ext>
              <a:ext uri="{C183D7F6-B498-43B3-948B-1728B52AA6E4}">
                <adec:decorative xmlns:adec="http://schemas.microsoft.com/office/drawing/2017/decorative" val="1"/>
              </a:ext>
            </a:extLst>
          </p:cNvPr>
          <p:cNvSpPr>
            <a:spLocks noGrp="1"/>
          </p:cNvSpPr>
          <p:nvPr>
            <p:ph type="pic" sz="quarter" idx="20" hasCustomPrompt="1"/>
          </p:nvPr>
        </p:nvSpPr>
        <p:spPr>
          <a:xfrm>
            <a:off x="9504613"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16" name="Folded Corner 15">
            <a:extLst>
              <a:ext uri="{FF2B5EF4-FFF2-40B4-BE49-F238E27FC236}">
                <a16:creationId xmlns:a16="http://schemas.microsoft.com/office/drawing/2014/main" id="{405466B1-28A4-4D47-A680-BCE57E540558}"/>
              </a:ext>
              <a:ext uri="{C183D7F6-B498-43B3-948B-1728B52AA6E4}">
                <adec:decorative xmlns:adec="http://schemas.microsoft.com/office/drawing/2017/decorative" val="1"/>
              </a:ext>
            </a:extLst>
          </p:cNvPr>
          <p:cNvSpPr/>
          <p:nvPr userDrawn="1"/>
        </p:nvSpPr>
        <p:spPr>
          <a:xfrm>
            <a:off x="0" y="-1409700"/>
            <a:ext cx="6362665" cy="10956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and support point with grid of images.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This is a good option to show a group of people of a community.</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60717212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description 4 images (16:9)">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lnSpc>
                <a:spcPts val="3299"/>
              </a:lnSpc>
              <a:defRPr>
                <a:solidFill>
                  <a:schemeClr val="accent2"/>
                </a:solidFill>
              </a:defRPr>
            </a:lvl1pPr>
          </a:lstStyle>
          <a:p>
            <a:r>
              <a:rPr lang="en-US"/>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4419818" y="762001"/>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2" name="Picture Placeholder 9">
            <a:extLst>
              <a:ext uri="{FF2B5EF4-FFF2-40B4-BE49-F238E27FC236}">
                <a16:creationId xmlns:a16="http://schemas.microsoft.com/office/drawing/2014/main" id="{1F13522D-A22E-3345-8F84-AE716F62069C}"/>
              </a:ext>
              <a:ext uri="{C183D7F6-B498-43B3-948B-1728B52AA6E4}">
                <adec:decorative xmlns:adec="http://schemas.microsoft.com/office/drawing/2017/decorative" val="1"/>
              </a:ext>
            </a:extLst>
          </p:cNvPr>
          <p:cNvSpPr>
            <a:spLocks noGrp="1"/>
          </p:cNvSpPr>
          <p:nvPr>
            <p:ph type="pic" sz="quarter" idx="18" hasCustomPrompt="1"/>
          </p:nvPr>
        </p:nvSpPr>
        <p:spPr>
          <a:xfrm>
            <a:off x="4419818" y="3452038"/>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5" name="Picture Placeholder 9">
            <a:extLst>
              <a:ext uri="{FF2B5EF4-FFF2-40B4-BE49-F238E27FC236}">
                <a16:creationId xmlns:a16="http://schemas.microsoft.com/office/drawing/2014/main" id="{0C7ED325-A227-B34C-B24C-3ED2179EA711}"/>
              </a:ext>
              <a:ext uri="{C183D7F6-B498-43B3-948B-1728B52AA6E4}">
                <adec:decorative xmlns:adec="http://schemas.microsoft.com/office/drawing/2017/decorative" val="1"/>
              </a:ext>
            </a:extLst>
          </p:cNvPr>
          <p:cNvSpPr>
            <a:spLocks noGrp="1"/>
          </p:cNvSpPr>
          <p:nvPr>
            <p:ph type="pic" sz="quarter" idx="19" hasCustomPrompt="1"/>
          </p:nvPr>
        </p:nvSpPr>
        <p:spPr>
          <a:xfrm>
            <a:off x="8916805" y="762001"/>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6" name="Picture Placeholder 9">
            <a:extLst>
              <a:ext uri="{FF2B5EF4-FFF2-40B4-BE49-F238E27FC236}">
                <a16:creationId xmlns:a16="http://schemas.microsoft.com/office/drawing/2014/main" id="{EFCA182B-EF34-6E4F-9CFD-31DF5B67490A}"/>
              </a:ext>
              <a:ext uri="{C183D7F6-B498-43B3-948B-1728B52AA6E4}">
                <adec:decorative xmlns:adec="http://schemas.microsoft.com/office/drawing/2017/decorative" val="1"/>
              </a:ext>
            </a:extLst>
          </p:cNvPr>
          <p:cNvSpPr>
            <a:spLocks noGrp="1"/>
          </p:cNvSpPr>
          <p:nvPr>
            <p:ph type="pic" sz="quarter" idx="20" hasCustomPrompt="1"/>
          </p:nvPr>
        </p:nvSpPr>
        <p:spPr>
          <a:xfrm>
            <a:off x="8916805" y="3452038"/>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257300"/>
            <a:ext cx="6286475" cy="11430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4 key pieces of work.</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These 4 placeholders are in 16:9 format.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41311880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description 4 images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defRPr>
                <a:solidFill>
                  <a:schemeClr val="accent2"/>
                </a:solidFill>
              </a:defRPr>
            </a:lvl1pPr>
          </a:lstStyle>
          <a:p>
            <a:r>
              <a:rPr lang="en-US"/>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4419818" y="762001"/>
            <a:ext cx="3333316"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5" name="Picture Placeholder 9">
            <a:extLst>
              <a:ext uri="{FF2B5EF4-FFF2-40B4-BE49-F238E27FC236}">
                <a16:creationId xmlns:a16="http://schemas.microsoft.com/office/drawing/2014/main" id="{0C7ED325-A227-B34C-B24C-3ED2179EA711}"/>
              </a:ext>
              <a:ext uri="{C183D7F6-B498-43B3-948B-1728B52AA6E4}">
                <adec:decorative xmlns:adec="http://schemas.microsoft.com/office/drawing/2017/decorative" val="1"/>
              </a:ext>
            </a:extLst>
          </p:cNvPr>
          <p:cNvSpPr>
            <a:spLocks noGrp="1"/>
          </p:cNvSpPr>
          <p:nvPr>
            <p:ph type="pic" sz="quarter" idx="19" hasCustomPrompt="1"/>
          </p:nvPr>
        </p:nvSpPr>
        <p:spPr>
          <a:xfrm>
            <a:off x="8077736" y="762001"/>
            <a:ext cx="3313475"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295400"/>
            <a:ext cx="6362665" cy="11811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2 key pieces of work.</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These placeholders are in vertical format.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61690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en_title and imag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9025467-C683-1A45-8871-DDA38374D1C9}"/>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355BE56F-7510-FF4F-9124-D7AFF51A7EE3}"/>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accent1"/>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16" name="subtitle">
            <a:extLst>
              <a:ext uri="{FF2B5EF4-FFF2-40B4-BE49-F238E27FC236}">
                <a16:creationId xmlns:a16="http://schemas.microsoft.com/office/drawing/2014/main" id="{82FCC23A-527D-EC4B-8AF0-9C3F26E1FEF7}"/>
              </a:ext>
            </a:extLst>
          </p:cNvPr>
          <p:cNvSpPr>
            <a:spLocks noGrp="1"/>
          </p:cNvSpPr>
          <p:nvPr>
            <p:ph type="body" sz="quarter" idx="12" hasCustomPrompt="1"/>
          </p:nvPr>
        </p:nvSpPr>
        <p:spPr>
          <a:xfrm>
            <a:off x="762694" y="3488313"/>
            <a:ext cx="4007467"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4" name="slice">
            <a:extLst>
              <a:ext uri="{FF2B5EF4-FFF2-40B4-BE49-F238E27FC236}">
                <a16:creationId xmlns:a16="http://schemas.microsoft.com/office/drawing/2014/main" id="{A555A0DA-BEB3-6344-A296-CB422D4CF169}"/>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846485A0-8EBF-474D-99F6-C321D079EC21}"/>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sp>
        <p:nvSpPr>
          <p:cNvPr id="12" name="Folded Corner 11">
            <a:extLst>
              <a:ext uri="{FF2B5EF4-FFF2-40B4-BE49-F238E27FC236}">
                <a16:creationId xmlns:a16="http://schemas.microsoft.com/office/drawing/2014/main" id="{0DE168E2-9159-144C-8228-0D555D585B3F}"/>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9E2A1A04-A1BC-0743-8056-E6502B89F0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Tree>
    <p:extLst>
      <p:ext uri="{BB962C8B-B14F-4D97-AF65-F5344CB8AC3E}">
        <p14:creationId xmlns:p14="http://schemas.microsoft.com/office/powerpoint/2010/main" val="40817855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description images (1: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defRPr>
                <a:solidFill>
                  <a:schemeClr val="accent2"/>
                </a:solidFill>
              </a:defRPr>
            </a:lvl1pPr>
          </a:lstStyle>
          <a:p>
            <a:r>
              <a:rPr lang="en-US"/>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5219814" y="762001"/>
            <a:ext cx="5334781"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104901"/>
            <a:ext cx="6476950" cy="7908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piece of work in 1:1 format, such as a social post.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1454476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collage 1">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15788" y="762000"/>
            <a:ext cx="7772181"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val="1"/>
              </a:ext>
            </a:extLst>
          </p:cNvPr>
          <p:cNvSpPr>
            <a:spLocks noGrp="1"/>
          </p:cNvSpPr>
          <p:nvPr>
            <p:ph type="pic" sz="quarter" idx="11" hasCustomPrompt="1"/>
          </p:nvPr>
        </p:nvSpPr>
        <p:spPr>
          <a:xfrm>
            <a:off x="8076942"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a:t>Drag and drop</a:t>
            </a:r>
          </a:p>
          <a:p>
            <a:r>
              <a:rPr lang="en-US"/>
              <a:t>image here</a:t>
            </a:r>
          </a:p>
        </p:txBody>
      </p:sp>
      <p:sp>
        <p:nvSpPr>
          <p:cNvPr id="4" name="Folded Corner 3">
            <a:extLst>
              <a:ext uri="{FF2B5EF4-FFF2-40B4-BE49-F238E27FC236}">
                <a16:creationId xmlns:a16="http://schemas.microsoft.com/office/drawing/2014/main" id="{CAA51D3D-5A4A-F140-9EC8-3A60F7385083}"/>
              </a:ext>
              <a:ext uri="{C183D7F6-B498-43B3-948B-1728B52AA6E4}">
                <adec:decorative xmlns:adec="http://schemas.microsoft.com/office/drawing/2017/decorative" val="1"/>
              </a:ext>
            </a:extLst>
          </p:cNvPr>
          <p:cNvSpPr/>
          <p:nvPr userDrawn="1"/>
        </p:nvSpPr>
        <p:spPr>
          <a:xfrm>
            <a:off x="0" y="-1257301"/>
            <a:ext cx="6553140" cy="9432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26514284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collage 2">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15788"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val="1"/>
              </a:ext>
            </a:extLst>
          </p:cNvPr>
          <p:cNvSpPr>
            <a:spLocks noGrp="1"/>
          </p:cNvSpPr>
          <p:nvPr>
            <p:ph type="pic" sz="quarter" idx="11" hasCustomPrompt="1"/>
          </p:nvPr>
        </p:nvSpPr>
        <p:spPr>
          <a:xfrm>
            <a:off x="8076942"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a:t>Drag and drop</a:t>
            </a:r>
          </a:p>
          <a:p>
            <a:r>
              <a:rPr lang="en-US"/>
              <a:t>image here</a:t>
            </a:r>
          </a:p>
        </p:txBody>
      </p:sp>
      <p:sp>
        <p:nvSpPr>
          <p:cNvPr id="5" name="Folded Corner 4">
            <a:extLst>
              <a:ext uri="{FF2B5EF4-FFF2-40B4-BE49-F238E27FC236}">
                <a16:creationId xmlns:a16="http://schemas.microsoft.com/office/drawing/2014/main" id="{26355AAF-9F15-ED48-8785-65140A2A9F21}"/>
              </a:ext>
              <a:ext uri="{C183D7F6-B498-43B3-948B-1728B52AA6E4}">
                <adec:decorative xmlns:adec="http://schemas.microsoft.com/office/drawing/2017/decorative" val="1"/>
              </a:ext>
            </a:extLst>
          </p:cNvPr>
          <p:cNvSpPr/>
          <p:nvPr userDrawn="1"/>
        </p:nvSpPr>
        <p:spPr>
          <a:xfrm>
            <a:off x="0" y="-1257301"/>
            <a:ext cx="6553140" cy="9432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1216431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collage 3">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4428610" y="762000"/>
            <a:ext cx="7772181"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val="1"/>
              </a:ext>
            </a:extLst>
          </p:cNvPr>
          <p:cNvSpPr>
            <a:spLocks noGrp="1"/>
          </p:cNvSpPr>
          <p:nvPr>
            <p:ph type="pic" sz="quarter" idx="11" hasCustomPrompt="1"/>
          </p:nvPr>
        </p:nvSpPr>
        <p:spPr>
          <a:xfrm>
            <a:off x="-1238791"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a:t>	Drag and drop</a:t>
            </a:r>
          </a:p>
          <a:p>
            <a:r>
              <a:rPr lang="en-US"/>
              <a:t>	image here</a:t>
            </a:r>
          </a:p>
        </p:txBody>
      </p:sp>
      <p:sp>
        <p:nvSpPr>
          <p:cNvPr id="4" name="Folded Corner 3">
            <a:extLst>
              <a:ext uri="{FF2B5EF4-FFF2-40B4-BE49-F238E27FC236}">
                <a16:creationId xmlns:a16="http://schemas.microsoft.com/office/drawing/2014/main" id="{0B4F1E27-2EAC-BE4D-B9AB-B58FD0C2CD2F}"/>
              </a:ext>
              <a:ext uri="{C183D7F6-B498-43B3-948B-1728B52AA6E4}">
                <adec:decorative xmlns:adec="http://schemas.microsoft.com/office/drawing/2017/decorative"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43566418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collage 4">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4428610"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val="1"/>
              </a:ext>
            </a:extLst>
          </p:cNvPr>
          <p:cNvSpPr>
            <a:spLocks noGrp="1"/>
          </p:cNvSpPr>
          <p:nvPr>
            <p:ph type="pic" sz="quarter" idx="11" hasCustomPrompt="1"/>
          </p:nvPr>
        </p:nvSpPr>
        <p:spPr>
          <a:xfrm>
            <a:off x="-1238791"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a:t>	Drag and drop</a:t>
            </a:r>
          </a:p>
          <a:p>
            <a:r>
              <a:rPr lang="en-US"/>
              <a:t>	image here</a:t>
            </a:r>
          </a:p>
        </p:txBody>
      </p:sp>
      <p:sp>
        <p:nvSpPr>
          <p:cNvPr id="5" name="Folded Corner 4">
            <a:extLst>
              <a:ext uri="{FF2B5EF4-FFF2-40B4-BE49-F238E27FC236}">
                <a16:creationId xmlns:a16="http://schemas.microsoft.com/office/drawing/2014/main" id="{46A007F7-3D25-7A40-992D-16C267DE53BF}"/>
              </a:ext>
              <a:ext uri="{C183D7F6-B498-43B3-948B-1728B52AA6E4}">
                <adec:decorative xmlns:adec="http://schemas.microsoft.com/office/drawing/2017/decorative"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86599813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ull pa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CF9C1A4-6D74-5640-A765-AC446DBBC0CB}"/>
              </a:ext>
              <a:ext uri="{C183D7F6-B498-43B3-948B-1728B52AA6E4}">
                <adec:decorative xmlns:adec="http://schemas.microsoft.com/office/drawing/2017/decorative" val="1"/>
              </a:ext>
            </a:extLst>
          </p:cNvPr>
          <p:cNvSpPr>
            <a:spLocks noGrp="1"/>
          </p:cNvSpPr>
          <p:nvPr>
            <p:ph type="pic" sz="quarter" idx="10"/>
          </p:nvPr>
        </p:nvSpPr>
        <p:spPr>
          <a:xfrm>
            <a:off x="0" y="0"/>
            <a:ext cx="12192000" cy="6858000"/>
          </a:xfrm>
          <a:pattFill prst="wdUpDiag">
            <a:fgClr>
              <a:srgbClr val="FADFD9"/>
            </a:fgClr>
            <a:bgClr>
              <a:srgbClr val="FEFBF5"/>
            </a:bgClr>
          </a:pattFill>
        </p:spPr>
        <p:txBody>
          <a:bodyPr anchor="ctr">
            <a:normAutofit/>
          </a:bodyPr>
          <a:lstStyle>
            <a:lvl1pPr marL="0" indent="0" algn="ctr">
              <a:buFontTx/>
              <a:buNone/>
              <a:defRPr sz="2400"/>
            </a:lvl1pPr>
          </a:lstStyle>
          <a:p>
            <a:r>
              <a:rPr lang="en-US"/>
              <a:t>Click icon to add picture</a:t>
            </a:r>
          </a:p>
        </p:txBody>
      </p:sp>
      <p:sp>
        <p:nvSpPr>
          <p:cNvPr id="3" name="Folded Corner 2">
            <a:extLst>
              <a:ext uri="{FF2B5EF4-FFF2-40B4-BE49-F238E27FC236}">
                <a16:creationId xmlns:a16="http://schemas.microsoft.com/office/drawing/2014/main" id="{5C4DAE85-14A9-EF47-BDE6-DD3F7CE06625}"/>
              </a:ext>
              <a:ext uri="{C183D7F6-B498-43B3-948B-1728B52AA6E4}">
                <adec:decorative xmlns:adec="http://schemas.microsoft.com/office/drawing/2017/decorative"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an image only.</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 Use this layout for impact of a compelling photograph.</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3255913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s on full page image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EB38F29-74BF-1844-A629-2E26C512DC30}"/>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6707189 w 24387176"/>
              <a:gd name="connsiteY0" fmla="*/ 1676400 h 13716000"/>
              <a:gd name="connsiteX1" fmla="*/ 1525589 w 24387176"/>
              <a:gd name="connsiteY1" fmla="*/ 6858000 h 13716000"/>
              <a:gd name="connsiteX2" fmla="*/ 6707189 w 24387176"/>
              <a:gd name="connsiteY2" fmla="*/ 12039600 h 13716000"/>
              <a:gd name="connsiteX3" fmla="*/ 11888788 w 24387176"/>
              <a:gd name="connsiteY3" fmla="*/ 6858000 h 13716000"/>
              <a:gd name="connsiteX4" fmla="*/ 6707189 w 24387176"/>
              <a:gd name="connsiteY4" fmla="*/ 1676400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6707189" y="1676400"/>
                </a:moveTo>
                <a:cubicBezTo>
                  <a:pt x="3845469" y="1676400"/>
                  <a:pt x="1525589" y="3996281"/>
                  <a:pt x="1525589" y="6858000"/>
                </a:cubicBezTo>
                <a:cubicBezTo>
                  <a:pt x="1525589" y="9719719"/>
                  <a:pt x="3845469" y="12039600"/>
                  <a:pt x="6707189" y="12039600"/>
                </a:cubicBezTo>
                <a:cubicBezTo>
                  <a:pt x="9568907" y="12039600"/>
                  <a:pt x="11888788" y="9719719"/>
                  <a:pt x="11888788" y="6858000"/>
                </a:cubicBezTo>
                <a:cubicBezTo>
                  <a:pt x="11888788" y="3996281"/>
                  <a:pt x="9568907" y="1676400"/>
                  <a:pt x="6707189" y="1676400"/>
                </a:cubicBezTo>
                <a:close/>
                <a:moveTo>
                  <a:pt x="0" y="0"/>
                </a:moveTo>
                <a:lnTo>
                  <a:pt x="24387176" y="0"/>
                </a:lnTo>
                <a:lnTo>
                  <a:pt x="24387176" y="13716000"/>
                </a:lnTo>
                <a:lnTo>
                  <a:pt x="0" y="13716000"/>
                </a:lnTo>
                <a:close/>
              </a:path>
            </a:pathLst>
          </a:custGeom>
          <a:pattFill prst="wdUpDiag">
            <a:fgClr>
              <a:srgbClr val="FADFD9"/>
            </a:fgClr>
            <a:bgClr>
              <a:srgbClr val="FEFBF5"/>
            </a:bgClr>
          </a:pattFill>
        </p:spPr>
        <p:txBody>
          <a:bodyPr wrap="square" rIns="1554480" anchor="ctr" anchorCtr="0">
            <a:noAutofit/>
          </a:bodyPr>
          <a:lstStyle>
            <a:lvl1pPr marL="0" indent="0" algn="r">
              <a:buFontTx/>
              <a:buNone/>
              <a:defRPr sz="2400"/>
            </a:lvl1pPr>
          </a:lstStyle>
          <a:p>
            <a:r>
              <a:rPr lang="en-US"/>
              <a:t>Drag and drop image from global shoot</a:t>
            </a:r>
          </a:p>
        </p:txBody>
      </p:sp>
      <p:sp>
        <p:nvSpPr>
          <p:cNvPr id="5" name="Title 1">
            <a:extLst>
              <a:ext uri="{FF2B5EF4-FFF2-40B4-BE49-F238E27FC236}">
                <a16:creationId xmlns:a16="http://schemas.microsoft.com/office/drawing/2014/main" id="{E9243437-47EF-6846-91CC-D19015EA4D0F}"/>
              </a:ext>
            </a:extLst>
          </p:cNvPr>
          <p:cNvSpPr>
            <a:spLocks noGrp="1"/>
          </p:cNvSpPr>
          <p:nvPr>
            <p:ph type="title" hasCustomPrompt="1"/>
          </p:nvPr>
        </p:nvSpPr>
        <p:spPr>
          <a:xfrm>
            <a:off x="1817125" y="2150076"/>
            <a:ext cx="3098393"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Enter slide title in 2 lines</a:t>
            </a:r>
          </a:p>
        </p:txBody>
      </p:sp>
      <p:sp>
        <p:nvSpPr>
          <p:cNvPr id="6" name="Text Placeholder 9">
            <a:extLst>
              <a:ext uri="{FF2B5EF4-FFF2-40B4-BE49-F238E27FC236}">
                <a16:creationId xmlns:a16="http://schemas.microsoft.com/office/drawing/2014/main" id="{93D53A51-4ECB-AE42-9CB7-081FEDB8699B}"/>
              </a:ext>
            </a:extLst>
          </p:cNvPr>
          <p:cNvSpPr>
            <a:spLocks noGrp="1"/>
          </p:cNvSpPr>
          <p:nvPr>
            <p:ph type="body" sz="quarter" idx="12" hasCustomPrompt="1"/>
          </p:nvPr>
        </p:nvSpPr>
        <p:spPr>
          <a:xfrm flipH="1">
            <a:off x="1845757" y="3543300"/>
            <a:ext cx="3069761" cy="1355125"/>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a:t>Enter your subtitle here,</a:t>
            </a:r>
            <a:br>
              <a:rPr lang="en-US"/>
            </a:br>
            <a:r>
              <a:rPr lang="en-US"/>
              <a:t>in less than three lines.</a:t>
            </a:r>
          </a:p>
        </p:txBody>
      </p:sp>
      <p:sp>
        <p:nvSpPr>
          <p:cNvPr id="8" name="Folded Corner 7">
            <a:extLst>
              <a:ext uri="{FF2B5EF4-FFF2-40B4-BE49-F238E27FC236}">
                <a16:creationId xmlns:a16="http://schemas.microsoft.com/office/drawing/2014/main" id="{752D1652-1560-A249-81D6-EC3064BEFB67}"/>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key message in the context of a full-bleed image.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3919454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s on full page imag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EB38F29-74BF-1844-A629-2E26C512DC30}"/>
              </a:ext>
              <a:ext uri="{C183D7F6-B498-43B3-948B-1728B52AA6E4}">
                <adec:decorative xmlns:adec="http://schemas.microsoft.com/office/drawing/2017/decorative" val="1"/>
              </a:ext>
            </a:extLst>
          </p:cNvPr>
          <p:cNvSpPr>
            <a:spLocks noGrp="1"/>
          </p:cNvSpPr>
          <p:nvPr>
            <p:ph type="pic" sz="quarter" idx="10" hasCustomPrompt="1"/>
          </p:nvPr>
        </p:nvSpPr>
        <p:spPr>
          <a:xfrm flipH="1">
            <a:off x="0" y="0"/>
            <a:ext cx="12192000" cy="6858000"/>
          </a:xfrm>
          <a:custGeom>
            <a:avLst/>
            <a:gdLst>
              <a:gd name="connsiteX0" fmla="*/ 6707189 w 24387176"/>
              <a:gd name="connsiteY0" fmla="*/ 1676400 h 13716000"/>
              <a:gd name="connsiteX1" fmla="*/ 1525589 w 24387176"/>
              <a:gd name="connsiteY1" fmla="*/ 6858000 h 13716000"/>
              <a:gd name="connsiteX2" fmla="*/ 6707189 w 24387176"/>
              <a:gd name="connsiteY2" fmla="*/ 12039600 h 13716000"/>
              <a:gd name="connsiteX3" fmla="*/ 11888788 w 24387176"/>
              <a:gd name="connsiteY3" fmla="*/ 6858000 h 13716000"/>
              <a:gd name="connsiteX4" fmla="*/ 6707189 w 24387176"/>
              <a:gd name="connsiteY4" fmla="*/ 1676400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6707189" y="1676400"/>
                </a:moveTo>
                <a:cubicBezTo>
                  <a:pt x="3845469" y="1676400"/>
                  <a:pt x="1525589" y="3996281"/>
                  <a:pt x="1525589" y="6858000"/>
                </a:cubicBezTo>
                <a:cubicBezTo>
                  <a:pt x="1525589" y="9719719"/>
                  <a:pt x="3845469" y="12039600"/>
                  <a:pt x="6707189" y="12039600"/>
                </a:cubicBezTo>
                <a:cubicBezTo>
                  <a:pt x="9568907" y="12039600"/>
                  <a:pt x="11888788" y="9719719"/>
                  <a:pt x="11888788" y="6858000"/>
                </a:cubicBezTo>
                <a:cubicBezTo>
                  <a:pt x="11888788" y="3996281"/>
                  <a:pt x="9568907" y="1676400"/>
                  <a:pt x="6707189" y="1676400"/>
                </a:cubicBezTo>
                <a:close/>
                <a:moveTo>
                  <a:pt x="0" y="0"/>
                </a:moveTo>
                <a:lnTo>
                  <a:pt x="24387176" y="0"/>
                </a:lnTo>
                <a:lnTo>
                  <a:pt x="24387176" y="13716000"/>
                </a:lnTo>
                <a:lnTo>
                  <a:pt x="0" y="13716000"/>
                </a:lnTo>
                <a:close/>
              </a:path>
            </a:pathLst>
          </a:custGeom>
          <a:pattFill prst="wdUpDiag">
            <a:fgClr>
              <a:srgbClr val="FADFD9"/>
            </a:fgClr>
            <a:bgClr>
              <a:srgbClr val="FEFBF5"/>
            </a:bgClr>
          </a:pattFill>
        </p:spPr>
        <p:txBody>
          <a:bodyPr wrap="square" lIns="1554480" rIns="0" anchor="ctr" anchorCtr="0">
            <a:noAutofit/>
          </a:bodyPr>
          <a:lstStyle>
            <a:lvl1pPr marL="0" indent="0" algn="l">
              <a:buFontTx/>
              <a:buNone/>
              <a:defRPr sz="2400"/>
            </a:lvl1pPr>
          </a:lstStyle>
          <a:p>
            <a:r>
              <a:rPr lang="en-US"/>
              <a:t>Drag and drop image from global shoot</a:t>
            </a:r>
          </a:p>
        </p:txBody>
      </p:sp>
      <p:sp>
        <p:nvSpPr>
          <p:cNvPr id="5" name="Title 1">
            <a:extLst>
              <a:ext uri="{FF2B5EF4-FFF2-40B4-BE49-F238E27FC236}">
                <a16:creationId xmlns:a16="http://schemas.microsoft.com/office/drawing/2014/main" id="{E9243437-47EF-6846-91CC-D19015EA4D0F}"/>
              </a:ext>
            </a:extLst>
          </p:cNvPr>
          <p:cNvSpPr>
            <a:spLocks noGrp="1"/>
          </p:cNvSpPr>
          <p:nvPr>
            <p:ph type="title" hasCustomPrompt="1"/>
          </p:nvPr>
        </p:nvSpPr>
        <p:spPr>
          <a:xfrm>
            <a:off x="7293085"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Enter slide title in 2 lines</a:t>
            </a:r>
          </a:p>
        </p:txBody>
      </p:sp>
      <p:sp>
        <p:nvSpPr>
          <p:cNvPr id="6" name="Text Placeholder 9">
            <a:extLst>
              <a:ext uri="{FF2B5EF4-FFF2-40B4-BE49-F238E27FC236}">
                <a16:creationId xmlns:a16="http://schemas.microsoft.com/office/drawing/2014/main" id="{93D53A51-4ECB-AE42-9CB7-081FEDB8699B}"/>
              </a:ext>
            </a:extLst>
          </p:cNvPr>
          <p:cNvSpPr>
            <a:spLocks noGrp="1"/>
          </p:cNvSpPr>
          <p:nvPr>
            <p:ph type="body" sz="quarter" idx="12" hasCustomPrompt="1"/>
          </p:nvPr>
        </p:nvSpPr>
        <p:spPr>
          <a:xfrm flipH="1">
            <a:off x="7321717" y="3543300"/>
            <a:ext cx="3069761" cy="1355125"/>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a:t>Enter your subtitle here,</a:t>
            </a:r>
            <a:br>
              <a:rPr lang="en-US"/>
            </a:br>
            <a:r>
              <a:rPr lang="en-US"/>
              <a:t>in less than three lines.</a:t>
            </a:r>
          </a:p>
        </p:txBody>
      </p:sp>
      <p:sp>
        <p:nvSpPr>
          <p:cNvPr id="7" name="Folded Corner 6">
            <a:extLst>
              <a:ext uri="{FF2B5EF4-FFF2-40B4-BE49-F238E27FC236}">
                <a16:creationId xmlns:a16="http://schemas.microsoft.com/office/drawing/2014/main" id="{4A752271-0533-5C49-9CB4-B6592116AFAE}"/>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key message in the context of a full-bleed image.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25279224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s on image and insight 1">
    <p:bg>
      <p:bgPr>
        <a:solidFill>
          <a:srgbClr val="FEFAF5"/>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248E478-28A5-5640-A82F-01F6A7AA19A8}"/>
              </a:ext>
              <a:ext uri="{C183D7F6-B498-43B3-948B-1728B52AA6E4}">
                <adec:decorative xmlns:adec="http://schemas.microsoft.com/office/drawing/2017/decorative" val="1"/>
              </a:ext>
            </a:extLst>
          </p:cNvPr>
          <p:cNvSpPr>
            <a:spLocks noGrp="1"/>
          </p:cNvSpPr>
          <p:nvPr>
            <p:ph type="pic" sz="quarter" idx="10" hasCustomPrompt="1"/>
          </p:nvPr>
        </p:nvSpPr>
        <p:spPr>
          <a:xfrm>
            <a:off x="1" y="0"/>
            <a:ext cx="6096000" cy="6858000"/>
          </a:xfrm>
          <a:custGeom>
            <a:avLst/>
            <a:gdLst>
              <a:gd name="connsiteX0" fmla="*/ 6112619 w 12193587"/>
              <a:gd name="connsiteY0" fmla="*/ 1567542 h 13716000"/>
              <a:gd name="connsiteX1" fmla="*/ 800390 w 12193587"/>
              <a:gd name="connsiteY1" fmla="*/ 6879771 h 13716000"/>
              <a:gd name="connsiteX2" fmla="*/ 6112619 w 12193587"/>
              <a:gd name="connsiteY2" fmla="*/ 12192000 h 13716000"/>
              <a:gd name="connsiteX3" fmla="*/ 11424847 w 12193587"/>
              <a:gd name="connsiteY3" fmla="*/ 6879771 h 13716000"/>
              <a:gd name="connsiteX4" fmla="*/ 6112619 w 12193587"/>
              <a:gd name="connsiteY4" fmla="*/ 1567542 h 13716000"/>
              <a:gd name="connsiteX5" fmla="*/ 0 w 12193587"/>
              <a:gd name="connsiteY5" fmla="*/ 0 h 13716000"/>
              <a:gd name="connsiteX6" fmla="*/ 12193587 w 12193587"/>
              <a:gd name="connsiteY6" fmla="*/ 0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6112619" y="1567542"/>
                </a:moveTo>
                <a:cubicBezTo>
                  <a:pt x="3178756" y="1567542"/>
                  <a:pt x="800390" y="3945909"/>
                  <a:pt x="800390" y="6879771"/>
                </a:cubicBezTo>
                <a:cubicBezTo>
                  <a:pt x="800390" y="9813634"/>
                  <a:pt x="3178756" y="12192000"/>
                  <a:pt x="6112619" y="12192000"/>
                </a:cubicBezTo>
                <a:cubicBezTo>
                  <a:pt x="9046481" y="12192000"/>
                  <a:pt x="11424847" y="9813634"/>
                  <a:pt x="11424847" y="6879771"/>
                </a:cubicBezTo>
                <a:cubicBezTo>
                  <a:pt x="11424847" y="3945909"/>
                  <a:pt x="9046481" y="1567542"/>
                  <a:pt x="6112619" y="1567542"/>
                </a:cubicBezTo>
                <a:close/>
                <a:moveTo>
                  <a:pt x="0" y="0"/>
                </a:moveTo>
                <a:lnTo>
                  <a:pt x="12193587" y="0"/>
                </a:lnTo>
                <a:lnTo>
                  <a:pt x="12193587" y="13716000"/>
                </a:lnTo>
                <a:lnTo>
                  <a:pt x="0" y="13716000"/>
                </a:lnTo>
                <a:close/>
              </a:path>
            </a:pathLst>
          </a:custGeom>
          <a:pattFill prst="wdUpDiag">
            <a:fgClr>
              <a:srgbClr val="FADFD9"/>
            </a:fgClr>
            <a:bgClr>
              <a:srgbClr val="FEFBF5"/>
            </a:bgClr>
          </a:pattFill>
        </p:spPr>
        <p:txBody>
          <a:bodyPr wrap="square" tIns="457200" anchor="t" anchorCtr="0">
            <a:noAutofit/>
          </a:bodyPr>
          <a:lstStyle>
            <a:lvl1pPr marL="0" indent="0" algn="ctr">
              <a:buFontTx/>
              <a:buNone/>
              <a:defRPr sz="2400"/>
            </a:lvl1pPr>
          </a:lstStyle>
          <a:p>
            <a:r>
              <a:rPr lang="en-US"/>
              <a:t>Drag and drop photo into image placeholder</a:t>
            </a:r>
          </a:p>
        </p:txBody>
      </p:sp>
      <p:sp>
        <p:nvSpPr>
          <p:cNvPr id="11" name="Title 1">
            <a:extLst>
              <a:ext uri="{FF2B5EF4-FFF2-40B4-BE49-F238E27FC236}">
                <a16:creationId xmlns:a16="http://schemas.microsoft.com/office/drawing/2014/main" id="{A64E66E2-5CC4-E54B-9A89-1A3A9E24A9B4}"/>
              </a:ext>
            </a:extLst>
          </p:cNvPr>
          <p:cNvSpPr>
            <a:spLocks noGrp="1"/>
          </p:cNvSpPr>
          <p:nvPr>
            <p:ph type="title" hasCustomPrompt="1"/>
          </p:nvPr>
        </p:nvSpPr>
        <p:spPr>
          <a:xfrm>
            <a:off x="1630882"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Slide title here in 2 lines</a:t>
            </a:r>
          </a:p>
        </p:txBody>
      </p:sp>
      <p:sp>
        <p:nvSpPr>
          <p:cNvPr id="12" name="Text Placeholder 9">
            <a:extLst>
              <a:ext uri="{FF2B5EF4-FFF2-40B4-BE49-F238E27FC236}">
                <a16:creationId xmlns:a16="http://schemas.microsoft.com/office/drawing/2014/main" id="{27838BAF-8EFF-8F48-8AF2-76609DC0A064}"/>
              </a:ext>
            </a:extLst>
          </p:cNvPr>
          <p:cNvSpPr>
            <a:spLocks noGrp="1"/>
          </p:cNvSpPr>
          <p:nvPr>
            <p:ph type="body" sz="quarter" idx="12" hasCustomPrompt="1"/>
          </p:nvPr>
        </p:nvSpPr>
        <p:spPr>
          <a:xfrm flipH="1">
            <a:off x="1659515" y="3543300"/>
            <a:ext cx="3028707" cy="1524000"/>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a:t>Enter your subtitle here,</a:t>
            </a:r>
            <a:br>
              <a:rPr lang="en-US"/>
            </a:br>
            <a:r>
              <a:rPr lang="en-US"/>
              <a:t>in less than three lines.</a:t>
            </a:r>
          </a:p>
        </p:txBody>
      </p:sp>
      <p:sp>
        <p:nvSpPr>
          <p:cNvPr id="14" name="Title 1">
            <a:extLst>
              <a:ext uri="{FF2B5EF4-FFF2-40B4-BE49-F238E27FC236}">
                <a16:creationId xmlns:a16="http://schemas.microsoft.com/office/drawing/2014/main" id="{A596639B-86A2-F44A-9E0E-5C4301494A50}"/>
              </a:ext>
            </a:extLst>
          </p:cNvPr>
          <p:cNvSpPr txBox="1">
            <a:spLocks/>
          </p:cNvSpPr>
          <p:nvPr userDrawn="1"/>
        </p:nvSpPr>
        <p:spPr>
          <a:xfrm>
            <a:off x="7596271" y="2150076"/>
            <a:ext cx="3081225" cy="2917225"/>
          </a:xfrm>
          <a:prstGeom prst="rect">
            <a:avLst/>
          </a:prstGeom>
        </p:spPr>
        <p:txBody>
          <a:bodyPr vert="horz" lIns="0" tIns="22857" rIns="0" bIns="22857" rtlCol="0" anchor="t" anchorCtr="0">
            <a:normAutofit fontScale="92500"/>
          </a:bodyPr>
          <a:lstStyle>
            <a:lvl1pPr algn="l" defTabSz="1828800" rtl="0" eaLnBrk="1" latinLnBrk="0" hangingPunct="1">
              <a:lnSpc>
                <a:spcPct val="90000"/>
              </a:lnSpc>
              <a:spcBef>
                <a:spcPct val="0"/>
              </a:spcBef>
              <a:buNone/>
              <a:defRPr lang="en-US" sz="8800" kern="1200" baseline="0" smtClean="0">
                <a:solidFill>
                  <a:schemeClr val="accent2"/>
                </a:solidFill>
                <a:latin typeface="Community Light" panose="02000303040000020003" pitchFamily="2" charset="0"/>
                <a:ea typeface="+mn-ea"/>
                <a:cs typeface="+mn-cs"/>
              </a:defRPr>
            </a:lvl1pPr>
          </a:lstStyle>
          <a:p>
            <a:r>
              <a:rPr lang="en-US" sz="4799"/>
              <a:t>Enter key insight or main idea, up to four lines</a:t>
            </a:r>
          </a:p>
        </p:txBody>
      </p:sp>
      <p:sp>
        <p:nvSpPr>
          <p:cNvPr id="6" name="Folded Corner 5">
            <a:extLst>
              <a:ext uri="{FF2B5EF4-FFF2-40B4-BE49-F238E27FC236}">
                <a16:creationId xmlns:a16="http://schemas.microsoft.com/office/drawing/2014/main" id="{EFED0C2D-9CD9-C846-AE32-EC610BF26EEB}"/>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pair key message and image with a key insight.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58531753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s on image and insight 2">
    <p:bg>
      <p:bgPr>
        <a:solidFill>
          <a:srgbClr val="FEFAF5"/>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248E478-28A5-5640-A82F-01F6A7AA19A8}"/>
              </a:ext>
              <a:ext uri="{C183D7F6-B498-43B3-948B-1728B52AA6E4}">
                <adec:decorative xmlns:adec="http://schemas.microsoft.com/office/drawing/2017/decorative" val="1"/>
              </a:ext>
            </a:extLst>
          </p:cNvPr>
          <p:cNvSpPr>
            <a:spLocks noGrp="1"/>
          </p:cNvSpPr>
          <p:nvPr>
            <p:ph type="pic" sz="quarter" idx="10" hasCustomPrompt="1"/>
          </p:nvPr>
        </p:nvSpPr>
        <p:spPr>
          <a:xfrm>
            <a:off x="6096000" y="0"/>
            <a:ext cx="6096000" cy="6858000"/>
          </a:xfrm>
          <a:custGeom>
            <a:avLst/>
            <a:gdLst>
              <a:gd name="connsiteX0" fmla="*/ 6112619 w 12193587"/>
              <a:gd name="connsiteY0" fmla="*/ 1567542 h 13716000"/>
              <a:gd name="connsiteX1" fmla="*/ 800390 w 12193587"/>
              <a:gd name="connsiteY1" fmla="*/ 6879771 h 13716000"/>
              <a:gd name="connsiteX2" fmla="*/ 6112619 w 12193587"/>
              <a:gd name="connsiteY2" fmla="*/ 12192000 h 13716000"/>
              <a:gd name="connsiteX3" fmla="*/ 11424847 w 12193587"/>
              <a:gd name="connsiteY3" fmla="*/ 6879771 h 13716000"/>
              <a:gd name="connsiteX4" fmla="*/ 6112619 w 12193587"/>
              <a:gd name="connsiteY4" fmla="*/ 1567542 h 13716000"/>
              <a:gd name="connsiteX5" fmla="*/ 0 w 12193587"/>
              <a:gd name="connsiteY5" fmla="*/ 0 h 13716000"/>
              <a:gd name="connsiteX6" fmla="*/ 12193587 w 12193587"/>
              <a:gd name="connsiteY6" fmla="*/ 0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6112619" y="1567542"/>
                </a:moveTo>
                <a:cubicBezTo>
                  <a:pt x="3178756" y="1567542"/>
                  <a:pt x="800390" y="3945909"/>
                  <a:pt x="800390" y="6879771"/>
                </a:cubicBezTo>
                <a:cubicBezTo>
                  <a:pt x="800390" y="9813634"/>
                  <a:pt x="3178756" y="12192000"/>
                  <a:pt x="6112619" y="12192000"/>
                </a:cubicBezTo>
                <a:cubicBezTo>
                  <a:pt x="9046481" y="12192000"/>
                  <a:pt x="11424847" y="9813634"/>
                  <a:pt x="11424847" y="6879771"/>
                </a:cubicBezTo>
                <a:cubicBezTo>
                  <a:pt x="11424847" y="3945909"/>
                  <a:pt x="9046481" y="1567542"/>
                  <a:pt x="6112619" y="1567542"/>
                </a:cubicBezTo>
                <a:close/>
                <a:moveTo>
                  <a:pt x="0" y="0"/>
                </a:moveTo>
                <a:lnTo>
                  <a:pt x="12193587" y="0"/>
                </a:lnTo>
                <a:lnTo>
                  <a:pt x="12193587" y="13716000"/>
                </a:lnTo>
                <a:lnTo>
                  <a:pt x="0" y="13716000"/>
                </a:lnTo>
                <a:close/>
              </a:path>
            </a:pathLst>
          </a:custGeom>
          <a:pattFill prst="wdUpDiag">
            <a:fgClr>
              <a:srgbClr val="FADFD9"/>
            </a:fgClr>
            <a:bgClr>
              <a:srgbClr val="FEFBF5"/>
            </a:bgClr>
          </a:pattFill>
        </p:spPr>
        <p:txBody>
          <a:bodyPr wrap="square" tIns="457200" anchor="t" anchorCtr="0">
            <a:noAutofit/>
          </a:bodyPr>
          <a:lstStyle>
            <a:lvl1pPr marL="0" indent="0" algn="ctr">
              <a:buFontTx/>
              <a:buNone/>
              <a:defRPr sz="2400"/>
            </a:lvl1pPr>
          </a:lstStyle>
          <a:p>
            <a:r>
              <a:rPr lang="en-US"/>
              <a:t>Drag and drop photo into image placeholder</a:t>
            </a:r>
          </a:p>
        </p:txBody>
      </p:sp>
      <p:sp>
        <p:nvSpPr>
          <p:cNvPr id="11" name="Title 1">
            <a:extLst>
              <a:ext uri="{FF2B5EF4-FFF2-40B4-BE49-F238E27FC236}">
                <a16:creationId xmlns:a16="http://schemas.microsoft.com/office/drawing/2014/main" id="{A64E66E2-5CC4-E54B-9A89-1A3A9E24A9B4}"/>
              </a:ext>
            </a:extLst>
          </p:cNvPr>
          <p:cNvSpPr>
            <a:spLocks noGrp="1"/>
          </p:cNvSpPr>
          <p:nvPr>
            <p:ph type="title" hasCustomPrompt="1"/>
          </p:nvPr>
        </p:nvSpPr>
        <p:spPr>
          <a:xfrm>
            <a:off x="7726882"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Slide title here in 2 lines</a:t>
            </a:r>
          </a:p>
        </p:txBody>
      </p:sp>
      <p:sp>
        <p:nvSpPr>
          <p:cNvPr id="12" name="Text Placeholder 9">
            <a:extLst>
              <a:ext uri="{FF2B5EF4-FFF2-40B4-BE49-F238E27FC236}">
                <a16:creationId xmlns:a16="http://schemas.microsoft.com/office/drawing/2014/main" id="{27838BAF-8EFF-8F48-8AF2-76609DC0A064}"/>
              </a:ext>
            </a:extLst>
          </p:cNvPr>
          <p:cNvSpPr>
            <a:spLocks noGrp="1"/>
          </p:cNvSpPr>
          <p:nvPr>
            <p:ph type="body" sz="quarter" idx="12" hasCustomPrompt="1"/>
          </p:nvPr>
        </p:nvSpPr>
        <p:spPr>
          <a:xfrm flipH="1">
            <a:off x="7755514" y="3543300"/>
            <a:ext cx="3028707" cy="1524000"/>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a:t>Enter your subtitle here,</a:t>
            </a:r>
            <a:br>
              <a:rPr lang="en-US"/>
            </a:br>
            <a:r>
              <a:rPr lang="en-US"/>
              <a:t>in less than three lines.</a:t>
            </a:r>
          </a:p>
        </p:txBody>
      </p:sp>
      <p:sp>
        <p:nvSpPr>
          <p:cNvPr id="14" name="Title 1">
            <a:extLst>
              <a:ext uri="{FF2B5EF4-FFF2-40B4-BE49-F238E27FC236}">
                <a16:creationId xmlns:a16="http://schemas.microsoft.com/office/drawing/2014/main" id="{A596639B-86A2-F44A-9E0E-5C4301494A50}"/>
              </a:ext>
            </a:extLst>
          </p:cNvPr>
          <p:cNvSpPr txBox="1">
            <a:spLocks/>
          </p:cNvSpPr>
          <p:nvPr userDrawn="1"/>
        </p:nvSpPr>
        <p:spPr>
          <a:xfrm>
            <a:off x="1407779" y="2150076"/>
            <a:ext cx="3098624" cy="2917225"/>
          </a:xfrm>
          <a:prstGeom prst="rect">
            <a:avLst/>
          </a:prstGeom>
        </p:spPr>
        <p:txBody>
          <a:bodyPr vert="horz" lIns="0" tIns="22857" rIns="0" bIns="22857" rtlCol="0" anchor="t" anchorCtr="0">
            <a:normAutofit fontScale="92500"/>
          </a:bodyPr>
          <a:lstStyle>
            <a:lvl1pPr algn="l" defTabSz="1828800" rtl="0" eaLnBrk="1" latinLnBrk="0" hangingPunct="1">
              <a:lnSpc>
                <a:spcPct val="90000"/>
              </a:lnSpc>
              <a:spcBef>
                <a:spcPct val="0"/>
              </a:spcBef>
              <a:buNone/>
              <a:defRPr lang="en-US" sz="8800" kern="1200" baseline="0" smtClean="0">
                <a:solidFill>
                  <a:schemeClr val="accent2"/>
                </a:solidFill>
                <a:latin typeface="Community Light" panose="02000303040000020003" pitchFamily="2" charset="0"/>
                <a:ea typeface="+mn-ea"/>
                <a:cs typeface="+mn-cs"/>
              </a:defRPr>
            </a:lvl1pPr>
          </a:lstStyle>
          <a:p>
            <a:r>
              <a:rPr lang="en-US" sz="4799"/>
              <a:t>Enter key insight or main idea, up to four lines</a:t>
            </a:r>
          </a:p>
        </p:txBody>
      </p:sp>
      <p:sp>
        <p:nvSpPr>
          <p:cNvPr id="6" name="Folded Corner 5">
            <a:extLst>
              <a:ext uri="{FF2B5EF4-FFF2-40B4-BE49-F238E27FC236}">
                <a16:creationId xmlns:a16="http://schemas.microsoft.com/office/drawing/2014/main" id="{91806BB5-5278-9E43-9C18-F343F5A89BF5}"/>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pair key message and image with a key insight.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757155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mber_title and image">
    <p:bg>
      <p:bgPr>
        <a:solidFill>
          <a:srgbClr val="FDFAF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0FCD7C31-BA96-D941-93C5-876A08A9FAEB}"/>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3988926" cy="1339056"/>
          </a:xfrm>
          <a:noFill/>
        </p:spPr>
        <p:txBody>
          <a:bodyPr vert="horz" lIns="0" tIns="45720" rIns="0" bIns="45720" rtlCol="0" anchor="b" anchorCtr="0">
            <a:normAutofit/>
          </a:bodyPr>
          <a:lstStyle>
            <a:lvl1pPr>
              <a:defRPr lang="en-US" sz="4799" dirty="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5" y="3488313"/>
            <a:ext cx="3967715"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pic>
        <p:nvPicPr>
          <p:cNvPr id="13" name="Logo">
            <a:extLst>
              <a:ext uri="{FF2B5EF4-FFF2-40B4-BE49-F238E27FC236}">
                <a16:creationId xmlns:a16="http://schemas.microsoft.com/office/drawing/2014/main" id="{85FD299B-5270-8D48-80ED-344FCBE2E06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A0EA9A75-FCB7-F44F-B725-87F7CBC42866}"/>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77114220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quare image collage">
    <p:spTree>
      <p:nvGrpSpPr>
        <p:cNvPr id="1" name=""/>
        <p:cNvGrpSpPr/>
        <p:nvPr/>
      </p:nvGrpSpPr>
      <p:grpSpPr>
        <a:xfrm>
          <a:off x="0" y="0"/>
          <a:ext cx="0" cy="0"/>
          <a:chOff x="0" y="0"/>
          <a:chExt cx="0" cy="0"/>
        </a:xfrm>
      </p:grpSpPr>
      <p:sp>
        <p:nvSpPr>
          <p:cNvPr id="24" name="Picture Placeholder 19">
            <a:extLst>
              <a:ext uri="{FF2B5EF4-FFF2-40B4-BE49-F238E27FC236}">
                <a16:creationId xmlns:a16="http://schemas.microsoft.com/office/drawing/2014/main" id="{9C410EEE-CD20-E74B-B73A-6D7901CC10E5}"/>
              </a:ext>
              <a:ext uri="{C183D7F6-B498-43B3-948B-1728B52AA6E4}">
                <adec:decorative xmlns:adec="http://schemas.microsoft.com/office/drawing/2017/decorative" val="1"/>
              </a:ext>
            </a:extLst>
          </p:cNvPr>
          <p:cNvSpPr>
            <a:spLocks noGrp="1"/>
          </p:cNvSpPr>
          <p:nvPr>
            <p:ph type="pic" sz="quarter" idx="10" hasCustomPrompt="1"/>
          </p:nvPr>
        </p:nvSpPr>
        <p:spPr>
          <a:xfrm>
            <a:off x="5155141"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a:t>Drag and drop one image here</a:t>
            </a:r>
          </a:p>
        </p:txBody>
      </p:sp>
      <p:sp>
        <p:nvSpPr>
          <p:cNvPr id="25" name="Picture Placeholder 19">
            <a:extLst>
              <a:ext uri="{FF2B5EF4-FFF2-40B4-BE49-F238E27FC236}">
                <a16:creationId xmlns:a16="http://schemas.microsoft.com/office/drawing/2014/main" id="{F1AD9C98-DCA8-C84A-B720-3F181FF74097}"/>
              </a:ext>
              <a:ext uri="{C183D7F6-B498-43B3-948B-1728B52AA6E4}">
                <adec:decorative xmlns:adec="http://schemas.microsoft.com/office/drawing/2017/decorative" val="1"/>
              </a:ext>
            </a:extLst>
          </p:cNvPr>
          <p:cNvSpPr>
            <a:spLocks noGrp="1"/>
          </p:cNvSpPr>
          <p:nvPr>
            <p:ph type="pic" sz="quarter" idx="11" hasCustomPrompt="1"/>
          </p:nvPr>
        </p:nvSpPr>
        <p:spPr>
          <a:xfrm>
            <a:off x="7216937"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6" name="Picture Placeholder 19">
            <a:extLst>
              <a:ext uri="{FF2B5EF4-FFF2-40B4-BE49-F238E27FC236}">
                <a16:creationId xmlns:a16="http://schemas.microsoft.com/office/drawing/2014/main" id="{568040CF-1E94-6842-9194-713C2B4BDA82}"/>
              </a:ext>
              <a:ext uri="{C183D7F6-B498-43B3-948B-1728B52AA6E4}">
                <adec:decorative xmlns:adec="http://schemas.microsoft.com/office/drawing/2017/decorative" val="1"/>
              </a:ext>
            </a:extLst>
          </p:cNvPr>
          <p:cNvSpPr>
            <a:spLocks noGrp="1"/>
          </p:cNvSpPr>
          <p:nvPr>
            <p:ph type="pic" sz="quarter" idx="12" hasCustomPrompt="1"/>
          </p:nvPr>
        </p:nvSpPr>
        <p:spPr>
          <a:xfrm>
            <a:off x="9289363"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8" name="Picture Placeholder 19">
            <a:extLst>
              <a:ext uri="{FF2B5EF4-FFF2-40B4-BE49-F238E27FC236}">
                <a16:creationId xmlns:a16="http://schemas.microsoft.com/office/drawing/2014/main" id="{5CD8E3D7-A3EC-7B42-8FFA-3C4BF3773423}"/>
              </a:ext>
              <a:ext uri="{C183D7F6-B498-43B3-948B-1728B52AA6E4}">
                <adec:decorative xmlns:adec="http://schemas.microsoft.com/office/drawing/2017/decorative" val="1"/>
              </a:ext>
            </a:extLst>
          </p:cNvPr>
          <p:cNvSpPr>
            <a:spLocks noGrp="1"/>
          </p:cNvSpPr>
          <p:nvPr>
            <p:ph type="pic" sz="quarter" idx="14" hasCustomPrompt="1"/>
          </p:nvPr>
        </p:nvSpPr>
        <p:spPr>
          <a:xfrm>
            <a:off x="5155141"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9" name="Picture Placeholder 19">
            <a:extLst>
              <a:ext uri="{FF2B5EF4-FFF2-40B4-BE49-F238E27FC236}">
                <a16:creationId xmlns:a16="http://schemas.microsoft.com/office/drawing/2014/main" id="{9077D294-559B-EE48-B80E-3C207D36CE07}"/>
              </a:ext>
              <a:ext uri="{C183D7F6-B498-43B3-948B-1728B52AA6E4}">
                <adec:decorative xmlns:adec="http://schemas.microsoft.com/office/drawing/2017/decorative" val="1"/>
              </a:ext>
            </a:extLst>
          </p:cNvPr>
          <p:cNvSpPr>
            <a:spLocks noGrp="1"/>
          </p:cNvSpPr>
          <p:nvPr>
            <p:ph type="pic" sz="quarter" idx="15" hasCustomPrompt="1"/>
          </p:nvPr>
        </p:nvSpPr>
        <p:spPr>
          <a:xfrm>
            <a:off x="7227568"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0" name="Picture Placeholder 19">
            <a:extLst>
              <a:ext uri="{FF2B5EF4-FFF2-40B4-BE49-F238E27FC236}">
                <a16:creationId xmlns:a16="http://schemas.microsoft.com/office/drawing/2014/main" id="{7CFB663F-34ED-C64A-A8CE-0B95B2C20E03}"/>
              </a:ext>
              <a:ext uri="{C183D7F6-B498-43B3-948B-1728B52AA6E4}">
                <adec:decorative xmlns:adec="http://schemas.microsoft.com/office/drawing/2017/decorative" val="1"/>
              </a:ext>
            </a:extLst>
          </p:cNvPr>
          <p:cNvSpPr>
            <a:spLocks noGrp="1"/>
          </p:cNvSpPr>
          <p:nvPr>
            <p:ph type="pic" sz="quarter" idx="16" hasCustomPrompt="1"/>
          </p:nvPr>
        </p:nvSpPr>
        <p:spPr>
          <a:xfrm>
            <a:off x="9299995"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2" name="Picture Placeholder 19">
            <a:extLst>
              <a:ext uri="{FF2B5EF4-FFF2-40B4-BE49-F238E27FC236}">
                <a16:creationId xmlns:a16="http://schemas.microsoft.com/office/drawing/2014/main" id="{9D778AF7-79A7-6346-8335-4035E51FB8C0}"/>
              </a:ext>
              <a:ext uri="{C183D7F6-B498-43B3-948B-1728B52AA6E4}">
                <adec:decorative xmlns:adec="http://schemas.microsoft.com/office/drawing/2017/decorative" val="1"/>
              </a:ext>
            </a:extLst>
          </p:cNvPr>
          <p:cNvSpPr>
            <a:spLocks noGrp="1"/>
          </p:cNvSpPr>
          <p:nvPr>
            <p:ph type="pic" sz="quarter" idx="18" hasCustomPrompt="1"/>
          </p:nvPr>
        </p:nvSpPr>
        <p:spPr>
          <a:xfrm>
            <a:off x="5155141"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3" name="Picture Placeholder 19">
            <a:extLst>
              <a:ext uri="{FF2B5EF4-FFF2-40B4-BE49-F238E27FC236}">
                <a16:creationId xmlns:a16="http://schemas.microsoft.com/office/drawing/2014/main" id="{0A9DA65B-9544-AE45-9166-7D9FC65DE068}"/>
              </a:ext>
              <a:ext uri="{C183D7F6-B498-43B3-948B-1728B52AA6E4}">
                <adec:decorative xmlns:adec="http://schemas.microsoft.com/office/drawing/2017/decorative" val="1"/>
              </a:ext>
            </a:extLst>
          </p:cNvPr>
          <p:cNvSpPr>
            <a:spLocks noGrp="1"/>
          </p:cNvSpPr>
          <p:nvPr>
            <p:ph type="pic" sz="quarter" idx="19" hasCustomPrompt="1"/>
          </p:nvPr>
        </p:nvSpPr>
        <p:spPr>
          <a:xfrm>
            <a:off x="7227568"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4" name="Picture Placeholder 19">
            <a:extLst>
              <a:ext uri="{FF2B5EF4-FFF2-40B4-BE49-F238E27FC236}">
                <a16:creationId xmlns:a16="http://schemas.microsoft.com/office/drawing/2014/main" id="{FC0E6548-EB08-4142-8A9B-27A5F75362AE}"/>
              </a:ext>
              <a:ext uri="{C183D7F6-B498-43B3-948B-1728B52AA6E4}">
                <adec:decorative xmlns:adec="http://schemas.microsoft.com/office/drawing/2017/decorative" val="1"/>
              </a:ext>
            </a:extLst>
          </p:cNvPr>
          <p:cNvSpPr>
            <a:spLocks noGrp="1"/>
          </p:cNvSpPr>
          <p:nvPr>
            <p:ph type="pic" sz="quarter" idx="20" hasCustomPrompt="1"/>
          </p:nvPr>
        </p:nvSpPr>
        <p:spPr>
          <a:xfrm>
            <a:off x="9299995"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17" name="Picture Placeholder 19">
            <a:extLst>
              <a:ext uri="{FF2B5EF4-FFF2-40B4-BE49-F238E27FC236}">
                <a16:creationId xmlns:a16="http://schemas.microsoft.com/office/drawing/2014/main" id="{7368C22A-B933-2040-A743-B1ABE25C6B17}"/>
              </a:ext>
              <a:ext uri="{C183D7F6-B498-43B3-948B-1728B52AA6E4}">
                <adec:decorative xmlns:adec="http://schemas.microsoft.com/office/drawing/2017/decorative" val="1"/>
              </a:ext>
            </a:extLst>
          </p:cNvPr>
          <p:cNvSpPr>
            <a:spLocks noGrp="1"/>
          </p:cNvSpPr>
          <p:nvPr>
            <p:ph type="pic" sz="quarter" idx="22" hasCustomPrompt="1"/>
          </p:nvPr>
        </p:nvSpPr>
        <p:spPr>
          <a:xfrm>
            <a:off x="3078133"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a:t>Drag and drop one image here</a:t>
            </a:r>
          </a:p>
        </p:txBody>
      </p:sp>
      <p:sp>
        <p:nvSpPr>
          <p:cNvPr id="18" name="Picture Placeholder 19">
            <a:extLst>
              <a:ext uri="{FF2B5EF4-FFF2-40B4-BE49-F238E27FC236}">
                <a16:creationId xmlns:a16="http://schemas.microsoft.com/office/drawing/2014/main" id="{14B9BC06-21C4-B84D-8294-B620C366C780}"/>
              </a:ext>
              <a:ext uri="{C183D7F6-B498-43B3-948B-1728B52AA6E4}">
                <adec:decorative xmlns:adec="http://schemas.microsoft.com/office/drawing/2017/decorative" val="1"/>
              </a:ext>
            </a:extLst>
          </p:cNvPr>
          <p:cNvSpPr>
            <a:spLocks noGrp="1"/>
          </p:cNvSpPr>
          <p:nvPr>
            <p:ph type="pic" sz="quarter" idx="23" hasCustomPrompt="1"/>
          </p:nvPr>
        </p:nvSpPr>
        <p:spPr>
          <a:xfrm>
            <a:off x="3078133"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19" name="Picture Placeholder 19">
            <a:extLst>
              <a:ext uri="{FF2B5EF4-FFF2-40B4-BE49-F238E27FC236}">
                <a16:creationId xmlns:a16="http://schemas.microsoft.com/office/drawing/2014/main" id="{2AF22B1A-C6B9-9C46-9757-0BAA83AFA991}"/>
              </a:ext>
              <a:ext uri="{C183D7F6-B498-43B3-948B-1728B52AA6E4}">
                <adec:decorative xmlns:adec="http://schemas.microsoft.com/office/drawing/2017/decorative" val="1"/>
              </a:ext>
            </a:extLst>
          </p:cNvPr>
          <p:cNvSpPr>
            <a:spLocks noGrp="1"/>
          </p:cNvSpPr>
          <p:nvPr>
            <p:ph type="pic" sz="quarter" idx="24" hasCustomPrompt="1"/>
          </p:nvPr>
        </p:nvSpPr>
        <p:spPr>
          <a:xfrm>
            <a:off x="3078133"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0" name="Picture Placeholder 19">
            <a:extLst>
              <a:ext uri="{FF2B5EF4-FFF2-40B4-BE49-F238E27FC236}">
                <a16:creationId xmlns:a16="http://schemas.microsoft.com/office/drawing/2014/main" id="{D751C339-972F-5247-ACA6-DDD143C64918}"/>
              </a:ext>
              <a:ext uri="{C183D7F6-B498-43B3-948B-1728B52AA6E4}">
                <adec:decorative xmlns:adec="http://schemas.microsoft.com/office/drawing/2017/decorative" val="1"/>
              </a:ext>
            </a:extLst>
          </p:cNvPr>
          <p:cNvSpPr>
            <a:spLocks noGrp="1"/>
          </p:cNvSpPr>
          <p:nvPr>
            <p:ph type="pic" sz="quarter" idx="25" hasCustomPrompt="1"/>
          </p:nvPr>
        </p:nvSpPr>
        <p:spPr>
          <a:xfrm>
            <a:off x="1011062"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a:t>Drag and drop one image here</a:t>
            </a:r>
          </a:p>
        </p:txBody>
      </p:sp>
      <p:sp>
        <p:nvSpPr>
          <p:cNvPr id="21" name="Picture Placeholder 19">
            <a:extLst>
              <a:ext uri="{FF2B5EF4-FFF2-40B4-BE49-F238E27FC236}">
                <a16:creationId xmlns:a16="http://schemas.microsoft.com/office/drawing/2014/main" id="{2F27F18E-F4EE-0548-86FB-66189F53208E}"/>
              </a:ext>
              <a:ext uri="{C183D7F6-B498-43B3-948B-1728B52AA6E4}">
                <adec:decorative xmlns:adec="http://schemas.microsoft.com/office/drawing/2017/decorative" val="1"/>
              </a:ext>
            </a:extLst>
          </p:cNvPr>
          <p:cNvSpPr>
            <a:spLocks noGrp="1"/>
          </p:cNvSpPr>
          <p:nvPr>
            <p:ph type="pic" sz="quarter" idx="26" hasCustomPrompt="1"/>
          </p:nvPr>
        </p:nvSpPr>
        <p:spPr>
          <a:xfrm>
            <a:off x="1011062"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2" name="Picture Placeholder 19">
            <a:extLst>
              <a:ext uri="{FF2B5EF4-FFF2-40B4-BE49-F238E27FC236}">
                <a16:creationId xmlns:a16="http://schemas.microsoft.com/office/drawing/2014/main" id="{356C95AD-6028-044D-BF59-58F542B84141}"/>
              </a:ext>
              <a:ext uri="{C183D7F6-B498-43B3-948B-1728B52AA6E4}">
                <adec:decorative xmlns:adec="http://schemas.microsoft.com/office/drawing/2017/decorative" val="1"/>
              </a:ext>
            </a:extLst>
          </p:cNvPr>
          <p:cNvSpPr>
            <a:spLocks noGrp="1"/>
          </p:cNvSpPr>
          <p:nvPr>
            <p:ph type="pic" sz="quarter" idx="27" hasCustomPrompt="1"/>
          </p:nvPr>
        </p:nvSpPr>
        <p:spPr>
          <a:xfrm>
            <a:off x="1011062"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3" name="Folded Corner 22">
            <a:extLst>
              <a:ext uri="{FF2B5EF4-FFF2-40B4-BE49-F238E27FC236}">
                <a16:creationId xmlns:a16="http://schemas.microsoft.com/office/drawing/2014/main" id="{E330D75C-EA47-D449-93EA-83D641C83821}"/>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a grid of images such as headshots or categories.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75098678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ircle image collage">
    <p:spTree>
      <p:nvGrpSpPr>
        <p:cNvPr id="1" name=""/>
        <p:cNvGrpSpPr/>
        <p:nvPr/>
      </p:nvGrpSpPr>
      <p:grpSpPr>
        <a:xfrm>
          <a:off x="0" y="0"/>
          <a:ext cx="0" cy="0"/>
          <a:chOff x="0" y="0"/>
          <a:chExt cx="0" cy="0"/>
        </a:xfrm>
      </p:grpSpPr>
      <p:sp>
        <p:nvSpPr>
          <p:cNvPr id="20" name="Picture Placeholder 18">
            <a:extLst>
              <a:ext uri="{FF2B5EF4-FFF2-40B4-BE49-F238E27FC236}">
                <a16:creationId xmlns:a16="http://schemas.microsoft.com/office/drawing/2014/main" id="{1814E18F-DEAD-3440-89FF-ED77D4973F31}"/>
              </a:ext>
              <a:ext uri="{C183D7F6-B498-43B3-948B-1728B52AA6E4}">
                <adec:decorative xmlns:adec="http://schemas.microsoft.com/office/drawing/2017/decorative" val="1"/>
              </a:ext>
            </a:extLst>
          </p:cNvPr>
          <p:cNvSpPr>
            <a:spLocks noGrp="1"/>
          </p:cNvSpPr>
          <p:nvPr>
            <p:ph type="pic" sz="quarter" idx="10" hasCustomPrompt="1"/>
          </p:nvPr>
        </p:nvSpPr>
        <p:spPr>
          <a:xfrm>
            <a:off x="3011507"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22" name="Picture Placeholder 18">
            <a:extLst>
              <a:ext uri="{FF2B5EF4-FFF2-40B4-BE49-F238E27FC236}">
                <a16:creationId xmlns:a16="http://schemas.microsoft.com/office/drawing/2014/main" id="{8184F7FF-79C2-8E43-A182-46AD7E6BA6BC}"/>
              </a:ext>
              <a:ext uri="{C183D7F6-B498-43B3-948B-1728B52AA6E4}">
                <adec:decorative xmlns:adec="http://schemas.microsoft.com/office/drawing/2017/decorative" val="1"/>
              </a:ext>
            </a:extLst>
          </p:cNvPr>
          <p:cNvSpPr>
            <a:spLocks noGrp="1"/>
          </p:cNvSpPr>
          <p:nvPr>
            <p:ph type="pic" sz="quarter" idx="11" hasCustomPrompt="1"/>
          </p:nvPr>
        </p:nvSpPr>
        <p:spPr>
          <a:xfrm>
            <a:off x="5189126"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24" name="Picture Placeholder 18">
            <a:extLst>
              <a:ext uri="{FF2B5EF4-FFF2-40B4-BE49-F238E27FC236}">
                <a16:creationId xmlns:a16="http://schemas.microsoft.com/office/drawing/2014/main" id="{3E1BD2F4-8C87-3B4B-8A7E-5586669982C8}"/>
              </a:ext>
              <a:ext uri="{C183D7F6-B498-43B3-948B-1728B52AA6E4}">
                <adec:decorative xmlns:adec="http://schemas.microsoft.com/office/drawing/2017/decorative" val="1"/>
              </a:ext>
            </a:extLst>
          </p:cNvPr>
          <p:cNvSpPr>
            <a:spLocks noGrp="1"/>
          </p:cNvSpPr>
          <p:nvPr>
            <p:ph type="pic" sz="quarter" idx="12" hasCustomPrompt="1"/>
          </p:nvPr>
        </p:nvSpPr>
        <p:spPr>
          <a:xfrm>
            <a:off x="7366744"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26" name="Picture Placeholder 18">
            <a:extLst>
              <a:ext uri="{FF2B5EF4-FFF2-40B4-BE49-F238E27FC236}">
                <a16:creationId xmlns:a16="http://schemas.microsoft.com/office/drawing/2014/main" id="{B3556D9A-278E-3349-9F00-450772CE18F2}"/>
              </a:ext>
              <a:ext uri="{C183D7F6-B498-43B3-948B-1728B52AA6E4}">
                <adec:decorative xmlns:adec="http://schemas.microsoft.com/office/drawing/2017/decorative" val="1"/>
              </a:ext>
            </a:extLst>
          </p:cNvPr>
          <p:cNvSpPr>
            <a:spLocks noGrp="1"/>
          </p:cNvSpPr>
          <p:nvPr>
            <p:ph type="pic" sz="quarter" idx="13" hasCustomPrompt="1"/>
          </p:nvPr>
        </p:nvSpPr>
        <p:spPr>
          <a:xfrm>
            <a:off x="9544363"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1" name="Picture Placeholder 18">
            <a:extLst>
              <a:ext uri="{FF2B5EF4-FFF2-40B4-BE49-F238E27FC236}">
                <a16:creationId xmlns:a16="http://schemas.microsoft.com/office/drawing/2014/main" id="{AE4D50C5-8010-B641-B54C-AF2A8B059E76}"/>
              </a:ext>
              <a:ext uri="{C183D7F6-B498-43B3-948B-1728B52AA6E4}">
                <adec:decorative xmlns:adec="http://schemas.microsoft.com/office/drawing/2017/decorative" val="1"/>
              </a:ext>
            </a:extLst>
          </p:cNvPr>
          <p:cNvSpPr>
            <a:spLocks noGrp="1"/>
          </p:cNvSpPr>
          <p:nvPr>
            <p:ph type="pic" sz="quarter" idx="14" hasCustomPrompt="1"/>
          </p:nvPr>
        </p:nvSpPr>
        <p:spPr>
          <a:xfrm>
            <a:off x="3011507"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2" name="Picture Placeholder 18">
            <a:extLst>
              <a:ext uri="{FF2B5EF4-FFF2-40B4-BE49-F238E27FC236}">
                <a16:creationId xmlns:a16="http://schemas.microsoft.com/office/drawing/2014/main" id="{29414DEF-3FA1-6E41-BD50-FDE868196257}"/>
              </a:ext>
              <a:ext uri="{C183D7F6-B498-43B3-948B-1728B52AA6E4}">
                <adec:decorative xmlns:adec="http://schemas.microsoft.com/office/drawing/2017/decorative" val="1"/>
              </a:ext>
            </a:extLst>
          </p:cNvPr>
          <p:cNvSpPr>
            <a:spLocks noGrp="1"/>
          </p:cNvSpPr>
          <p:nvPr>
            <p:ph type="pic" sz="quarter" idx="15" hasCustomPrompt="1"/>
          </p:nvPr>
        </p:nvSpPr>
        <p:spPr>
          <a:xfrm>
            <a:off x="5189126"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3" name="Picture Placeholder 18">
            <a:extLst>
              <a:ext uri="{FF2B5EF4-FFF2-40B4-BE49-F238E27FC236}">
                <a16:creationId xmlns:a16="http://schemas.microsoft.com/office/drawing/2014/main" id="{49CD13AE-1240-3443-AA7F-31D381E7AB3E}"/>
              </a:ext>
              <a:ext uri="{C183D7F6-B498-43B3-948B-1728B52AA6E4}">
                <adec:decorative xmlns:adec="http://schemas.microsoft.com/office/drawing/2017/decorative" val="1"/>
              </a:ext>
            </a:extLst>
          </p:cNvPr>
          <p:cNvSpPr>
            <a:spLocks noGrp="1"/>
          </p:cNvSpPr>
          <p:nvPr>
            <p:ph type="pic" sz="quarter" idx="16" hasCustomPrompt="1"/>
          </p:nvPr>
        </p:nvSpPr>
        <p:spPr>
          <a:xfrm>
            <a:off x="7366744"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4" name="Picture Placeholder 18">
            <a:extLst>
              <a:ext uri="{FF2B5EF4-FFF2-40B4-BE49-F238E27FC236}">
                <a16:creationId xmlns:a16="http://schemas.microsoft.com/office/drawing/2014/main" id="{B3D4F6EC-C061-444C-B04A-2AC7640B365F}"/>
              </a:ext>
              <a:ext uri="{C183D7F6-B498-43B3-948B-1728B52AA6E4}">
                <adec:decorative xmlns:adec="http://schemas.microsoft.com/office/drawing/2017/decorative" val="1"/>
              </a:ext>
            </a:extLst>
          </p:cNvPr>
          <p:cNvSpPr>
            <a:spLocks noGrp="1"/>
          </p:cNvSpPr>
          <p:nvPr>
            <p:ph type="pic" sz="quarter" idx="17" hasCustomPrompt="1"/>
          </p:nvPr>
        </p:nvSpPr>
        <p:spPr>
          <a:xfrm>
            <a:off x="9544363"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9" name="Picture Placeholder 18">
            <a:extLst>
              <a:ext uri="{FF2B5EF4-FFF2-40B4-BE49-F238E27FC236}">
                <a16:creationId xmlns:a16="http://schemas.microsoft.com/office/drawing/2014/main" id="{60683886-D1ED-2040-A0F6-A2D3F45B00F4}"/>
              </a:ext>
              <a:ext uri="{C183D7F6-B498-43B3-948B-1728B52AA6E4}">
                <adec:decorative xmlns:adec="http://schemas.microsoft.com/office/drawing/2017/decorative" val="1"/>
              </a:ext>
            </a:extLst>
          </p:cNvPr>
          <p:cNvSpPr>
            <a:spLocks noGrp="1"/>
          </p:cNvSpPr>
          <p:nvPr>
            <p:ph type="pic" sz="quarter" idx="18" hasCustomPrompt="1"/>
          </p:nvPr>
        </p:nvSpPr>
        <p:spPr>
          <a:xfrm>
            <a:off x="3011507"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40" name="Picture Placeholder 18">
            <a:extLst>
              <a:ext uri="{FF2B5EF4-FFF2-40B4-BE49-F238E27FC236}">
                <a16:creationId xmlns:a16="http://schemas.microsoft.com/office/drawing/2014/main" id="{BA9ECCE1-D72E-9142-A6C8-8E44D2E481FA}"/>
              </a:ext>
              <a:ext uri="{C183D7F6-B498-43B3-948B-1728B52AA6E4}">
                <adec:decorative xmlns:adec="http://schemas.microsoft.com/office/drawing/2017/decorative" val="1"/>
              </a:ext>
            </a:extLst>
          </p:cNvPr>
          <p:cNvSpPr>
            <a:spLocks noGrp="1"/>
          </p:cNvSpPr>
          <p:nvPr>
            <p:ph type="pic" sz="quarter" idx="19" hasCustomPrompt="1"/>
          </p:nvPr>
        </p:nvSpPr>
        <p:spPr>
          <a:xfrm>
            <a:off x="5189126"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41" name="Picture Placeholder 18">
            <a:extLst>
              <a:ext uri="{FF2B5EF4-FFF2-40B4-BE49-F238E27FC236}">
                <a16:creationId xmlns:a16="http://schemas.microsoft.com/office/drawing/2014/main" id="{8698A784-4FA1-1E42-88CE-84F83EB0278D}"/>
              </a:ext>
              <a:ext uri="{C183D7F6-B498-43B3-948B-1728B52AA6E4}">
                <adec:decorative xmlns:adec="http://schemas.microsoft.com/office/drawing/2017/decorative" val="1"/>
              </a:ext>
            </a:extLst>
          </p:cNvPr>
          <p:cNvSpPr>
            <a:spLocks noGrp="1"/>
          </p:cNvSpPr>
          <p:nvPr>
            <p:ph type="pic" sz="quarter" idx="20" hasCustomPrompt="1"/>
          </p:nvPr>
        </p:nvSpPr>
        <p:spPr>
          <a:xfrm>
            <a:off x="7366744"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42" name="Picture Placeholder 18">
            <a:extLst>
              <a:ext uri="{FF2B5EF4-FFF2-40B4-BE49-F238E27FC236}">
                <a16:creationId xmlns:a16="http://schemas.microsoft.com/office/drawing/2014/main" id="{B71F79FD-2BF6-6447-B86B-3DDB17D64BFD}"/>
              </a:ext>
              <a:ext uri="{C183D7F6-B498-43B3-948B-1728B52AA6E4}">
                <adec:decorative xmlns:adec="http://schemas.microsoft.com/office/drawing/2017/decorative" val="1"/>
              </a:ext>
            </a:extLst>
          </p:cNvPr>
          <p:cNvSpPr>
            <a:spLocks noGrp="1"/>
          </p:cNvSpPr>
          <p:nvPr>
            <p:ph type="pic" sz="quarter" idx="21" hasCustomPrompt="1"/>
          </p:nvPr>
        </p:nvSpPr>
        <p:spPr>
          <a:xfrm>
            <a:off x="9544363"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14" name="Picture Placeholder 18">
            <a:extLst>
              <a:ext uri="{FF2B5EF4-FFF2-40B4-BE49-F238E27FC236}">
                <a16:creationId xmlns:a16="http://schemas.microsoft.com/office/drawing/2014/main" id="{4B60D680-7F88-3F47-9606-C2BCB07795FB}"/>
              </a:ext>
              <a:ext uri="{C183D7F6-B498-43B3-948B-1728B52AA6E4}">
                <adec:decorative xmlns:adec="http://schemas.microsoft.com/office/drawing/2017/decorative" val="1"/>
              </a:ext>
            </a:extLst>
          </p:cNvPr>
          <p:cNvSpPr>
            <a:spLocks noGrp="1"/>
          </p:cNvSpPr>
          <p:nvPr>
            <p:ph type="pic" sz="quarter" idx="22" hasCustomPrompt="1"/>
          </p:nvPr>
        </p:nvSpPr>
        <p:spPr>
          <a:xfrm>
            <a:off x="859793"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15" name="Picture Placeholder 18">
            <a:extLst>
              <a:ext uri="{FF2B5EF4-FFF2-40B4-BE49-F238E27FC236}">
                <a16:creationId xmlns:a16="http://schemas.microsoft.com/office/drawing/2014/main" id="{DC232A2A-3909-B44F-8FF1-A60519ED1ADA}"/>
              </a:ext>
              <a:ext uri="{C183D7F6-B498-43B3-948B-1728B52AA6E4}">
                <adec:decorative xmlns:adec="http://schemas.microsoft.com/office/drawing/2017/decorative" val="1"/>
              </a:ext>
            </a:extLst>
          </p:cNvPr>
          <p:cNvSpPr>
            <a:spLocks noGrp="1"/>
          </p:cNvSpPr>
          <p:nvPr>
            <p:ph type="pic" sz="quarter" idx="23" hasCustomPrompt="1"/>
          </p:nvPr>
        </p:nvSpPr>
        <p:spPr>
          <a:xfrm>
            <a:off x="859793"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16" name="Picture Placeholder 18">
            <a:extLst>
              <a:ext uri="{FF2B5EF4-FFF2-40B4-BE49-F238E27FC236}">
                <a16:creationId xmlns:a16="http://schemas.microsoft.com/office/drawing/2014/main" id="{CE3A377A-AD80-BC4A-99DC-2826E459FB43}"/>
              </a:ext>
              <a:ext uri="{C183D7F6-B498-43B3-948B-1728B52AA6E4}">
                <adec:decorative xmlns:adec="http://schemas.microsoft.com/office/drawing/2017/decorative" val="1"/>
              </a:ext>
            </a:extLst>
          </p:cNvPr>
          <p:cNvSpPr>
            <a:spLocks noGrp="1"/>
          </p:cNvSpPr>
          <p:nvPr>
            <p:ph type="pic" sz="quarter" idx="24" hasCustomPrompt="1"/>
          </p:nvPr>
        </p:nvSpPr>
        <p:spPr>
          <a:xfrm>
            <a:off x="859793"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17" name="Folded Corner 16">
            <a:extLst>
              <a:ext uri="{FF2B5EF4-FFF2-40B4-BE49-F238E27FC236}">
                <a16:creationId xmlns:a16="http://schemas.microsoft.com/office/drawing/2014/main" id="{EEEDD5C3-EF4E-914E-ADA5-040E6E866E35}"/>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a grid of circular images such as headshots or categories.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05167926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 vertical images">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25AEF35D-29CF-2341-84C8-5C5E81F74044}"/>
              </a:ext>
              <a:ext uri="{C183D7F6-B498-43B3-948B-1728B52AA6E4}">
                <adec:decorative xmlns:adec="http://schemas.microsoft.com/office/drawing/2017/decorative" val="1"/>
              </a:ext>
            </a:extLst>
          </p:cNvPr>
          <p:cNvSpPr>
            <a:spLocks noGrp="1"/>
          </p:cNvSpPr>
          <p:nvPr>
            <p:ph type="pic" sz="quarter" idx="10" hasCustomPrompt="1"/>
          </p:nvPr>
        </p:nvSpPr>
        <p:spPr>
          <a:xfrm>
            <a:off x="763260"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a:t>Drag and drop image here</a:t>
            </a:r>
          </a:p>
        </p:txBody>
      </p:sp>
      <p:sp>
        <p:nvSpPr>
          <p:cNvPr id="3" name="Picture Placeholder 12">
            <a:extLst>
              <a:ext uri="{FF2B5EF4-FFF2-40B4-BE49-F238E27FC236}">
                <a16:creationId xmlns:a16="http://schemas.microsoft.com/office/drawing/2014/main" id="{8D8C3D49-73D2-354A-A3D5-8499DE3D3906}"/>
              </a:ext>
              <a:ext uri="{C183D7F6-B498-43B3-948B-1728B52AA6E4}">
                <adec:decorative xmlns:adec="http://schemas.microsoft.com/office/drawing/2017/decorative" val="1"/>
              </a:ext>
            </a:extLst>
          </p:cNvPr>
          <p:cNvSpPr>
            <a:spLocks noGrp="1"/>
          </p:cNvSpPr>
          <p:nvPr>
            <p:ph type="pic" sz="quarter" idx="11" hasCustomPrompt="1"/>
          </p:nvPr>
        </p:nvSpPr>
        <p:spPr>
          <a:xfrm>
            <a:off x="4426065"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a:t>Drag and drop image here</a:t>
            </a:r>
          </a:p>
        </p:txBody>
      </p:sp>
      <p:sp>
        <p:nvSpPr>
          <p:cNvPr id="4" name="Picture Placeholder 12">
            <a:extLst>
              <a:ext uri="{FF2B5EF4-FFF2-40B4-BE49-F238E27FC236}">
                <a16:creationId xmlns:a16="http://schemas.microsoft.com/office/drawing/2014/main" id="{8889A337-CAB1-CC42-8D50-4DBC174CB2E2}"/>
              </a:ext>
              <a:ext uri="{C183D7F6-B498-43B3-948B-1728B52AA6E4}">
                <adec:decorative xmlns:adec="http://schemas.microsoft.com/office/drawing/2017/decorative" val="1"/>
              </a:ext>
            </a:extLst>
          </p:cNvPr>
          <p:cNvSpPr>
            <a:spLocks noGrp="1"/>
          </p:cNvSpPr>
          <p:nvPr>
            <p:ph type="pic" sz="quarter" idx="12" hasCustomPrompt="1"/>
          </p:nvPr>
        </p:nvSpPr>
        <p:spPr>
          <a:xfrm>
            <a:off x="8077508"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a:t>Drag and drop image here</a:t>
            </a:r>
          </a:p>
        </p:txBody>
      </p:sp>
      <p:sp>
        <p:nvSpPr>
          <p:cNvPr id="5" name="Folded Corner 4">
            <a:extLst>
              <a:ext uri="{FF2B5EF4-FFF2-40B4-BE49-F238E27FC236}">
                <a16:creationId xmlns:a16="http://schemas.microsoft.com/office/drawing/2014/main" id="{35613133-0F5D-6E41-9492-3D5D625ACAE4}"/>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3 images side by side.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44238844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s 2 topic side by sid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val="1"/>
              </a:ext>
            </a:extLst>
          </p:cNvPr>
          <p:cNvSpPr/>
          <p:nvPr/>
        </p:nvSpPr>
        <p:spPr>
          <a:xfrm>
            <a:off x="6260113" y="1562987"/>
            <a:ext cx="5131098" cy="4533014"/>
          </a:xfrm>
          <a:prstGeom prst="rect">
            <a:avLst/>
          </a:pr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val="1"/>
              </a:ext>
            </a:extLst>
          </p:cNvPr>
          <p:cNvSpPr/>
          <p:nvPr/>
        </p:nvSpPr>
        <p:spPr>
          <a:xfrm flipV="1">
            <a:off x="6524151" y="2412705"/>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val="1"/>
              </a:ext>
            </a:extLst>
          </p:cNvPr>
          <p:cNvSpPr/>
          <p:nvPr/>
        </p:nvSpPr>
        <p:spPr>
          <a:xfrm>
            <a:off x="762695" y="1562987"/>
            <a:ext cx="5184938" cy="4533013"/>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val="1"/>
              </a:ext>
            </a:extLst>
          </p:cNvPr>
          <p:cNvSpPr/>
          <p:nvPr/>
        </p:nvSpPr>
        <p:spPr>
          <a:xfrm flipV="1">
            <a:off x="1059547" y="2412705"/>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1059547" y="1906047"/>
            <a:ext cx="3387127" cy="633413"/>
          </a:xfrm>
        </p:spPr>
        <p:txBody>
          <a:bodyPr>
            <a:normAutofit/>
          </a:bodyPr>
          <a:lstStyle>
            <a:lvl1pPr marL="0" indent="0" algn="l">
              <a:buNone/>
              <a:defRPr sz="2699">
                <a:solidFill>
                  <a:srgbClr val="38434E"/>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1059547" y="2635562"/>
            <a:ext cx="4491445" cy="3219591"/>
          </a:xfrm>
        </p:spPr>
        <p:txBody>
          <a:bodyPr>
            <a:normAutofit/>
          </a:bodyPr>
          <a:lstStyle>
            <a:lvl1pPr marL="0" indent="0" algn="l">
              <a:lnSpc>
                <a:spcPts val="2160"/>
              </a:lnSpc>
              <a:spcBef>
                <a:spcPts val="1000"/>
              </a:spcBef>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a:t>
            </a:r>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6499865" y="1906047"/>
            <a:ext cx="3376495" cy="633413"/>
          </a:xfrm>
        </p:spPr>
        <p:txBody>
          <a:bodyPr>
            <a:normAutofit/>
          </a:bodyPr>
          <a:lstStyle>
            <a:lvl1pPr marL="0" indent="0">
              <a:buNone/>
              <a:defRPr sz="2699">
                <a:solidFill>
                  <a:srgbClr val="38434E"/>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6525005" y="2635562"/>
            <a:ext cx="447901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a:t>
            </a:r>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val="1"/>
              </a:ext>
            </a:extLst>
          </p:cNvPr>
          <p:cNvSpPr/>
          <p:nvPr/>
        </p:nvSpPr>
        <p:spPr>
          <a:xfrm>
            <a:off x="38095" y="-1181100"/>
            <a:ext cx="7315041" cy="8998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221557526"/>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ercentages and description">
    <p:bg>
      <p:bgPr>
        <a:solidFill>
          <a:srgbClr val="F2ED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 uri="{C183D7F6-B498-43B3-948B-1728B52AA6E4}">
                <adec:decorative xmlns:adec="http://schemas.microsoft.com/office/drawing/2017/decorative" val="1"/>
              </a:ext>
            </a:extLst>
          </p:cNvPr>
          <p:cNvSpPr/>
          <p:nvPr userDrawn="1"/>
        </p:nvSpPr>
        <p:spPr>
          <a:xfrm>
            <a:off x="0" y="1"/>
            <a:ext cx="6096000" cy="6857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2876EA79-1795-924B-983B-DB878E3C9064}"/>
              </a:ext>
            </a:extLst>
          </p:cNvPr>
          <p:cNvSpPr>
            <a:spLocks noGrp="1"/>
          </p:cNvSpPr>
          <p:nvPr>
            <p:ph type="title" hasCustomPrompt="1"/>
          </p:nvPr>
        </p:nvSpPr>
        <p:spPr>
          <a:xfrm>
            <a:off x="1" y="1870581"/>
            <a:ext cx="6095999" cy="2812257"/>
          </a:xfrm>
          <a:noFill/>
          <a:ln>
            <a:noFill/>
          </a:ln>
        </p:spPr>
        <p:txBody>
          <a:bodyPr vert="horz" lIns="0" tIns="0" rIns="0" bIns="0" rtlCol="0" anchor="ctr">
            <a:normAutofit/>
          </a:bodyPr>
          <a:lstStyle>
            <a:lvl1pPr algn="ctr">
              <a:defRPr lang="en-US" sz="19996" kern="0">
                <a:solidFill>
                  <a:schemeClr val="accent3"/>
                </a:solidFill>
                <a:ea typeface="Source Sans Pro" charset="0"/>
                <a:cs typeface="Source Sans Pro" charset="0"/>
              </a:defRPr>
            </a:lvl1pPr>
          </a:lstStyle>
          <a:p>
            <a:pPr marL="0" lvl="0" indent="0" algn="ctr" defTabSz="457083">
              <a:spcBef>
                <a:spcPts val="1000"/>
              </a:spcBef>
              <a:buFont typeface="Arial" panose="020B0604020202020204" pitchFamily="34" charset="0"/>
            </a:pPr>
            <a:r>
              <a:rPr lang="en-US"/>
              <a: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0" y="4691877"/>
            <a:ext cx="6095999"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096001" y="1870581"/>
            <a:ext cx="6095999" cy="2812257"/>
          </a:xfrm>
          <a:noFill/>
          <a:ln>
            <a:noFill/>
          </a:ln>
        </p:spPr>
        <p:txBody>
          <a:bodyPr lIns="0" tIns="0" rIns="0" bIns="0" anchor="ctr"/>
          <a:lstStyle>
            <a:lvl1pPr>
              <a:defRPr lang="en-US" sz="19996"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096000" y="4691877"/>
            <a:ext cx="609600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7" name="Folded Corner 6">
            <a:extLst>
              <a:ext uri="{FF2B5EF4-FFF2-40B4-BE49-F238E27FC236}">
                <a16:creationId xmlns:a16="http://schemas.microsoft.com/office/drawing/2014/main" id="{3F3AA9BA-D430-9943-8B75-9DE51C2E5653}"/>
              </a:ext>
              <a:ext uri="{C183D7F6-B498-43B3-948B-1728B52AA6E4}">
                <adec:decorative xmlns:adec="http://schemas.microsoft.com/office/drawing/2017/decorative" val="1"/>
              </a:ext>
            </a:extLst>
          </p:cNvPr>
          <p:cNvSpPr/>
          <p:nvPr userDrawn="1"/>
        </p:nvSpPr>
        <p:spPr>
          <a:xfrm>
            <a:off x="38096" y="-1028700"/>
            <a:ext cx="5791239"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to compare and contrast 2 percentage statistics.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07357366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ercentages and descripti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320E-6392-B44F-85C4-61911FC53151}"/>
              </a:ext>
            </a:extLst>
          </p:cNvPr>
          <p:cNvSpPr>
            <a:spLocks noGrp="1"/>
          </p:cNvSpPr>
          <p:nvPr>
            <p:ph type="title" hasCustomPrompt="1"/>
          </p:nvPr>
        </p:nvSpPr>
        <p:spPr>
          <a:xfrm>
            <a:off x="762693" y="1511353"/>
            <a:ext cx="3333317" cy="2812257"/>
          </a:xfrm>
          <a:noFill/>
          <a:ln>
            <a:noFill/>
          </a:ln>
        </p:spPr>
        <p:txBody>
          <a:bodyPr vert="horz" lIns="0" tIns="0" rIns="0" bIns="0" rtlCol="0" anchor="ctr" anchorCtr="0">
            <a:normAutofit/>
          </a:bodyPr>
          <a:lstStyle>
            <a:lvl1pPr>
              <a:defRPr lang="en-US" sz="13747" kern="0">
                <a:solidFill>
                  <a:schemeClr val="accent3"/>
                </a:solidFill>
                <a:ea typeface="Source Sans Pro" charset="0"/>
                <a:cs typeface="Source Sans Pro" charset="0"/>
              </a:defRPr>
            </a:lvl1pPr>
          </a:lstStyle>
          <a:p>
            <a:pPr marL="0" lvl="0" indent="0" algn="ctr" defTabSz="457083">
              <a:spcBef>
                <a:spcPts val="1000"/>
              </a:spcBef>
              <a:buFont typeface="Arial" panose="020B0604020202020204" pitchFamily="34" charset="0"/>
            </a:pPr>
            <a:r>
              <a:rPr lang="en-US"/>
              <a:t>##%</a:t>
            </a:r>
          </a:p>
        </p:txBody>
      </p:sp>
      <p:sp>
        <p:nvSpPr>
          <p:cNvPr id="15" name="Text Placeholder 13">
            <a:extLst>
              <a:ext uri="{FF2B5EF4-FFF2-40B4-BE49-F238E27FC236}">
                <a16:creationId xmlns:a16="http://schemas.microsoft.com/office/drawing/2014/main" id="{D99C7536-4CDA-C84B-9B72-5E6FA60A17BE}"/>
              </a:ext>
            </a:extLst>
          </p:cNvPr>
          <p:cNvSpPr>
            <a:spLocks noGrp="1"/>
          </p:cNvSpPr>
          <p:nvPr>
            <p:ph type="body" sz="quarter" idx="13" hasCustomPrompt="1"/>
          </p:nvPr>
        </p:nvSpPr>
        <p:spPr>
          <a:xfrm>
            <a:off x="762695" y="4691877"/>
            <a:ext cx="3333316"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a:solidFill>
                  <a:srgbClr val="3B4345"/>
                </a:solidFill>
                <a:latin typeface="Community Light" panose="02000303040000020003" pitchFamily="2" charset="0"/>
                <a:ea typeface="Source Sans Pro" charset="0"/>
                <a:cs typeface="Source Sans Pro Light"/>
              </a:rPr>
            </a:br>
            <a:r>
              <a:rPr lang="en-US" sz="1800" kern="0">
                <a:solidFill>
                  <a:srgbClr val="3B4345"/>
                </a:solidFill>
                <a:latin typeface="Community Light" panose="02000303040000020003" pitchFamily="2" charset="0"/>
                <a:ea typeface="Source Sans Pro" charset="0"/>
                <a:cs typeface="Source Sans Pro Light"/>
              </a:rPr>
              <a:t>Not a big paragraph.</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4419818" y="1511353"/>
            <a:ext cx="3333316" cy="2812257"/>
          </a:xfrm>
          <a:noFill/>
          <a:ln>
            <a:noFill/>
          </a:ln>
        </p:spPr>
        <p:txBody>
          <a:bodyPr lIns="0" tIns="0" rIns="0" bIns="0" anchor="ctr">
            <a:normAutofit/>
          </a:bodyPr>
          <a:lstStyle>
            <a:lvl1pPr>
              <a:defRPr lang="en-US" sz="13747" kern="0" smtClean="0">
                <a:solidFill>
                  <a:schemeClr val="accent5"/>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a:t>
            </a:r>
          </a:p>
        </p:txBody>
      </p:sp>
      <p:sp>
        <p:nvSpPr>
          <p:cNvPr id="16" name="Text Placeholder 13">
            <a:extLst>
              <a:ext uri="{FF2B5EF4-FFF2-40B4-BE49-F238E27FC236}">
                <a16:creationId xmlns:a16="http://schemas.microsoft.com/office/drawing/2014/main" id="{6E9B8198-35FC-4945-9FC5-688CA41D71ED}"/>
              </a:ext>
            </a:extLst>
          </p:cNvPr>
          <p:cNvSpPr>
            <a:spLocks noGrp="1"/>
          </p:cNvSpPr>
          <p:nvPr>
            <p:ph type="body" sz="quarter" idx="14" hasCustomPrompt="1"/>
          </p:nvPr>
        </p:nvSpPr>
        <p:spPr>
          <a:xfrm>
            <a:off x="4419818" y="4691877"/>
            <a:ext cx="3333316"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a:solidFill>
                  <a:srgbClr val="3B4345"/>
                </a:solidFill>
                <a:latin typeface="Community Light" panose="02000303040000020003" pitchFamily="2" charset="0"/>
                <a:ea typeface="Source Sans Pro" charset="0"/>
                <a:cs typeface="Source Sans Pro Light"/>
              </a:rPr>
            </a:br>
            <a:r>
              <a:rPr lang="en-US" sz="1800" kern="0">
                <a:solidFill>
                  <a:srgbClr val="3B4345"/>
                </a:solidFill>
                <a:latin typeface="Community Light" panose="02000303040000020003" pitchFamily="2" charset="0"/>
                <a:ea typeface="Source Sans Pro" charset="0"/>
                <a:cs typeface="Source Sans Pro Light"/>
              </a:rPr>
              <a:t>Not a big paragraph.</a:t>
            </a:r>
          </a:p>
        </p:txBody>
      </p:sp>
      <p:sp>
        <p:nvSpPr>
          <p:cNvPr id="8" name="Text Placeholder 10">
            <a:extLst>
              <a:ext uri="{FF2B5EF4-FFF2-40B4-BE49-F238E27FC236}">
                <a16:creationId xmlns:a16="http://schemas.microsoft.com/office/drawing/2014/main" id="{0668C8F7-BC4A-624E-AC09-63C6B2F8ED8D}"/>
              </a:ext>
            </a:extLst>
          </p:cNvPr>
          <p:cNvSpPr>
            <a:spLocks noGrp="1"/>
          </p:cNvSpPr>
          <p:nvPr>
            <p:ph type="body" sz="quarter" idx="12" hasCustomPrompt="1"/>
          </p:nvPr>
        </p:nvSpPr>
        <p:spPr>
          <a:xfrm>
            <a:off x="8076943" y="1511353"/>
            <a:ext cx="3314268" cy="2812257"/>
          </a:xfrm>
          <a:noFill/>
          <a:ln>
            <a:noFill/>
          </a:ln>
        </p:spPr>
        <p:txBody>
          <a:bodyPr lIns="0" tIns="0" rIns="0" bIns="0" anchor="ctr">
            <a:normAutofit/>
          </a:bodyPr>
          <a:lstStyle>
            <a:lvl1pPr>
              <a:defRPr lang="en-US" sz="13747" kern="0" smtClean="0">
                <a:solidFill>
                  <a:schemeClr val="tx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a:t>
            </a:r>
          </a:p>
        </p:txBody>
      </p:sp>
      <p:sp>
        <p:nvSpPr>
          <p:cNvPr id="17" name="Text Placeholder 13">
            <a:extLst>
              <a:ext uri="{FF2B5EF4-FFF2-40B4-BE49-F238E27FC236}">
                <a16:creationId xmlns:a16="http://schemas.microsoft.com/office/drawing/2014/main" id="{BFD59FA7-7BFF-0A46-A0E5-7DCBF2330281}"/>
              </a:ext>
            </a:extLst>
          </p:cNvPr>
          <p:cNvSpPr>
            <a:spLocks noGrp="1"/>
          </p:cNvSpPr>
          <p:nvPr>
            <p:ph type="body" sz="quarter" idx="15" hasCustomPrompt="1"/>
          </p:nvPr>
        </p:nvSpPr>
        <p:spPr>
          <a:xfrm>
            <a:off x="8076942" y="4691877"/>
            <a:ext cx="3314269"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a:solidFill>
                  <a:srgbClr val="3B4345"/>
                </a:solidFill>
                <a:latin typeface="Community Light" panose="02000303040000020003" pitchFamily="2" charset="0"/>
                <a:ea typeface="Source Sans Pro" charset="0"/>
                <a:cs typeface="Source Sans Pro Light"/>
              </a:rPr>
            </a:br>
            <a:r>
              <a:rPr lang="en-US" sz="1800" kern="0">
                <a:solidFill>
                  <a:srgbClr val="3B4345"/>
                </a:solidFill>
                <a:latin typeface="Community Light" panose="02000303040000020003" pitchFamily="2" charset="0"/>
                <a:ea typeface="Source Sans Pro" charset="0"/>
                <a:cs typeface="Source Sans Pro Light"/>
              </a:rPr>
              <a:t>Not a big paragraph.</a:t>
            </a:r>
          </a:p>
        </p:txBody>
      </p:sp>
      <p:sp>
        <p:nvSpPr>
          <p:cNvPr id="10" name="Folded Corner 9">
            <a:extLst>
              <a:ext uri="{FF2B5EF4-FFF2-40B4-BE49-F238E27FC236}">
                <a16:creationId xmlns:a16="http://schemas.microsoft.com/office/drawing/2014/main" id="{72773A8C-6063-5448-803E-F77D2D921E45}"/>
              </a:ext>
              <a:ext uri="{C183D7F6-B498-43B3-948B-1728B52AA6E4}">
                <adec:decorative xmlns:adec="http://schemas.microsoft.com/office/drawing/2017/decorative" val="1"/>
              </a:ext>
            </a:extLst>
          </p:cNvPr>
          <p:cNvSpPr/>
          <p:nvPr userDrawn="1"/>
        </p:nvSpPr>
        <p:spPr>
          <a:xfrm>
            <a:off x="38095" y="-1028700"/>
            <a:ext cx="7315041"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to compare and contrast 3 percentage statistics.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84252380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ause + effect 1">
    <p:bg>
      <p:bgPr>
        <a:solidFill>
          <a:srgbClr val="FCE2B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Lst>
          </p:cNvPr>
          <p:cNvSpPr/>
          <p:nvPr userDrawn="1"/>
        </p:nvSpPr>
        <p:spPr>
          <a:xfrm>
            <a:off x="0" y="1"/>
            <a:ext cx="6096000" cy="6857999"/>
          </a:xfrm>
          <a:prstGeom prst="rect">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D98FF1FA-A4A7-0842-910C-827AFA24D0CE}"/>
              </a:ext>
            </a:extLst>
          </p:cNvPr>
          <p:cNvSpPr>
            <a:spLocks noGrp="1"/>
          </p:cNvSpPr>
          <p:nvPr>
            <p:ph type="body" sz="quarter" idx="10" hasCustomPrompt="1"/>
          </p:nvPr>
        </p:nvSpPr>
        <p:spPr>
          <a:xfrm>
            <a:off x="149449" y="1870581"/>
            <a:ext cx="5794171" cy="2812257"/>
          </a:xfrm>
          <a:noFill/>
          <a:ln>
            <a:noFill/>
          </a:ln>
        </p:spPr>
        <p:txBody>
          <a:bodyPr lIns="0" tIns="0" rIns="0" bIns="0" anchor="ctr">
            <a:normAutofit/>
          </a:bodyPr>
          <a:lstStyle>
            <a:lvl1pPr algn="ctr">
              <a:defRPr lang="en-US" sz="7199"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Enter cause</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245449" y="1870581"/>
            <a:ext cx="5797101" cy="2812257"/>
          </a:xfrm>
          <a:noFill/>
          <a:ln>
            <a:noFill/>
          </a:ln>
        </p:spPr>
        <p:txBody>
          <a:bodyPr lIns="0" tIns="0" rIns="0" bIns="0" anchor="ctr">
            <a:normAutofit/>
          </a:bodyPr>
          <a:lstStyle>
            <a:lvl1pPr algn="ctr">
              <a:defRPr lang="en-US" sz="7199" kern="0" smtClean="0">
                <a:solidFill>
                  <a:schemeClr val="accent3"/>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Enter effect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149449" y="4691877"/>
            <a:ext cx="5794171"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248381" y="4691877"/>
            <a:ext cx="579417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7" name="Folded Corner 6">
            <a:extLst>
              <a:ext uri="{FF2B5EF4-FFF2-40B4-BE49-F238E27FC236}">
                <a16:creationId xmlns:a16="http://schemas.microsoft.com/office/drawing/2014/main" id="{411D9085-585C-A04E-ACC7-0E911526D632}"/>
              </a:ext>
              <a:ext uri="{C183D7F6-B498-43B3-948B-1728B52AA6E4}">
                <adec:decorative xmlns:adec="http://schemas.microsoft.com/office/drawing/2017/decorative" val="1"/>
              </a:ext>
            </a:extLst>
          </p:cNvPr>
          <p:cNvSpPr/>
          <p:nvPr userDrawn="1"/>
        </p:nvSpPr>
        <p:spPr>
          <a:xfrm>
            <a:off x="38095" y="-1028700"/>
            <a:ext cx="5067434"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to show cause and effect of 2 events.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35534729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ause + effect 2">
    <p:bg>
      <p:bgPr>
        <a:solidFill>
          <a:srgbClr val="FCE2B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Lst>
          </p:cNvPr>
          <p:cNvSpPr/>
          <p:nvPr userDrawn="1"/>
        </p:nvSpPr>
        <p:spPr>
          <a:xfrm>
            <a:off x="6096000" y="1"/>
            <a:ext cx="6096000" cy="6857999"/>
          </a:xfrm>
          <a:prstGeom prst="rect">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D98FF1FA-A4A7-0842-910C-827AFA24D0CE}"/>
              </a:ext>
            </a:extLst>
          </p:cNvPr>
          <p:cNvSpPr>
            <a:spLocks noGrp="1"/>
          </p:cNvSpPr>
          <p:nvPr>
            <p:ph type="body" sz="quarter" idx="10" hasCustomPrompt="1"/>
          </p:nvPr>
        </p:nvSpPr>
        <p:spPr>
          <a:xfrm>
            <a:off x="158241" y="1870581"/>
            <a:ext cx="5785380" cy="2812257"/>
          </a:xfrm>
          <a:noFill/>
          <a:ln>
            <a:noFill/>
          </a:ln>
        </p:spPr>
        <p:txBody>
          <a:bodyPr lIns="0" tIns="0" rIns="0" bIns="0" anchor="ctr">
            <a:normAutofit/>
          </a:bodyPr>
          <a:lstStyle>
            <a:lvl1pPr algn="ctr">
              <a:defRPr lang="en-US" sz="7199" kern="0" smtClean="0">
                <a:solidFill>
                  <a:schemeClr val="accent3"/>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Enter cause</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248380" y="1870581"/>
            <a:ext cx="5785379" cy="2812257"/>
          </a:xfrm>
          <a:noFill/>
          <a:ln>
            <a:noFill/>
          </a:ln>
        </p:spPr>
        <p:txBody>
          <a:bodyPr lIns="0" tIns="0" rIns="0" bIns="0" anchor="ctr">
            <a:normAutofit/>
          </a:bodyPr>
          <a:lstStyle>
            <a:lvl1pPr algn="ctr">
              <a:defRPr lang="en-US" sz="7199"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Enter effect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158241" y="4691877"/>
            <a:ext cx="578538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248381" y="4691877"/>
            <a:ext cx="5785379"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8" name="Folded Corner 7">
            <a:extLst>
              <a:ext uri="{FF2B5EF4-FFF2-40B4-BE49-F238E27FC236}">
                <a16:creationId xmlns:a16="http://schemas.microsoft.com/office/drawing/2014/main" id="{A49BA7AD-D272-E044-89A0-3EF55654D740}"/>
              </a:ext>
              <a:ext uri="{C183D7F6-B498-43B3-948B-1728B52AA6E4}">
                <adec:decorative xmlns:adec="http://schemas.microsoft.com/office/drawing/2017/decorative" val="1"/>
              </a:ext>
            </a:extLst>
          </p:cNvPr>
          <p:cNvSpPr/>
          <p:nvPr userDrawn="1"/>
        </p:nvSpPr>
        <p:spPr>
          <a:xfrm>
            <a:off x="38095" y="-1028700"/>
            <a:ext cx="5067434"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to show cause and effect of 2 events.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18932206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s 2 labeled circles">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rgbClr val="5B696B"/>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3221031"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6877219"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4" name="Rectangle 13">
            <a:extLst>
              <a:ext uri="{FF2B5EF4-FFF2-40B4-BE49-F238E27FC236}">
                <a16:creationId xmlns:a16="http://schemas.microsoft.com/office/drawing/2014/main" id="{A7FBE22E-598B-A349-8CDD-6B16E66862F5}"/>
              </a:ext>
              <a:ext uri="{C183D7F6-B498-43B3-948B-1728B52AA6E4}">
                <adec:decorative xmlns:adec="http://schemas.microsoft.com/office/drawing/2017/decorative" val="1"/>
              </a:ext>
            </a:extLst>
          </p:cNvPr>
          <p:cNvSpPr/>
          <p:nvPr userDrawn="1"/>
        </p:nvSpPr>
        <p:spPr>
          <a:xfrm flipV="1">
            <a:off x="4069033"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7" name="Rectangle 16">
            <a:extLst>
              <a:ext uri="{FF2B5EF4-FFF2-40B4-BE49-F238E27FC236}">
                <a16:creationId xmlns:a16="http://schemas.microsoft.com/office/drawing/2014/main" id="{30719925-C197-074F-99AB-9BD56771A945}"/>
              </a:ext>
              <a:ext uri="{C183D7F6-B498-43B3-948B-1728B52AA6E4}">
                <adec:decorative xmlns:adec="http://schemas.microsoft.com/office/drawing/2017/decorative" val="1"/>
              </a:ext>
            </a:extLst>
          </p:cNvPr>
          <p:cNvSpPr/>
          <p:nvPr userDrawn="1"/>
        </p:nvSpPr>
        <p:spPr>
          <a:xfrm flipV="1">
            <a:off x="7725221"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5" name="Oval 14">
            <a:extLst>
              <a:ext uri="{FF2B5EF4-FFF2-40B4-BE49-F238E27FC236}">
                <a16:creationId xmlns:a16="http://schemas.microsoft.com/office/drawing/2014/main" id="{3962D2ED-EE0E-394F-85AF-F680F4D1A7EF}"/>
              </a:ext>
              <a:ext uri="{C183D7F6-B498-43B3-948B-1728B52AA6E4}">
                <adec:decorative xmlns:adec="http://schemas.microsoft.com/office/drawing/2017/decorative" val="1"/>
              </a:ext>
            </a:extLst>
          </p:cNvPr>
          <p:cNvSpPr/>
          <p:nvPr userDrawn="1"/>
        </p:nvSpPr>
        <p:spPr>
          <a:xfrm>
            <a:off x="3241015"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Oval 17">
            <a:extLst>
              <a:ext uri="{FF2B5EF4-FFF2-40B4-BE49-F238E27FC236}">
                <a16:creationId xmlns:a16="http://schemas.microsoft.com/office/drawing/2014/main" id="{33ED08CD-AA3E-6F48-956D-E1CFF4637176}"/>
              </a:ext>
              <a:ext uri="{C183D7F6-B498-43B3-948B-1728B52AA6E4}">
                <adec:decorative xmlns:adec="http://schemas.microsoft.com/office/drawing/2017/decorative" val="1"/>
              </a:ext>
            </a:extLst>
          </p:cNvPr>
          <p:cNvSpPr/>
          <p:nvPr userDrawn="1"/>
        </p:nvSpPr>
        <p:spPr>
          <a:xfrm>
            <a:off x="6897203"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DDE1475D-93D7-3242-8EC5-72C8B8A33AF0}"/>
              </a:ext>
              <a:ext uri="{C183D7F6-B498-43B3-948B-1728B52AA6E4}">
                <adec:decorative xmlns:adec="http://schemas.microsoft.com/office/drawing/2017/decorative" val="1"/>
              </a:ext>
            </a:extLst>
          </p:cNvPr>
          <p:cNvSpPr/>
          <p:nvPr userDrawn="1"/>
        </p:nvSpPr>
        <p:spPr>
          <a:xfrm>
            <a:off x="0" y="-1447800"/>
            <a:ext cx="7905515" cy="11337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blue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14874497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s 3 labeled circles description">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333316"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3" name="Text Placeholder 2">
            <a:extLst>
              <a:ext uri="{FF2B5EF4-FFF2-40B4-BE49-F238E27FC236}">
                <a16:creationId xmlns:a16="http://schemas.microsoft.com/office/drawing/2014/main" id="{A3AE3733-0289-1E40-BF18-BE7361015D15}"/>
              </a:ext>
            </a:extLst>
          </p:cNvPr>
          <p:cNvSpPr>
            <a:spLocks noGrp="1"/>
          </p:cNvSpPr>
          <p:nvPr>
            <p:ph type="body" sz="quarter" idx="24"/>
          </p:nvPr>
        </p:nvSpPr>
        <p:spPr>
          <a:xfrm>
            <a:off x="762695"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5056275"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7" name="Text Placeholder 2">
            <a:extLst>
              <a:ext uri="{FF2B5EF4-FFF2-40B4-BE49-F238E27FC236}">
                <a16:creationId xmlns:a16="http://schemas.microsoft.com/office/drawing/2014/main" id="{AD7E6B2C-39F9-FD47-965D-EC9079E156AE}"/>
              </a:ext>
            </a:extLst>
          </p:cNvPr>
          <p:cNvSpPr>
            <a:spLocks noGrp="1"/>
          </p:cNvSpPr>
          <p:nvPr>
            <p:ph type="body" sz="quarter" idx="25"/>
          </p:nvPr>
        </p:nvSpPr>
        <p:spPr>
          <a:xfrm>
            <a:off x="4419818"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8799218"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8" name="Text Placeholder 2">
            <a:extLst>
              <a:ext uri="{FF2B5EF4-FFF2-40B4-BE49-F238E27FC236}">
                <a16:creationId xmlns:a16="http://schemas.microsoft.com/office/drawing/2014/main" id="{D60F763E-D3C1-BB42-885A-30FE17A7AF7A}"/>
              </a:ext>
            </a:extLst>
          </p:cNvPr>
          <p:cNvSpPr>
            <a:spLocks noGrp="1"/>
          </p:cNvSpPr>
          <p:nvPr>
            <p:ph type="body" sz="quarter" idx="26"/>
          </p:nvPr>
        </p:nvSpPr>
        <p:spPr>
          <a:xfrm>
            <a:off x="8076942"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Folded Corner 27">
            <a:extLst>
              <a:ext uri="{FF2B5EF4-FFF2-40B4-BE49-F238E27FC236}">
                <a16:creationId xmlns:a16="http://schemas.microsoft.com/office/drawing/2014/main" id="{47418945-5941-E044-B544-3362DB946161}"/>
              </a:ext>
              <a:ext uri="{C183D7F6-B498-43B3-948B-1728B52AA6E4}">
                <adec:decorative xmlns:adec="http://schemas.microsoft.com/office/drawing/2017/decorative" val="1"/>
              </a:ext>
            </a:extLst>
          </p:cNvPr>
          <p:cNvSpPr/>
          <p:nvPr userDrawn="1"/>
        </p:nvSpPr>
        <p:spPr>
          <a:xfrm>
            <a:off x="38888" y="-1295400"/>
            <a:ext cx="5638066" cy="11662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3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above the titles.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35475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_title and imag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C3876F6-6737-ED42-9572-D12BD6A307DB}"/>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itle">
            <a:extLst>
              <a:ext uri="{FF2B5EF4-FFF2-40B4-BE49-F238E27FC236}">
                <a16:creationId xmlns:a16="http://schemas.microsoft.com/office/drawing/2014/main" id="{D867D2C3-F72C-C741-A2D1-4ACD6E2302EA}"/>
              </a:ext>
            </a:extLst>
          </p:cNvPr>
          <p:cNvSpPr>
            <a:spLocks noGrp="1"/>
          </p:cNvSpPr>
          <p:nvPr>
            <p:ph type="title" hasCustomPrompt="1"/>
          </p:nvPr>
        </p:nvSpPr>
        <p:spPr>
          <a:xfrm>
            <a:off x="741484" y="2133600"/>
            <a:ext cx="4068429" cy="1339056"/>
          </a:xfrm>
          <a:noFill/>
        </p:spPr>
        <p:txBody>
          <a:bodyPr vert="horz" lIns="0" tIns="45720" rIns="0" bIns="45720" rtlCol="0" anchor="b" anchorCtr="0">
            <a:normAutofit/>
          </a:bodyPr>
          <a:lstStyle>
            <a:lvl1pPr>
              <a:defRPr lang="en-US" sz="4799" dirty="0">
                <a:solidFill>
                  <a:schemeClr val="tx2"/>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9" name="subtitle">
            <a:extLst>
              <a:ext uri="{FF2B5EF4-FFF2-40B4-BE49-F238E27FC236}">
                <a16:creationId xmlns:a16="http://schemas.microsoft.com/office/drawing/2014/main" id="{2A191E84-A4DC-224C-BA0E-4FF8E96CA00C}"/>
              </a:ext>
            </a:extLst>
          </p:cNvPr>
          <p:cNvSpPr>
            <a:spLocks noGrp="1"/>
          </p:cNvSpPr>
          <p:nvPr>
            <p:ph type="body" sz="quarter" idx="12" hasCustomPrompt="1"/>
          </p:nvPr>
        </p:nvSpPr>
        <p:spPr>
          <a:xfrm>
            <a:off x="762694" y="3488313"/>
            <a:ext cx="4027343"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0" name="slice">
            <a:extLst>
              <a:ext uri="{FF2B5EF4-FFF2-40B4-BE49-F238E27FC236}">
                <a16:creationId xmlns:a16="http://schemas.microsoft.com/office/drawing/2014/main" id="{B94B6B7B-E23D-A34D-996B-F4DF641CC63B}"/>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a:extLst>
              <a:ext uri="{FF2B5EF4-FFF2-40B4-BE49-F238E27FC236}">
                <a16:creationId xmlns:a16="http://schemas.microsoft.com/office/drawing/2014/main" id="{AA46B9BF-A808-F346-9201-4ED538FC3029}"/>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pic>
        <p:nvPicPr>
          <p:cNvPr id="13" name="Logo">
            <a:extLst>
              <a:ext uri="{FF2B5EF4-FFF2-40B4-BE49-F238E27FC236}">
                <a16:creationId xmlns:a16="http://schemas.microsoft.com/office/drawing/2014/main" id="{0430CB52-0B7E-B747-99C8-4EC8BFDC643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5" name="Folded Corner 14">
            <a:extLst>
              <a:ext uri="{FF2B5EF4-FFF2-40B4-BE49-F238E27FC236}">
                <a16:creationId xmlns:a16="http://schemas.microsoft.com/office/drawing/2014/main" id="{401B50AE-E863-7440-80F9-84CBB616E452}"/>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252278385"/>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s 3 labeled circles">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333316"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5056275"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8799218"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9" name="Rectangle 18">
            <a:extLst>
              <a:ext uri="{FF2B5EF4-FFF2-40B4-BE49-F238E27FC236}">
                <a16:creationId xmlns:a16="http://schemas.microsoft.com/office/drawing/2014/main" id="{2E324452-B55A-A246-B40D-81B82B4522C9}"/>
              </a:ext>
              <a:ext uri="{C183D7F6-B498-43B3-948B-1728B52AA6E4}">
                <adec:decorative xmlns:adec="http://schemas.microsoft.com/office/drawing/2017/decorative" val="1"/>
              </a:ext>
            </a:extLst>
          </p:cNvPr>
          <p:cNvSpPr/>
          <p:nvPr/>
        </p:nvSpPr>
        <p:spPr>
          <a:xfrm flipV="1">
            <a:off x="2181318"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35" name="Rectangle 34">
            <a:extLst>
              <a:ext uri="{FF2B5EF4-FFF2-40B4-BE49-F238E27FC236}">
                <a16:creationId xmlns:a16="http://schemas.microsoft.com/office/drawing/2014/main" id="{6709856D-B975-A64D-B536-1913971395D7}"/>
              </a:ext>
              <a:ext uri="{C183D7F6-B498-43B3-948B-1728B52AA6E4}">
                <adec:decorative xmlns:adec="http://schemas.microsoft.com/office/drawing/2017/decorative" val="1"/>
              </a:ext>
            </a:extLst>
          </p:cNvPr>
          <p:cNvSpPr/>
          <p:nvPr/>
        </p:nvSpPr>
        <p:spPr>
          <a:xfrm flipV="1">
            <a:off x="9647221"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38" name="Rectangle 37">
            <a:extLst>
              <a:ext uri="{FF2B5EF4-FFF2-40B4-BE49-F238E27FC236}">
                <a16:creationId xmlns:a16="http://schemas.microsoft.com/office/drawing/2014/main" id="{6708CCFF-D273-0D43-9381-04479E9D58AF}"/>
              </a:ext>
              <a:ext uri="{C183D7F6-B498-43B3-948B-1728B52AA6E4}">
                <adec:decorative xmlns:adec="http://schemas.microsoft.com/office/drawing/2017/decorative" val="1"/>
              </a:ext>
            </a:extLst>
          </p:cNvPr>
          <p:cNvSpPr/>
          <p:nvPr/>
        </p:nvSpPr>
        <p:spPr>
          <a:xfrm flipV="1">
            <a:off x="5904277"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val="1"/>
              </a:ext>
            </a:extLst>
          </p:cNvPr>
          <p:cNvSpPr/>
          <p:nvPr userDrawn="1"/>
        </p:nvSpPr>
        <p:spPr>
          <a:xfrm>
            <a:off x="1353300"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val="1"/>
              </a:ext>
            </a:extLst>
          </p:cNvPr>
          <p:cNvSpPr/>
          <p:nvPr userDrawn="1"/>
        </p:nvSpPr>
        <p:spPr>
          <a:xfrm>
            <a:off x="8819202"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val="1"/>
              </a:ext>
            </a:extLst>
          </p:cNvPr>
          <p:cNvSpPr/>
          <p:nvPr userDrawn="1"/>
        </p:nvSpPr>
        <p:spPr>
          <a:xfrm>
            <a:off x="5076259"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Folded Corner 27">
            <a:extLst>
              <a:ext uri="{FF2B5EF4-FFF2-40B4-BE49-F238E27FC236}">
                <a16:creationId xmlns:a16="http://schemas.microsoft.com/office/drawing/2014/main" id="{47418945-5941-E044-B544-3362DB946161}"/>
              </a:ext>
              <a:ext uri="{C183D7F6-B498-43B3-948B-1728B52AA6E4}">
                <adec:decorative xmlns:adec="http://schemas.microsoft.com/office/drawing/2017/decorative" val="1"/>
              </a:ext>
            </a:extLst>
          </p:cNvPr>
          <p:cNvSpPr/>
          <p:nvPr userDrawn="1"/>
        </p:nvSpPr>
        <p:spPr>
          <a:xfrm>
            <a:off x="0" y="-1714500"/>
            <a:ext cx="5943620"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53234561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s 3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333316"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5056275"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8799218"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val="1"/>
              </a:ext>
            </a:extLst>
          </p:cNvPr>
          <p:cNvSpPr/>
          <p:nvPr userDrawn="1"/>
        </p:nvSpPr>
        <p:spPr>
          <a:xfrm flipV="1">
            <a:off x="2278877" y="5366654"/>
            <a:ext cx="772567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val="1"/>
              </a:ext>
            </a:extLst>
          </p:cNvPr>
          <p:cNvSpPr/>
          <p:nvPr userDrawn="1"/>
        </p:nvSpPr>
        <p:spPr>
          <a:xfrm>
            <a:off x="1353300"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val="1"/>
              </a:ext>
            </a:extLst>
          </p:cNvPr>
          <p:cNvSpPr/>
          <p:nvPr userDrawn="1"/>
        </p:nvSpPr>
        <p:spPr>
          <a:xfrm>
            <a:off x="8819202"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val="1"/>
              </a:ext>
            </a:extLst>
          </p:cNvPr>
          <p:cNvSpPr/>
          <p:nvPr userDrawn="1"/>
        </p:nvSpPr>
        <p:spPr>
          <a:xfrm>
            <a:off x="5076259"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6534682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s 4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423666"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3855567"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val="1"/>
              </a:ext>
            </a:extLst>
          </p:cNvPr>
          <p:cNvSpPr/>
          <p:nvPr userDrawn="1"/>
        </p:nvSpPr>
        <p:spPr>
          <a:xfrm flipV="1">
            <a:off x="2438159" y="4883647"/>
            <a:ext cx="7314248"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val="1"/>
              </a:ext>
            </a:extLst>
          </p:cNvPr>
          <p:cNvSpPr/>
          <p:nvPr userDrawn="1"/>
        </p:nvSpPr>
        <p:spPr>
          <a:xfrm>
            <a:off x="1990444"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val="1"/>
              </a:ext>
            </a:extLst>
          </p:cNvPr>
          <p:cNvSpPr/>
          <p:nvPr userDrawn="1"/>
        </p:nvSpPr>
        <p:spPr>
          <a:xfrm>
            <a:off x="4409129"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
        <p:nvSpPr>
          <p:cNvPr id="12" name="Text Placeholder 34">
            <a:extLst>
              <a:ext uri="{FF2B5EF4-FFF2-40B4-BE49-F238E27FC236}">
                <a16:creationId xmlns:a16="http://schemas.microsoft.com/office/drawing/2014/main" id="{7A3228F9-5C33-5A43-A191-FB46C6C53D74}"/>
              </a:ext>
            </a:extLst>
          </p:cNvPr>
          <p:cNvSpPr>
            <a:spLocks noGrp="1"/>
          </p:cNvSpPr>
          <p:nvPr>
            <p:ph type="body" sz="quarter" idx="24" hasCustomPrompt="1"/>
          </p:nvPr>
        </p:nvSpPr>
        <p:spPr>
          <a:xfrm>
            <a:off x="6284437"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3" name="Oval 12">
            <a:extLst>
              <a:ext uri="{FF2B5EF4-FFF2-40B4-BE49-F238E27FC236}">
                <a16:creationId xmlns:a16="http://schemas.microsoft.com/office/drawing/2014/main" id="{93F9FC3E-81DF-6A48-8A7F-69458F0D4469}"/>
              </a:ext>
              <a:ext uri="{C183D7F6-B498-43B3-948B-1728B52AA6E4}">
                <adec:decorative xmlns:adec="http://schemas.microsoft.com/office/drawing/2017/decorative" val="1"/>
              </a:ext>
            </a:extLst>
          </p:cNvPr>
          <p:cNvSpPr/>
          <p:nvPr userDrawn="1"/>
        </p:nvSpPr>
        <p:spPr>
          <a:xfrm>
            <a:off x="6827815"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ext Placeholder 34">
            <a:extLst>
              <a:ext uri="{FF2B5EF4-FFF2-40B4-BE49-F238E27FC236}">
                <a16:creationId xmlns:a16="http://schemas.microsoft.com/office/drawing/2014/main" id="{D26D4825-42B8-7040-B522-6288FE48FC02}"/>
              </a:ext>
            </a:extLst>
          </p:cNvPr>
          <p:cNvSpPr>
            <a:spLocks noGrp="1"/>
          </p:cNvSpPr>
          <p:nvPr>
            <p:ph type="body" sz="quarter" idx="25" hasCustomPrompt="1"/>
          </p:nvPr>
        </p:nvSpPr>
        <p:spPr>
          <a:xfrm>
            <a:off x="8703192"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5" name="Oval 14">
            <a:extLst>
              <a:ext uri="{FF2B5EF4-FFF2-40B4-BE49-F238E27FC236}">
                <a16:creationId xmlns:a16="http://schemas.microsoft.com/office/drawing/2014/main" id="{4B1A52A9-F8A4-1843-9225-6C2376633FC5}"/>
              </a:ext>
              <a:ext uri="{C183D7F6-B498-43B3-948B-1728B52AA6E4}">
                <adec:decorative xmlns:adec="http://schemas.microsoft.com/office/drawing/2017/decorative" val="1"/>
              </a:ext>
            </a:extLst>
          </p:cNvPr>
          <p:cNvSpPr/>
          <p:nvPr userDrawn="1"/>
        </p:nvSpPr>
        <p:spPr>
          <a:xfrm>
            <a:off x="9246500"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49594433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s 5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95917"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2627818"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9880316"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val="1"/>
              </a:ext>
            </a:extLst>
          </p:cNvPr>
          <p:cNvSpPr/>
          <p:nvPr userDrawn="1"/>
        </p:nvSpPr>
        <p:spPr>
          <a:xfrm flipV="1">
            <a:off x="1197350" y="4883647"/>
            <a:ext cx="987423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val="1"/>
              </a:ext>
            </a:extLst>
          </p:cNvPr>
          <p:cNvSpPr/>
          <p:nvPr userDrawn="1"/>
        </p:nvSpPr>
        <p:spPr>
          <a:xfrm>
            <a:off x="762695"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val="1"/>
              </a:ext>
            </a:extLst>
          </p:cNvPr>
          <p:cNvSpPr/>
          <p:nvPr userDrawn="1"/>
        </p:nvSpPr>
        <p:spPr>
          <a:xfrm>
            <a:off x="10437438"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val="1"/>
              </a:ext>
            </a:extLst>
          </p:cNvPr>
          <p:cNvSpPr/>
          <p:nvPr userDrawn="1"/>
        </p:nvSpPr>
        <p:spPr>
          <a:xfrm>
            <a:off x="3181380"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
        <p:nvSpPr>
          <p:cNvPr id="12" name="Text Placeholder 34">
            <a:extLst>
              <a:ext uri="{FF2B5EF4-FFF2-40B4-BE49-F238E27FC236}">
                <a16:creationId xmlns:a16="http://schemas.microsoft.com/office/drawing/2014/main" id="{7A3228F9-5C33-5A43-A191-FB46C6C53D74}"/>
              </a:ext>
            </a:extLst>
          </p:cNvPr>
          <p:cNvSpPr>
            <a:spLocks noGrp="1"/>
          </p:cNvSpPr>
          <p:nvPr>
            <p:ph type="body" sz="quarter" idx="24" hasCustomPrompt="1"/>
          </p:nvPr>
        </p:nvSpPr>
        <p:spPr>
          <a:xfrm>
            <a:off x="5056688"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3" name="Oval 12">
            <a:extLst>
              <a:ext uri="{FF2B5EF4-FFF2-40B4-BE49-F238E27FC236}">
                <a16:creationId xmlns:a16="http://schemas.microsoft.com/office/drawing/2014/main" id="{93F9FC3E-81DF-6A48-8A7F-69458F0D4469}"/>
              </a:ext>
              <a:ext uri="{C183D7F6-B498-43B3-948B-1728B52AA6E4}">
                <adec:decorative xmlns:adec="http://schemas.microsoft.com/office/drawing/2017/decorative" val="1"/>
              </a:ext>
            </a:extLst>
          </p:cNvPr>
          <p:cNvSpPr/>
          <p:nvPr userDrawn="1"/>
        </p:nvSpPr>
        <p:spPr>
          <a:xfrm>
            <a:off x="5600066"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ext Placeholder 34">
            <a:extLst>
              <a:ext uri="{FF2B5EF4-FFF2-40B4-BE49-F238E27FC236}">
                <a16:creationId xmlns:a16="http://schemas.microsoft.com/office/drawing/2014/main" id="{D26D4825-42B8-7040-B522-6288FE48FC02}"/>
              </a:ext>
            </a:extLst>
          </p:cNvPr>
          <p:cNvSpPr>
            <a:spLocks noGrp="1"/>
          </p:cNvSpPr>
          <p:nvPr>
            <p:ph type="body" sz="quarter" idx="25" hasCustomPrompt="1"/>
          </p:nvPr>
        </p:nvSpPr>
        <p:spPr>
          <a:xfrm>
            <a:off x="7475443"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5" name="Oval 14">
            <a:extLst>
              <a:ext uri="{FF2B5EF4-FFF2-40B4-BE49-F238E27FC236}">
                <a16:creationId xmlns:a16="http://schemas.microsoft.com/office/drawing/2014/main" id="{4B1A52A9-F8A4-1843-9225-6C2376633FC5}"/>
              </a:ext>
              <a:ext uri="{C183D7F6-B498-43B3-948B-1728B52AA6E4}">
                <adec:decorative xmlns:adec="http://schemas.microsoft.com/office/drawing/2017/decorative" val="1"/>
              </a:ext>
            </a:extLst>
          </p:cNvPr>
          <p:cNvSpPr/>
          <p:nvPr userDrawn="1"/>
        </p:nvSpPr>
        <p:spPr>
          <a:xfrm>
            <a:off x="8018751"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90374528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s 3 labeled headshots">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C559E2-B1C1-6347-A1CF-847D746DD275}"/>
              </a:ext>
            </a:extLst>
          </p:cNvPr>
          <p:cNvSpPr>
            <a:spLocks noGrp="1"/>
          </p:cNvSpPr>
          <p:nvPr>
            <p:ph type="title" hasCustomPrompt="1"/>
          </p:nvPr>
        </p:nvSpPr>
        <p:spPr/>
        <p:txBody>
          <a:bodyPr/>
          <a:lstStyle/>
          <a:p>
            <a:r>
              <a:rPr lang="en-US"/>
              <a:t>Enter slide title here</a:t>
            </a:r>
          </a:p>
        </p:txBody>
      </p:sp>
      <p:sp>
        <p:nvSpPr>
          <p:cNvPr id="24" name="Text Placeholder 8">
            <a:extLst>
              <a:ext uri="{FF2B5EF4-FFF2-40B4-BE49-F238E27FC236}">
                <a16:creationId xmlns:a16="http://schemas.microsoft.com/office/drawing/2014/main" id="{F438BD78-BBA8-9A44-B013-8160949F1732}"/>
              </a:ext>
            </a:extLst>
          </p:cNvPr>
          <p:cNvSpPr>
            <a:spLocks noGrp="1"/>
          </p:cNvSpPr>
          <p:nvPr>
            <p:ph type="body" sz="quarter" idx="17" hasCustomPrompt="1"/>
          </p:nvPr>
        </p:nvSpPr>
        <p:spPr>
          <a:xfrm>
            <a:off x="720754" y="1214657"/>
            <a:ext cx="10804547" cy="452492"/>
          </a:xfrm>
        </p:spPr>
        <p:txBody>
          <a:bodyPr l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of descriptor here</a:t>
            </a:r>
          </a:p>
        </p:txBody>
      </p:sp>
      <p:sp>
        <p:nvSpPr>
          <p:cNvPr id="38" name="Text Placeholder 5">
            <a:extLst>
              <a:ext uri="{FF2B5EF4-FFF2-40B4-BE49-F238E27FC236}">
                <a16:creationId xmlns:a16="http://schemas.microsoft.com/office/drawing/2014/main" id="{3BD5F1E4-AF9E-A945-B1E2-1D6918191880}"/>
              </a:ext>
            </a:extLst>
          </p:cNvPr>
          <p:cNvSpPr>
            <a:spLocks noGrp="1"/>
          </p:cNvSpPr>
          <p:nvPr>
            <p:ph type="body" sz="quarter" idx="37" hasCustomPrompt="1"/>
          </p:nvPr>
        </p:nvSpPr>
        <p:spPr>
          <a:xfrm>
            <a:off x="781742"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title here</a:t>
            </a:r>
          </a:p>
          <a:p>
            <a:pPr lvl="0"/>
            <a:endParaRPr lang="en-US"/>
          </a:p>
        </p:txBody>
      </p:sp>
      <p:sp>
        <p:nvSpPr>
          <p:cNvPr id="26" name="Text Placeholder 5">
            <a:extLst>
              <a:ext uri="{FF2B5EF4-FFF2-40B4-BE49-F238E27FC236}">
                <a16:creationId xmlns:a16="http://schemas.microsoft.com/office/drawing/2014/main" id="{8E353F34-B760-9C47-88A8-9DC24C5A6E2D}"/>
              </a:ext>
            </a:extLst>
          </p:cNvPr>
          <p:cNvSpPr>
            <a:spLocks noGrp="1"/>
          </p:cNvSpPr>
          <p:nvPr>
            <p:ph type="body" sz="quarter" idx="29" hasCustomPrompt="1"/>
          </p:nvPr>
        </p:nvSpPr>
        <p:spPr>
          <a:xfrm>
            <a:off x="799760" y="5410200"/>
            <a:ext cx="3333315" cy="685801"/>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latin typeface="Community Light"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description here, no more than two lines</a:t>
            </a:r>
          </a:p>
          <a:p>
            <a:pPr lvl="0"/>
            <a:endParaRPr lang="en-US"/>
          </a:p>
        </p:txBody>
      </p:sp>
      <p:sp>
        <p:nvSpPr>
          <p:cNvPr id="39" name="Text Placeholder 5">
            <a:extLst>
              <a:ext uri="{FF2B5EF4-FFF2-40B4-BE49-F238E27FC236}">
                <a16:creationId xmlns:a16="http://schemas.microsoft.com/office/drawing/2014/main" id="{C3CC90EA-C377-D84C-B86F-C691DFE57376}"/>
              </a:ext>
            </a:extLst>
          </p:cNvPr>
          <p:cNvSpPr>
            <a:spLocks noGrp="1"/>
          </p:cNvSpPr>
          <p:nvPr>
            <p:ph type="body" sz="quarter" idx="38" hasCustomPrompt="1"/>
          </p:nvPr>
        </p:nvSpPr>
        <p:spPr>
          <a:xfrm>
            <a:off x="4429343"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title here</a:t>
            </a:r>
          </a:p>
          <a:p>
            <a:pPr lvl="0"/>
            <a:endParaRPr lang="en-US"/>
          </a:p>
        </p:txBody>
      </p:sp>
      <p:sp>
        <p:nvSpPr>
          <p:cNvPr id="27" name="Text Placeholder 5">
            <a:extLst>
              <a:ext uri="{FF2B5EF4-FFF2-40B4-BE49-F238E27FC236}">
                <a16:creationId xmlns:a16="http://schemas.microsoft.com/office/drawing/2014/main" id="{46B0600E-DE2D-1042-A744-3B1BB9C2A67C}"/>
              </a:ext>
            </a:extLst>
          </p:cNvPr>
          <p:cNvSpPr>
            <a:spLocks noGrp="1"/>
          </p:cNvSpPr>
          <p:nvPr>
            <p:ph type="body" sz="quarter" idx="30" hasCustomPrompt="1"/>
          </p:nvPr>
        </p:nvSpPr>
        <p:spPr>
          <a:xfrm>
            <a:off x="4456883" y="5410200"/>
            <a:ext cx="3333316" cy="685801"/>
          </a:xfrm>
        </p:spPr>
        <p:txBody>
          <a:bodyPr/>
          <a:lstStyle>
            <a:lvl1pPr marL="0" marR="0" indent="0" algn="ctr" defTabSz="914263" rtl="0" eaLnBrk="1" fontAlgn="auto" latinLnBrk="0" hangingPunct="1">
              <a:lnSpc>
                <a:spcPct val="100000"/>
              </a:lnSpc>
              <a:spcBef>
                <a:spcPts val="0"/>
              </a:spcBef>
              <a:spcAft>
                <a:spcPts val="600"/>
              </a:spcAft>
              <a:buClr>
                <a:srgbClr val="0A66C2"/>
              </a:buClr>
              <a:buSzTx/>
              <a:buFontTx/>
              <a:buNone/>
              <a:tabLst/>
              <a:defRPr sz="2200"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lang="en-US"/>
              <a:t>Enter description here, no more than two lines</a:t>
            </a:r>
          </a:p>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endParaRPr lang="en-US"/>
          </a:p>
        </p:txBody>
      </p:sp>
      <p:sp>
        <p:nvSpPr>
          <p:cNvPr id="40" name="Text Placeholder 5">
            <a:extLst>
              <a:ext uri="{FF2B5EF4-FFF2-40B4-BE49-F238E27FC236}">
                <a16:creationId xmlns:a16="http://schemas.microsoft.com/office/drawing/2014/main" id="{5B3C21EA-009D-F449-BF01-88C7604A178E}"/>
              </a:ext>
            </a:extLst>
          </p:cNvPr>
          <p:cNvSpPr>
            <a:spLocks noGrp="1"/>
          </p:cNvSpPr>
          <p:nvPr>
            <p:ph type="body" sz="quarter" idx="39" hasCustomPrompt="1"/>
          </p:nvPr>
        </p:nvSpPr>
        <p:spPr>
          <a:xfrm>
            <a:off x="8095990"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title here</a:t>
            </a:r>
          </a:p>
          <a:p>
            <a:pPr lvl="0"/>
            <a:endParaRPr lang="en-US"/>
          </a:p>
        </p:txBody>
      </p:sp>
      <p:sp>
        <p:nvSpPr>
          <p:cNvPr id="28" name="Text Placeholder 5">
            <a:extLst>
              <a:ext uri="{FF2B5EF4-FFF2-40B4-BE49-F238E27FC236}">
                <a16:creationId xmlns:a16="http://schemas.microsoft.com/office/drawing/2014/main" id="{1DDF0277-0F3A-1A4A-922F-C8812C83C8A7}"/>
              </a:ext>
            </a:extLst>
          </p:cNvPr>
          <p:cNvSpPr>
            <a:spLocks noGrp="1"/>
          </p:cNvSpPr>
          <p:nvPr>
            <p:ph type="body" sz="quarter" idx="31" hasCustomPrompt="1"/>
          </p:nvPr>
        </p:nvSpPr>
        <p:spPr>
          <a:xfrm>
            <a:off x="8114007" y="5410200"/>
            <a:ext cx="3314269" cy="685801"/>
          </a:xfrm>
        </p:spPr>
        <p:txBody>
          <a:bodyPr/>
          <a:lstStyle>
            <a:lvl1pPr marL="0" marR="0" indent="0" algn="ctr" defTabSz="914263" rtl="0" eaLnBrk="1" fontAlgn="auto" latinLnBrk="0" hangingPunct="1">
              <a:lnSpc>
                <a:spcPct val="100000"/>
              </a:lnSpc>
              <a:spcBef>
                <a:spcPts val="0"/>
              </a:spcBef>
              <a:spcAft>
                <a:spcPts val="600"/>
              </a:spcAft>
              <a:buClr>
                <a:srgbClr val="0A66C2"/>
              </a:buClr>
              <a:buSzTx/>
              <a:buFontTx/>
              <a:buNone/>
              <a:tabLst/>
              <a:defRPr sz="2200"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lang="en-US"/>
              <a:t>Enter description here, no more than two lines</a:t>
            </a:r>
          </a:p>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endParaRPr lang="en-US"/>
          </a:p>
        </p:txBody>
      </p:sp>
      <p:sp>
        <p:nvSpPr>
          <p:cNvPr id="32" name="Picture Placeholder 18">
            <a:extLst>
              <a:ext uri="{FF2B5EF4-FFF2-40B4-BE49-F238E27FC236}">
                <a16:creationId xmlns:a16="http://schemas.microsoft.com/office/drawing/2014/main" id="{56149305-BED9-904C-9C63-F55FD64CC6D1}"/>
              </a:ext>
              <a:ext uri="{C183D7F6-B498-43B3-948B-1728B52AA6E4}">
                <adec:decorative xmlns:adec="http://schemas.microsoft.com/office/drawing/2017/decorative" val="1"/>
              </a:ext>
            </a:extLst>
          </p:cNvPr>
          <p:cNvSpPr>
            <a:spLocks noGrp="1" noChangeAspect="1"/>
          </p:cNvSpPr>
          <p:nvPr>
            <p:ph type="pic" sz="quarter" idx="34" hasCustomPrompt="1"/>
          </p:nvPr>
        </p:nvSpPr>
        <p:spPr>
          <a:xfrm>
            <a:off x="13055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5" name="Picture Placeholder 18">
            <a:extLst>
              <a:ext uri="{FF2B5EF4-FFF2-40B4-BE49-F238E27FC236}">
                <a16:creationId xmlns:a16="http://schemas.microsoft.com/office/drawing/2014/main" id="{D40A7656-0BEF-5140-923B-16AA0E226F18}"/>
              </a:ext>
              <a:ext uri="{C183D7F6-B498-43B3-948B-1728B52AA6E4}">
                <adec:decorative xmlns:adec="http://schemas.microsoft.com/office/drawing/2017/decorative" val="1"/>
              </a:ext>
            </a:extLst>
          </p:cNvPr>
          <p:cNvSpPr>
            <a:spLocks noGrp="1" noChangeAspect="1"/>
          </p:cNvSpPr>
          <p:nvPr>
            <p:ph type="pic" sz="quarter" idx="35" hasCustomPrompt="1"/>
          </p:nvPr>
        </p:nvSpPr>
        <p:spPr>
          <a:xfrm>
            <a:off x="49531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6" name="Picture Placeholder 18">
            <a:extLst>
              <a:ext uri="{FF2B5EF4-FFF2-40B4-BE49-F238E27FC236}">
                <a16:creationId xmlns:a16="http://schemas.microsoft.com/office/drawing/2014/main" id="{0006BD86-25A1-2B4B-8661-C3E85EA44587}"/>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6007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17" name="Folded Corner 16">
            <a:extLst>
              <a:ext uri="{FF2B5EF4-FFF2-40B4-BE49-F238E27FC236}">
                <a16:creationId xmlns:a16="http://schemas.microsoft.com/office/drawing/2014/main" id="{399AFD51-D319-F940-A582-607E99E03F1E}"/>
              </a:ext>
              <a:ext uri="{C183D7F6-B498-43B3-948B-1728B52AA6E4}">
                <adec:decorative xmlns:adec="http://schemas.microsoft.com/office/drawing/2017/decorative" val="1"/>
              </a:ext>
            </a:extLst>
          </p:cNvPr>
          <p:cNvSpPr/>
          <p:nvPr userDrawn="1"/>
        </p:nvSpPr>
        <p:spPr>
          <a:xfrm>
            <a:off x="14647" y="-1028700"/>
            <a:ext cx="6781710" cy="8289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separate headshots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6538283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title grid (2x6)">
    <p:bg>
      <p:bgPr>
        <a:solidFill>
          <a:schemeClr val="bg1"/>
        </a:solidFill>
        <a:effectLst/>
      </p:bgPr>
    </p:bg>
    <p:spTree>
      <p:nvGrpSpPr>
        <p:cNvPr id="1" name=""/>
        <p:cNvGrpSpPr/>
        <p:nvPr/>
      </p:nvGrpSpPr>
      <p:grpSpPr>
        <a:xfrm>
          <a:off x="0" y="0"/>
          <a:ext cx="0" cy="0"/>
          <a:chOff x="0" y="0"/>
          <a:chExt cx="0" cy="0"/>
        </a:xfrm>
      </p:grpSpPr>
      <p:sp>
        <p:nvSpPr>
          <p:cNvPr id="54" name="Title Placeholder 1">
            <a:extLst>
              <a:ext uri="{FF2B5EF4-FFF2-40B4-BE49-F238E27FC236}">
                <a16:creationId xmlns:a16="http://schemas.microsoft.com/office/drawing/2014/main" id="{DF491152-A407-BB43-B3D4-8A8E6A0380B5}"/>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grpSp>
        <p:nvGrpSpPr>
          <p:cNvPr id="2" name="Group 1">
            <a:extLst>
              <a:ext uri="{FF2B5EF4-FFF2-40B4-BE49-F238E27FC236}">
                <a16:creationId xmlns:a16="http://schemas.microsoft.com/office/drawing/2014/main" id="{D84AE7D8-658B-4340-AAD7-D6D5AB03006D}"/>
              </a:ext>
              <a:ext uri="{C183D7F6-B498-43B3-948B-1728B52AA6E4}">
                <adec:decorative xmlns:adec="http://schemas.microsoft.com/office/drawing/2017/decorative" val="1"/>
              </a:ext>
            </a:extLst>
          </p:cNvPr>
          <p:cNvGrpSpPr/>
          <p:nvPr userDrawn="1"/>
        </p:nvGrpSpPr>
        <p:grpSpPr>
          <a:xfrm>
            <a:off x="762695" y="1870255"/>
            <a:ext cx="10628516" cy="3150930"/>
            <a:chOff x="1525588" y="3740510"/>
            <a:chExt cx="21259800" cy="6301860"/>
          </a:xfrm>
        </p:grpSpPr>
        <p:cxnSp>
          <p:nvCxnSpPr>
            <p:cNvPr id="36" name="Straight Connector 35">
              <a:extLst>
                <a:ext uri="{FF2B5EF4-FFF2-40B4-BE49-F238E27FC236}">
                  <a16:creationId xmlns:a16="http://schemas.microsoft.com/office/drawing/2014/main" id="{12598100-C2AE-A941-A0B6-104C7D7A05BB}"/>
                </a:ext>
                <a:ext uri="{C183D7F6-B498-43B3-948B-1728B52AA6E4}">
                  <adec:decorative xmlns:adec="http://schemas.microsoft.com/office/drawing/2017/decorative" val="1"/>
                </a:ext>
              </a:extLst>
            </p:cNvPr>
            <p:cNvCxnSpPr>
              <a:cxnSpLocks/>
            </p:cNvCxnSpPr>
            <p:nvPr/>
          </p:nvCxnSpPr>
          <p:spPr>
            <a:xfrm>
              <a:off x="1539253"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21E30E-27E4-1D40-93FA-93F704373757}"/>
                </a:ext>
                <a:ext uri="{C183D7F6-B498-43B3-948B-1728B52AA6E4}">
                  <adec:decorative xmlns:adec="http://schemas.microsoft.com/office/drawing/2017/decorative" val="1"/>
                </a:ext>
              </a:extLst>
            </p:cNvPr>
            <p:cNvCxnSpPr>
              <a:cxnSpLocks/>
            </p:cNvCxnSpPr>
            <p:nvPr/>
          </p:nvCxnSpPr>
          <p:spPr>
            <a:xfrm>
              <a:off x="4997610"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28C7E-CCEE-6449-84DD-4C1F31254EEF}"/>
                </a:ext>
                <a:ext uri="{C183D7F6-B498-43B3-948B-1728B52AA6E4}">
                  <adec:decorative xmlns:adec="http://schemas.microsoft.com/office/drawing/2017/decorative" val="1"/>
                </a:ext>
              </a:extLst>
            </p:cNvPr>
            <p:cNvCxnSpPr>
              <a:cxnSpLocks/>
            </p:cNvCxnSpPr>
            <p:nvPr/>
          </p:nvCxnSpPr>
          <p:spPr>
            <a:xfrm>
              <a:off x="8606279"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377378-56ED-D74D-BDA4-F1E84CA296BE}"/>
                </a:ext>
                <a:ext uri="{C183D7F6-B498-43B3-948B-1728B52AA6E4}">
                  <adec:decorative xmlns:adec="http://schemas.microsoft.com/office/drawing/2017/decorative" val="1"/>
                </a:ext>
              </a:extLst>
            </p:cNvPr>
            <p:cNvCxnSpPr>
              <a:cxnSpLocks/>
            </p:cNvCxnSpPr>
            <p:nvPr/>
          </p:nvCxnSpPr>
          <p:spPr>
            <a:xfrm>
              <a:off x="12214948"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6BEA7C1-E917-7D41-B5AB-0FD34FFF59DC}"/>
                </a:ext>
                <a:ext uri="{C183D7F6-B498-43B3-948B-1728B52AA6E4}">
                  <adec:decorative xmlns:adec="http://schemas.microsoft.com/office/drawing/2017/decorative" val="1"/>
                </a:ext>
              </a:extLst>
            </p:cNvPr>
            <p:cNvCxnSpPr>
              <a:cxnSpLocks/>
            </p:cNvCxnSpPr>
            <p:nvPr/>
          </p:nvCxnSpPr>
          <p:spPr>
            <a:xfrm>
              <a:off x="22778451" y="3740510"/>
              <a:ext cx="0" cy="3285786"/>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795A17C-8DF4-7F44-9365-26EF53BE860C}"/>
                </a:ext>
                <a:ext uri="{C183D7F6-B498-43B3-948B-1728B52AA6E4}">
                  <adec:decorative xmlns:adec="http://schemas.microsoft.com/office/drawing/2017/decorative" val="1"/>
                </a:ext>
              </a:extLst>
            </p:cNvPr>
            <p:cNvCxnSpPr>
              <a:cxnSpLocks/>
            </p:cNvCxnSpPr>
            <p:nvPr/>
          </p:nvCxnSpPr>
          <p:spPr>
            <a:xfrm>
              <a:off x="15823617" y="3758630"/>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F26B43-6AD3-5A40-A0EB-D12E321A8548}"/>
                </a:ext>
                <a:ext uri="{C183D7F6-B498-43B3-948B-1728B52AA6E4}">
                  <adec:decorative xmlns:adec="http://schemas.microsoft.com/office/drawing/2017/decorative" val="1"/>
                </a:ext>
              </a:extLst>
            </p:cNvPr>
            <p:cNvCxnSpPr>
              <a:cxnSpLocks/>
            </p:cNvCxnSpPr>
            <p:nvPr/>
          </p:nvCxnSpPr>
          <p:spPr>
            <a:xfrm>
              <a:off x="19432286" y="3758630"/>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E31115-B6C3-2C47-A10B-F55BF26525BA}"/>
                </a:ext>
                <a:ext uri="{C183D7F6-B498-43B3-948B-1728B52AA6E4}">
                  <adec:decorative xmlns:adec="http://schemas.microsoft.com/office/drawing/2017/decorative" val="1"/>
                </a:ext>
              </a:extLst>
            </p:cNvPr>
            <p:cNvCxnSpPr>
              <a:cxnSpLocks/>
            </p:cNvCxnSpPr>
            <p:nvPr/>
          </p:nvCxnSpPr>
          <p:spPr>
            <a:xfrm>
              <a:off x="1539253" y="6867329"/>
              <a:ext cx="21246135"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CD8BC2-05C5-AF4D-B5C4-7E2C38DFB891}"/>
                </a:ext>
                <a:ext uri="{C183D7F6-B498-43B3-948B-1728B52AA6E4}">
                  <adec:decorative xmlns:adec="http://schemas.microsoft.com/office/drawing/2017/decorative" val="1"/>
                </a:ext>
              </a:extLst>
            </p:cNvPr>
            <p:cNvCxnSpPr>
              <a:cxnSpLocks/>
            </p:cNvCxnSpPr>
            <p:nvPr/>
          </p:nvCxnSpPr>
          <p:spPr>
            <a:xfrm>
              <a:off x="1525588"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EAB0E7F-A642-FB48-A032-C8597E2FE78D}"/>
                </a:ext>
                <a:ext uri="{C183D7F6-B498-43B3-948B-1728B52AA6E4}">
                  <adec:decorative xmlns:adec="http://schemas.microsoft.com/office/drawing/2017/decorative" val="1"/>
                </a:ext>
              </a:extLst>
            </p:cNvPr>
            <p:cNvCxnSpPr>
              <a:cxnSpLocks/>
            </p:cNvCxnSpPr>
            <p:nvPr/>
          </p:nvCxnSpPr>
          <p:spPr>
            <a:xfrm>
              <a:off x="5002526"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A081EE-0B7F-FC43-8712-FE23F6D537F2}"/>
                </a:ext>
                <a:ext uri="{C183D7F6-B498-43B3-948B-1728B52AA6E4}">
                  <adec:decorative xmlns:adec="http://schemas.microsoft.com/office/drawing/2017/decorative" val="1"/>
                </a:ext>
              </a:extLst>
            </p:cNvPr>
            <p:cNvCxnSpPr>
              <a:cxnSpLocks/>
            </p:cNvCxnSpPr>
            <p:nvPr/>
          </p:nvCxnSpPr>
          <p:spPr>
            <a:xfrm>
              <a:off x="8611195"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D15CA0-5A1D-684B-B55E-00C3BA93CCA2}"/>
                </a:ext>
                <a:ext uri="{C183D7F6-B498-43B3-948B-1728B52AA6E4}">
                  <adec:decorative xmlns:adec="http://schemas.microsoft.com/office/drawing/2017/decorative" val="1"/>
                </a:ext>
              </a:extLst>
            </p:cNvPr>
            <p:cNvCxnSpPr>
              <a:cxnSpLocks/>
            </p:cNvCxnSpPr>
            <p:nvPr/>
          </p:nvCxnSpPr>
          <p:spPr>
            <a:xfrm>
              <a:off x="12219864"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8FB891-1690-E24D-AD6A-78300009DAFE}"/>
                </a:ext>
                <a:ext uri="{C183D7F6-B498-43B3-948B-1728B52AA6E4}">
                  <adec:decorative xmlns:adec="http://schemas.microsoft.com/office/drawing/2017/decorative" val="1"/>
                </a:ext>
              </a:extLst>
            </p:cNvPr>
            <p:cNvCxnSpPr>
              <a:cxnSpLocks/>
            </p:cNvCxnSpPr>
            <p:nvPr/>
          </p:nvCxnSpPr>
          <p:spPr>
            <a:xfrm>
              <a:off x="22778451" y="7064700"/>
              <a:ext cx="0" cy="297767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0DC4FA-7BE1-9741-80C6-8A6A1BAC7098}"/>
                </a:ext>
                <a:ext uri="{C183D7F6-B498-43B3-948B-1728B52AA6E4}">
                  <adec:decorative xmlns:adec="http://schemas.microsoft.com/office/drawing/2017/decorative" val="1"/>
                </a:ext>
              </a:extLst>
            </p:cNvPr>
            <p:cNvCxnSpPr>
              <a:cxnSpLocks/>
            </p:cNvCxnSpPr>
            <p:nvPr/>
          </p:nvCxnSpPr>
          <p:spPr>
            <a:xfrm>
              <a:off x="15828533" y="6919702"/>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B31615-0009-6F45-B4C0-4AA0A1D46643}"/>
                </a:ext>
                <a:ext uri="{C183D7F6-B498-43B3-948B-1728B52AA6E4}">
                  <adec:decorative xmlns:adec="http://schemas.microsoft.com/office/drawing/2017/decorative" val="1"/>
                </a:ext>
              </a:extLst>
            </p:cNvPr>
            <p:cNvCxnSpPr>
              <a:cxnSpLocks/>
            </p:cNvCxnSpPr>
            <p:nvPr/>
          </p:nvCxnSpPr>
          <p:spPr>
            <a:xfrm>
              <a:off x="19437202" y="6919702"/>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54FF3E5-E562-144E-BB9F-4A6203629557}"/>
                </a:ext>
                <a:ext uri="{C183D7F6-B498-43B3-948B-1728B52AA6E4}">
                  <adec:decorative xmlns:adec="http://schemas.microsoft.com/office/drawing/2017/decorative" val="1"/>
                </a:ext>
              </a:extLst>
            </p:cNvPr>
            <p:cNvCxnSpPr>
              <a:cxnSpLocks/>
            </p:cNvCxnSpPr>
            <p:nvPr/>
          </p:nvCxnSpPr>
          <p:spPr>
            <a:xfrm>
              <a:off x="1525588" y="10028513"/>
              <a:ext cx="21259800" cy="13692"/>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E97B4A7-8C93-A54A-9D0B-E5DC70D95084}"/>
                </a:ext>
                <a:ext uri="{C183D7F6-B498-43B3-948B-1728B52AA6E4}">
                  <adec:decorative xmlns:adec="http://schemas.microsoft.com/office/drawing/2017/decorative" val="1"/>
                </a:ext>
              </a:extLst>
            </p:cNvPr>
            <p:cNvCxnSpPr>
              <a:cxnSpLocks/>
            </p:cNvCxnSpPr>
            <p:nvPr/>
          </p:nvCxnSpPr>
          <p:spPr>
            <a:xfrm>
              <a:off x="1525588" y="3752974"/>
              <a:ext cx="21259800" cy="5656"/>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Folded Corner 21">
            <a:extLst>
              <a:ext uri="{FF2B5EF4-FFF2-40B4-BE49-F238E27FC236}">
                <a16:creationId xmlns:a16="http://schemas.microsoft.com/office/drawing/2014/main" id="{78FBF251-EFE3-5D42-A13A-6166ECA07C81}"/>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separate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inside dotted lines.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067679282"/>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grid (3x6)">
    <p:bg>
      <p:bgPr>
        <a:solidFill>
          <a:schemeClr val="bg1"/>
        </a:solidFill>
        <a:effectLst/>
      </p:bgPr>
    </p:bg>
    <p:spTree>
      <p:nvGrpSpPr>
        <p:cNvPr id="1" name=""/>
        <p:cNvGrpSpPr/>
        <p:nvPr/>
      </p:nvGrpSpPr>
      <p:grpSpPr>
        <a:xfrm>
          <a:off x="0" y="0"/>
          <a:ext cx="0" cy="0"/>
          <a:chOff x="0" y="0"/>
          <a:chExt cx="0" cy="0"/>
        </a:xfrm>
      </p:grpSpPr>
      <p:sp>
        <p:nvSpPr>
          <p:cNvPr id="32" name="Title Placeholder 1">
            <a:extLst>
              <a:ext uri="{FF2B5EF4-FFF2-40B4-BE49-F238E27FC236}">
                <a16:creationId xmlns:a16="http://schemas.microsoft.com/office/drawing/2014/main" id="{5271F159-C2E7-0946-BEF1-4A55FE275389}"/>
              </a:ext>
            </a:extLst>
          </p:cNvPr>
          <p:cNvSpPr>
            <a:spLocks noGrp="1"/>
          </p:cNvSpPr>
          <p:nvPr>
            <p:ph type="title" hasCustomPrompt="1"/>
          </p:nvPr>
        </p:nvSpPr>
        <p:spPr>
          <a:xfrm>
            <a:off x="723913" y="762000"/>
            <a:ext cx="1067038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grpSp>
        <p:nvGrpSpPr>
          <p:cNvPr id="2" name="Group 1">
            <a:extLst>
              <a:ext uri="{FF2B5EF4-FFF2-40B4-BE49-F238E27FC236}">
                <a16:creationId xmlns:a16="http://schemas.microsoft.com/office/drawing/2014/main" id="{7AA82925-1379-B94C-8158-9502B4A2EB2B}"/>
              </a:ext>
            </a:extLst>
          </p:cNvPr>
          <p:cNvGrpSpPr/>
          <p:nvPr userDrawn="1"/>
        </p:nvGrpSpPr>
        <p:grpSpPr>
          <a:xfrm>
            <a:off x="762695" y="1528010"/>
            <a:ext cx="10631606" cy="4690228"/>
            <a:chOff x="1525588" y="3056020"/>
            <a:chExt cx="21265981" cy="9380455"/>
          </a:xfrm>
        </p:grpSpPr>
        <p:cxnSp>
          <p:nvCxnSpPr>
            <p:cNvPr id="6" name="Straight Connector 5">
              <a:extLst>
                <a:ext uri="{FF2B5EF4-FFF2-40B4-BE49-F238E27FC236}">
                  <a16:creationId xmlns:a16="http://schemas.microsoft.com/office/drawing/2014/main" id="{8E9C36EE-755A-C348-ADE5-8B17FB667531}"/>
                </a:ext>
                <a:ext uri="{C183D7F6-B498-43B3-948B-1728B52AA6E4}">
                  <adec:decorative xmlns:adec="http://schemas.microsoft.com/office/drawing/2017/decorative" val="1"/>
                </a:ext>
              </a:extLst>
            </p:cNvPr>
            <p:cNvCxnSpPr>
              <a:cxnSpLocks/>
            </p:cNvCxnSpPr>
            <p:nvPr/>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009C63-85A0-2F4B-BE23-A581B989BFB7}"/>
                </a:ext>
                <a:ext uri="{C183D7F6-B498-43B3-948B-1728B52AA6E4}">
                  <adec:decorative xmlns:adec="http://schemas.microsoft.com/office/drawing/2017/decorative" val="1"/>
                </a:ext>
              </a:extLst>
            </p:cNvPr>
            <p:cNvCxnSpPr>
              <a:cxnSpLocks/>
            </p:cNvCxnSpPr>
            <p:nvPr/>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E10AFC-F6FD-F44B-9A85-538422EEB00E}"/>
                </a:ext>
                <a:ext uri="{C183D7F6-B498-43B3-948B-1728B52AA6E4}">
                  <adec:decorative xmlns:adec="http://schemas.microsoft.com/office/drawing/2017/decorative" val="1"/>
                </a:ext>
              </a:extLst>
            </p:cNvPr>
            <p:cNvCxnSpPr>
              <a:cxnSpLocks/>
            </p:cNvCxnSpPr>
            <p:nvPr/>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805AB2-452F-0041-9E4B-C20BAD0DFB40}"/>
                </a:ext>
                <a:ext uri="{C183D7F6-B498-43B3-948B-1728B52AA6E4}">
                  <adec:decorative xmlns:adec="http://schemas.microsoft.com/office/drawing/2017/decorative" val="1"/>
                </a:ext>
              </a:extLst>
            </p:cNvPr>
            <p:cNvCxnSpPr>
              <a:cxnSpLocks/>
            </p:cNvCxnSpPr>
            <p:nvPr/>
          </p:nvCxnSpPr>
          <p:spPr>
            <a:xfrm>
              <a:off x="2279156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02025E-F506-704C-802F-99F9B826A5ED}"/>
                </a:ext>
                <a:ext uri="{C183D7F6-B498-43B3-948B-1728B52AA6E4}">
                  <adec:decorative xmlns:adec="http://schemas.microsoft.com/office/drawing/2017/decorative" val="1"/>
                </a:ext>
              </a:extLst>
            </p:cNvPr>
            <p:cNvCxnSpPr>
              <a:cxnSpLocks/>
            </p:cNvCxnSpPr>
            <p:nvPr/>
          </p:nvCxnSpPr>
          <p:spPr>
            <a:xfrm>
              <a:off x="1525588" y="9309657"/>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5BB55E-876E-844F-AA0E-B4989293173F}"/>
                </a:ext>
                <a:ext uri="{C183D7F6-B498-43B3-948B-1728B52AA6E4}">
                  <adec:decorative xmlns:adec="http://schemas.microsoft.com/office/drawing/2017/decorative" val="1"/>
                </a:ext>
              </a:extLst>
            </p:cNvPr>
            <p:cNvCxnSpPr>
              <a:cxnSpLocks/>
            </p:cNvCxnSpPr>
            <p:nvPr/>
          </p:nvCxnSpPr>
          <p:spPr>
            <a:xfrm>
              <a:off x="1525588" y="6182839"/>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A0870F-151D-9340-B941-6C02714B2FC1}"/>
                </a:ext>
                <a:ext uri="{C183D7F6-B498-43B3-948B-1728B52AA6E4}">
                  <adec:decorative xmlns:adec="http://schemas.microsoft.com/office/drawing/2017/decorative" val="1"/>
                </a:ext>
              </a:extLst>
            </p:cNvPr>
            <p:cNvCxnSpPr>
              <a:cxnSpLocks/>
            </p:cNvCxnSpPr>
            <p:nvPr/>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6E3D3D-3C55-464D-8F51-BC021F9DD8CA}"/>
                </a:ext>
                <a:ext uri="{C183D7F6-B498-43B3-948B-1728B52AA6E4}">
                  <adec:decorative xmlns:adec="http://schemas.microsoft.com/office/drawing/2017/decorative" val="1"/>
                </a:ext>
              </a:extLst>
            </p:cNvPr>
            <p:cNvCxnSpPr>
              <a:cxnSpLocks/>
            </p:cNvCxnSpPr>
            <p:nvPr/>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389D-3A27-2C47-93E0-A67A49A3D569}"/>
                </a:ext>
                <a:ext uri="{C183D7F6-B498-43B3-948B-1728B52AA6E4}">
                  <adec:decorative xmlns:adec="http://schemas.microsoft.com/office/drawing/2017/decorative" val="1"/>
                </a:ext>
              </a:extLst>
            </p:cNvPr>
            <p:cNvCxnSpPr>
              <a:cxnSpLocks/>
            </p:cNvCxnSpPr>
            <p:nvPr/>
          </p:nvCxnSpPr>
          <p:spPr>
            <a:xfrm>
              <a:off x="153181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EE8312-1522-804E-8401-C9FD0F1A8C92}"/>
                </a:ext>
                <a:ext uri="{C183D7F6-B498-43B3-948B-1728B52AA6E4}">
                  <adec:decorative xmlns:adec="http://schemas.microsoft.com/office/drawing/2017/decorative" val="1"/>
                </a:ext>
              </a:extLst>
            </p:cNvPr>
            <p:cNvCxnSpPr>
              <a:cxnSpLocks/>
            </p:cNvCxnSpPr>
            <p:nvPr/>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ED724E-22E6-9F4D-933B-F7F7F0B6C4A8}"/>
                </a:ext>
                <a:ext uri="{C183D7F6-B498-43B3-948B-1728B52AA6E4}">
                  <adec:decorative xmlns:adec="http://schemas.microsoft.com/office/drawing/2017/decorative" val="1"/>
                </a:ext>
              </a:extLst>
            </p:cNvPr>
            <p:cNvCxnSpPr>
              <a:cxnSpLocks/>
            </p:cNvCxnSpPr>
            <p:nvPr/>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FD6C5B-7D72-4B41-BB95-40000A86F481}"/>
                </a:ext>
                <a:ext uri="{C183D7F6-B498-43B3-948B-1728B52AA6E4}">
                  <adec:decorative xmlns:adec="http://schemas.microsoft.com/office/drawing/2017/decorative" val="1"/>
                </a:ext>
              </a:extLst>
            </p:cNvPr>
            <p:cNvCxnSpPr>
              <a:cxnSpLocks/>
            </p:cNvCxnSpPr>
            <p:nvPr/>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9ABFB83-199D-8446-B0F7-8C93AE2D9AF9}"/>
                </a:ext>
                <a:ext uri="{C183D7F6-B498-43B3-948B-1728B52AA6E4}">
                  <adec:decorative xmlns:adec="http://schemas.microsoft.com/office/drawing/2017/decorative" val="1"/>
                </a:ext>
              </a:extLst>
            </p:cNvPr>
            <p:cNvCxnSpPr>
              <a:cxnSpLocks/>
            </p:cNvCxnSpPr>
            <p:nvPr/>
          </p:nvCxnSpPr>
          <p:spPr>
            <a:xfrm>
              <a:off x="1525588" y="12436474"/>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E0B132-7285-6C4A-8048-3CB82CF518BD}"/>
                </a:ext>
                <a:ext uri="{C183D7F6-B498-43B3-948B-1728B52AA6E4}">
                  <adec:decorative xmlns:adec="http://schemas.microsoft.com/office/drawing/2017/decorative" val="1"/>
                </a:ext>
              </a:extLst>
            </p:cNvPr>
            <p:cNvCxnSpPr>
              <a:cxnSpLocks/>
            </p:cNvCxnSpPr>
            <p:nvPr/>
          </p:nvCxnSpPr>
          <p:spPr>
            <a:xfrm>
              <a:off x="1525588" y="3056020"/>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BA4F2D-E008-EA4E-9766-A1A03921BCCB}"/>
                </a:ext>
                <a:ext uri="{C183D7F6-B498-43B3-948B-1728B52AA6E4}">
                  <adec:decorative xmlns:adec="http://schemas.microsoft.com/office/drawing/2017/decorative" val="1"/>
                </a:ext>
              </a:extLst>
            </p:cNvPr>
            <p:cNvCxnSpPr>
              <a:cxnSpLocks/>
            </p:cNvCxnSpPr>
            <p:nvPr/>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581FCF-9AAD-D44D-B159-3AA9675D41C8}"/>
                </a:ext>
                <a:ext uri="{C183D7F6-B498-43B3-948B-1728B52AA6E4}">
                  <adec:decorative xmlns:adec="http://schemas.microsoft.com/office/drawing/2017/decorative" val="1"/>
                </a:ext>
              </a:extLst>
            </p:cNvPr>
            <p:cNvCxnSpPr>
              <a:cxnSpLocks/>
            </p:cNvCxnSpPr>
            <p:nvPr/>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D4F1CE-7330-694E-AEE4-8D0703B2C50D}"/>
                </a:ext>
                <a:ext uri="{C183D7F6-B498-43B3-948B-1728B52AA6E4}">
                  <adec:decorative xmlns:adec="http://schemas.microsoft.com/office/drawing/2017/decorative" val="1"/>
                </a:ext>
              </a:extLst>
            </p:cNvPr>
            <p:cNvCxnSpPr>
              <a:cxnSpLocks/>
            </p:cNvCxnSpPr>
            <p:nvPr userDrawn="1"/>
          </p:nvCxnSpPr>
          <p:spPr>
            <a:xfrm>
              <a:off x="2279156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A030A1-AF7F-AC48-9BC2-0927CCB7D74E}"/>
                </a:ext>
                <a:ext uri="{C183D7F6-B498-43B3-948B-1728B52AA6E4}">
                  <adec:decorative xmlns:adec="http://schemas.microsoft.com/office/drawing/2017/decorative" val="1"/>
                </a:ext>
              </a:extLst>
            </p:cNvPr>
            <p:cNvCxnSpPr>
              <a:cxnSpLocks/>
            </p:cNvCxnSpPr>
            <p:nvPr userDrawn="1"/>
          </p:nvCxnSpPr>
          <p:spPr>
            <a:xfrm>
              <a:off x="153181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D5E961-70F1-1A46-8D42-96FC4D359122}"/>
                </a:ext>
                <a:ext uri="{C183D7F6-B498-43B3-948B-1728B52AA6E4}">
                  <adec:decorative xmlns:adec="http://schemas.microsoft.com/office/drawing/2017/decorative" val="1"/>
                </a:ext>
              </a:extLst>
            </p:cNvPr>
            <p:cNvCxnSpPr>
              <a:cxnSpLocks/>
            </p:cNvCxnSpPr>
            <p:nvPr userDrawn="1"/>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5D76FD-9B43-1444-8800-03FF03F40B1E}"/>
                </a:ext>
                <a:ext uri="{C183D7F6-B498-43B3-948B-1728B52AA6E4}">
                  <adec:decorative xmlns:adec="http://schemas.microsoft.com/office/drawing/2017/decorative" val="1"/>
                </a:ext>
              </a:extLst>
            </p:cNvPr>
            <p:cNvCxnSpPr>
              <a:cxnSpLocks/>
            </p:cNvCxnSpPr>
            <p:nvPr userDrawn="1"/>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E9BD1B-AC19-6C44-845E-99FDDA823066}"/>
                </a:ext>
                <a:ext uri="{C183D7F6-B498-43B3-948B-1728B52AA6E4}">
                  <adec:decorative xmlns:adec="http://schemas.microsoft.com/office/drawing/2017/decorative" val="1"/>
                </a:ext>
              </a:extLst>
            </p:cNvPr>
            <p:cNvCxnSpPr>
              <a:cxnSpLocks/>
            </p:cNvCxnSpPr>
            <p:nvPr userDrawn="1"/>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2B022F-A0AA-5B4D-9688-78C8976B9EF2}"/>
                </a:ext>
                <a:ext uri="{C183D7F6-B498-43B3-948B-1728B52AA6E4}">
                  <adec:decorative xmlns:adec="http://schemas.microsoft.com/office/drawing/2017/decorative" val="1"/>
                </a:ext>
              </a:extLst>
            </p:cNvPr>
            <p:cNvCxnSpPr>
              <a:cxnSpLocks/>
            </p:cNvCxnSpPr>
            <p:nvPr userDrawn="1"/>
          </p:nvCxnSpPr>
          <p:spPr>
            <a:xfrm>
              <a:off x="1525588" y="12436474"/>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30070F-77D7-F345-AC89-0DE7AFE6AEED}"/>
                </a:ext>
                <a:ext uri="{C183D7F6-B498-43B3-948B-1728B52AA6E4}">
                  <adec:decorative xmlns:adec="http://schemas.microsoft.com/office/drawing/2017/decorative" val="1"/>
                </a:ext>
              </a:extLst>
            </p:cNvPr>
            <p:cNvCxnSpPr>
              <a:cxnSpLocks/>
            </p:cNvCxnSpPr>
            <p:nvPr userDrawn="1"/>
          </p:nvCxnSpPr>
          <p:spPr>
            <a:xfrm>
              <a:off x="1525588" y="3056020"/>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27F19E-20CE-7243-9EB4-DCD351807B19}"/>
                </a:ext>
                <a:ext uri="{C183D7F6-B498-43B3-948B-1728B52AA6E4}">
                  <adec:decorative xmlns:adec="http://schemas.microsoft.com/office/drawing/2017/decorative" val="1"/>
                </a:ext>
              </a:extLst>
            </p:cNvPr>
            <p:cNvCxnSpPr>
              <a:cxnSpLocks/>
            </p:cNvCxnSpPr>
            <p:nvPr userDrawn="1"/>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5C5827-EFD4-F54E-B790-2512B58E3B8D}"/>
                </a:ext>
                <a:ext uri="{C183D7F6-B498-43B3-948B-1728B52AA6E4}">
                  <adec:decorative xmlns:adec="http://schemas.microsoft.com/office/drawing/2017/decorative" val="1"/>
                </a:ext>
              </a:extLst>
            </p:cNvPr>
            <p:cNvCxnSpPr>
              <a:cxnSpLocks/>
            </p:cNvCxnSpPr>
            <p:nvPr userDrawn="1"/>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Folded Corner 36">
            <a:extLst>
              <a:ext uri="{FF2B5EF4-FFF2-40B4-BE49-F238E27FC236}">
                <a16:creationId xmlns:a16="http://schemas.microsoft.com/office/drawing/2014/main" id="{1A380ED7-51F7-C745-B74F-C1F08A32CEC8}"/>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separate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inside dotted lines.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9072913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s world map BG">
    <p:spTree>
      <p:nvGrpSpPr>
        <p:cNvPr id="1" name=""/>
        <p:cNvGrpSpPr/>
        <p:nvPr/>
      </p:nvGrpSpPr>
      <p:grpSpPr>
        <a:xfrm>
          <a:off x="0" y="0"/>
          <a:ext cx="0" cy="0"/>
          <a:chOff x="0" y="0"/>
          <a:chExt cx="0" cy="0"/>
        </a:xfrm>
      </p:grpSpPr>
      <p:pic>
        <p:nvPicPr>
          <p:cNvPr id="25" name="Picture 24" descr="World map as background">
            <a:extLst>
              <a:ext uri="{FF2B5EF4-FFF2-40B4-BE49-F238E27FC236}">
                <a16:creationId xmlns:a16="http://schemas.microsoft.com/office/drawing/2014/main" id="{3EA86540-381C-504A-8F11-05F3F636CE76}"/>
              </a:ext>
              <a:ext uri="{C183D7F6-B498-43B3-948B-1728B52AA6E4}">
                <adec:decorative xmlns:adec="http://schemas.microsoft.com/office/drawing/2017/decorative" val="0"/>
              </a:ext>
            </a:extLst>
          </p:cNvPr>
          <p:cNvPicPr>
            <a:picLocks noChangeAspect="1"/>
          </p:cNvPicPr>
          <p:nvPr/>
        </p:nvPicPr>
        <p:blipFill>
          <a:blip r:embed="rId2" cstate="screen">
            <a:alphaModFix amt="30000"/>
            <a:extLst>
              <a:ext uri="{28A0092B-C50C-407E-A947-70E740481C1C}">
                <a14:useLocalDpi xmlns:a14="http://schemas.microsoft.com/office/drawing/2010/main"/>
              </a:ext>
            </a:extLst>
          </a:blip>
          <a:stretch>
            <a:fillRect/>
          </a:stretch>
        </p:blipFill>
        <p:spPr>
          <a:xfrm>
            <a:off x="4215738" y="1033501"/>
            <a:ext cx="7539303" cy="4867273"/>
          </a:xfrm>
          <a:prstGeom prst="rect">
            <a:avLst/>
          </a:prstGeom>
          <a:noFill/>
        </p:spPr>
      </p:pic>
      <p:sp>
        <p:nvSpPr>
          <p:cNvPr id="10" name="Oval 9">
            <a:extLst>
              <a:ext uri="{FF2B5EF4-FFF2-40B4-BE49-F238E27FC236}">
                <a16:creationId xmlns:a16="http://schemas.microsoft.com/office/drawing/2014/main" id="{3802ECCA-3B04-244A-937B-297719CBCB37}"/>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itle 1">
            <a:extLst>
              <a:ext uri="{FF2B5EF4-FFF2-40B4-BE49-F238E27FC236}">
                <a16:creationId xmlns:a16="http://schemas.microsoft.com/office/drawing/2014/main" id="{F1594A0A-3260-BF4E-9447-F8FCE66517B2}"/>
              </a:ext>
            </a:extLst>
          </p:cNvPr>
          <p:cNvSpPr>
            <a:spLocks noGrp="1"/>
          </p:cNvSpPr>
          <p:nvPr>
            <p:ph type="title" hasCustomPrompt="1"/>
          </p:nvPr>
        </p:nvSpPr>
        <p:spPr>
          <a:xfrm>
            <a:off x="711902" y="2372498"/>
            <a:ext cx="3503836" cy="1239252"/>
          </a:xfrm>
          <a:noFill/>
        </p:spPr>
        <p:txBody>
          <a:bodyPr vert="horz" lIns="0" tIns="45720" rIns="0" bIns="45720" rtlCol="0" anchor="b" anchorCtr="0">
            <a:noAutofit/>
          </a:bodyPr>
          <a:lstStyle>
            <a:lvl1pPr>
              <a:defRPr lang="en-US" sz="4399">
                <a:ea typeface="+mn-ea"/>
                <a:cs typeface="+mn-cs"/>
              </a:defRPr>
            </a:lvl1pPr>
          </a:lstStyle>
          <a:p>
            <a:pPr lvl="0"/>
            <a:r>
              <a:rPr lang="en-US"/>
              <a:t>Enter slide title here in two lines</a:t>
            </a:r>
          </a:p>
        </p:txBody>
      </p:sp>
      <p:sp>
        <p:nvSpPr>
          <p:cNvPr id="12" name="Text Placeholder 30">
            <a:extLst>
              <a:ext uri="{FF2B5EF4-FFF2-40B4-BE49-F238E27FC236}">
                <a16:creationId xmlns:a16="http://schemas.microsoft.com/office/drawing/2014/main" id="{D9155DAF-E6C9-DF49-916E-C3F72FA1D446}"/>
              </a:ext>
            </a:extLst>
          </p:cNvPr>
          <p:cNvSpPr>
            <a:spLocks noGrp="1"/>
          </p:cNvSpPr>
          <p:nvPr>
            <p:ph type="body" sz="quarter" idx="11" hasCustomPrompt="1"/>
          </p:nvPr>
        </p:nvSpPr>
        <p:spPr>
          <a:xfrm>
            <a:off x="737298" y="3715040"/>
            <a:ext cx="3092798" cy="751197"/>
          </a:xfrm>
        </p:spPr>
        <p:txBody>
          <a:bodyPr>
            <a:noAutofit/>
          </a:bodyPr>
          <a:lstStyle>
            <a:lvl1pPr marL="0" indent="0">
              <a:buFontTx/>
              <a:buNone/>
              <a:defRPr sz="22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9" name="Folded Corner 8">
            <a:extLst>
              <a:ext uri="{FF2B5EF4-FFF2-40B4-BE49-F238E27FC236}">
                <a16:creationId xmlns:a16="http://schemas.microsoft.com/office/drawing/2014/main" id="{B2369DF8-3270-F54C-B5DB-B9CF3770A6F8}"/>
              </a:ext>
              <a:ext uri="{C183D7F6-B498-43B3-948B-1728B52AA6E4}">
                <adec:decorative xmlns:adec="http://schemas.microsoft.com/office/drawing/2017/decorative" val="1"/>
              </a:ext>
            </a:extLst>
          </p:cNvPr>
          <p:cNvSpPr/>
          <p:nvPr userDrawn="1"/>
        </p:nvSpPr>
        <p:spPr>
          <a:xfrm>
            <a:off x="0" y="-1333501"/>
            <a:ext cx="6629330" cy="1042101"/>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 a map of the world with several countries called out with labels. </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Find editable map labels and pins on “Iconography and resources”. Copy and paste into your map. Enter the country name of your choice, and adjust the size of the rectangle if necessary.  </a:t>
            </a:r>
          </a:p>
        </p:txBody>
      </p:sp>
    </p:spTree>
    <p:extLst>
      <p:ext uri="{BB962C8B-B14F-4D97-AF65-F5344CB8AC3E}">
        <p14:creationId xmlns:p14="http://schemas.microsoft.com/office/powerpoint/2010/main" val="123729111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green_big idea centered">
    <p:bg>
      <p:bgPr>
        <a:solidFill>
          <a:srgbClr val="FDE3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rgbClr val="FDFAF5"/>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1"/>
                </a:solidFill>
                <a:latin typeface="Community Light" panose="02000303040000020003" pitchFamily="2" charset="0"/>
                <a:ea typeface="+mn-ea"/>
                <a:cs typeface="+mn-cs"/>
              </a:defRPr>
            </a:lvl1pPr>
          </a:lstStyle>
          <a:p>
            <a:pPr lvl="0"/>
            <a:r>
              <a:rPr lang="en-US"/>
              <a:t>Enter a big idea or statement here in two lines</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Tree>
    <p:extLst>
      <p:ext uri="{BB962C8B-B14F-4D97-AF65-F5344CB8AC3E}">
        <p14:creationId xmlns:p14="http://schemas.microsoft.com/office/powerpoint/2010/main" val="113590791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amber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rgbClr val="FCF9F3"/>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4"/>
                </a:solidFill>
                <a:latin typeface="Community Light" panose="02000303040000020003" pitchFamily="2" charset="0"/>
                <a:ea typeface="+mn-ea"/>
                <a:cs typeface="+mn-cs"/>
              </a:defRPr>
            </a:lvl1pPr>
          </a:lstStyle>
          <a:p>
            <a:pPr lvl="0"/>
            <a:r>
              <a:rPr lang="en-US"/>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86871362-1221-E24A-8B86-F169BD9474F6}"/>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74989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_title and imag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2432638B-DCFD-5D49-AEA0-794A232C5A4C}"/>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bg2"/>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4" y="3488313"/>
            <a:ext cx="4027343"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pic>
        <p:nvPicPr>
          <p:cNvPr id="13" name="Logo">
            <a:extLst>
              <a:ext uri="{FF2B5EF4-FFF2-40B4-BE49-F238E27FC236}">
                <a16:creationId xmlns:a16="http://schemas.microsoft.com/office/drawing/2014/main" id="{74FCEC4C-72EE-D748-9E41-50A05813384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E9B9BD45-56CA-9045-AF14-AA94A2D2411A}"/>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8735462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red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7" name="Folded Corner 6">
            <a:extLst>
              <a:ext uri="{FF2B5EF4-FFF2-40B4-BE49-F238E27FC236}">
                <a16:creationId xmlns:a16="http://schemas.microsoft.com/office/drawing/2014/main" id="{4547C242-AA8D-8F45-B6B8-EC8C9B35F869}"/>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17301449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ue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bg2"/>
                </a:solidFill>
                <a:latin typeface="Community Light" panose="02000303040000020003" pitchFamily="2" charset="0"/>
                <a:ea typeface="+mn-ea"/>
                <a:cs typeface="+mn-cs"/>
              </a:defRPr>
            </a:lvl1pPr>
          </a:lstStyle>
          <a:p>
            <a:pPr lvl="0"/>
            <a:r>
              <a:rPr lang="en-US"/>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D65FE803-F115-8F42-A2EA-E9CEDDCB874F}"/>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39241075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arkamber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2"/>
                </a:solidFill>
                <a:latin typeface="Community Light" panose="02000303040000020003" pitchFamily="2" charset="0"/>
                <a:ea typeface="+mn-ea"/>
                <a:cs typeface="+mn-cs"/>
              </a:defRPr>
            </a:lvl1pPr>
          </a:lstStyle>
          <a:p>
            <a:pPr lvl="0"/>
            <a:r>
              <a:rPr lang="en-US"/>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4920AB94-78E4-D74B-BEAA-55460A00D237}"/>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22536403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rgbClr val="F2EDE6"/>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908B66-F50B-F444-8A48-1CC72021890C}"/>
              </a:ext>
            </a:extLst>
          </p:cNvPr>
          <p:cNvSpPr>
            <a:spLocks noGrp="1"/>
          </p:cNvSpPr>
          <p:nvPr>
            <p:ph type="body" sz="quarter" idx="10" hasCustomPrompt="1"/>
          </p:nvPr>
        </p:nvSpPr>
        <p:spPr>
          <a:xfrm>
            <a:off x="655264" y="2514600"/>
            <a:ext cx="8958540" cy="1828800"/>
          </a:xfrm>
        </p:spPr>
        <p:txBody>
          <a:bodyPr/>
          <a:lstStyle>
            <a:lvl1pPr>
              <a:defRPr lang="en-US" sz="12498" kern="1200" smtClean="0">
                <a:solidFill>
                  <a:schemeClr val="accent2"/>
                </a:solidFill>
                <a:latin typeface="Community Light" panose="02000303040000020003" pitchFamily="2" charset="0"/>
                <a:ea typeface="Source Sans Pro ExtraLight" charset="0"/>
                <a:cs typeface="Source Sans Pro ExtraLight" charset="0"/>
              </a:defRPr>
            </a:lvl1pPr>
            <a:lvl2pPr>
              <a:defRPr lang="en-US" sz="12498" kern="1200" smtClean="0">
                <a:solidFill>
                  <a:srgbClr val="43712E"/>
                </a:solidFill>
                <a:latin typeface="Community Light" panose="02000303040000020003" pitchFamily="2" charset="0"/>
                <a:ea typeface="Source Sans Pro ExtraLight" charset="0"/>
                <a:cs typeface="Source Sans Pro ExtraLight" charset="0"/>
              </a:defRPr>
            </a:lvl2pPr>
          </a:lstStyle>
          <a:p>
            <a:pPr lvl="0"/>
            <a:r>
              <a:rPr lang="en-US"/>
              <a:t>Divider slide</a:t>
            </a:r>
          </a:p>
        </p:txBody>
      </p:sp>
    </p:spTree>
    <p:extLst>
      <p:ext uri="{BB962C8B-B14F-4D97-AF65-F5344CB8AC3E}">
        <p14:creationId xmlns:p14="http://schemas.microsoft.com/office/powerpoint/2010/main" val="34051942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rgbClr val="FDE3BA"/>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908B66-F50B-F444-8A48-1CC72021890C}"/>
              </a:ext>
            </a:extLst>
          </p:cNvPr>
          <p:cNvSpPr>
            <a:spLocks noGrp="1"/>
          </p:cNvSpPr>
          <p:nvPr>
            <p:ph type="body" sz="quarter" idx="10" hasCustomPrompt="1"/>
          </p:nvPr>
        </p:nvSpPr>
        <p:spPr>
          <a:xfrm>
            <a:off x="655264" y="2514600"/>
            <a:ext cx="8958540" cy="1828800"/>
          </a:xfrm>
        </p:spPr>
        <p:txBody>
          <a:bodyPr/>
          <a:lstStyle>
            <a:lvl1pPr>
              <a:defRPr lang="en-US" sz="12498" kern="1200" smtClean="0">
                <a:solidFill>
                  <a:schemeClr val="accent3"/>
                </a:solidFill>
                <a:latin typeface="Community Light" panose="02000303040000020003" pitchFamily="2" charset="0"/>
                <a:ea typeface="Source Sans Pro ExtraLight" charset="0"/>
                <a:cs typeface="Source Sans Pro ExtraLight" charset="0"/>
              </a:defRPr>
            </a:lvl1pPr>
            <a:lvl2pPr>
              <a:defRPr lang="en-US" sz="12498" kern="1200" smtClean="0">
                <a:solidFill>
                  <a:srgbClr val="43712E"/>
                </a:solidFill>
                <a:latin typeface="Community Light" panose="02000303040000020003" pitchFamily="2" charset="0"/>
                <a:ea typeface="Source Sans Pro ExtraLight" charset="0"/>
                <a:cs typeface="Source Sans Pro ExtraLight" charset="0"/>
              </a:defRPr>
            </a:lvl2pPr>
          </a:lstStyle>
          <a:p>
            <a:pPr lvl="0"/>
            <a:r>
              <a:rPr lang="en-US"/>
              <a:t>Divider slide</a:t>
            </a:r>
          </a:p>
        </p:txBody>
      </p:sp>
    </p:spTree>
    <p:extLst>
      <p:ext uri="{BB962C8B-B14F-4D97-AF65-F5344CB8AC3E}">
        <p14:creationId xmlns:p14="http://schemas.microsoft.com/office/powerpoint/2010/main" val="256037280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one big line 1">
    <p:bg>
      <p:bgPr>
        <a:solidFill>
          <a:srgbClr val="F2EDE6"/>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AD4178-ACFA-F648-B604-6492FE5D62E5}"/>
              </a:ext>
            </a:extLst>
          </p:cNvPr>
          <p:cNvSpPr>
            <a:spLocks noGrp="1"/>
          </p:cNvSpPr>
          <p:nvPr>
            <p:ph type="body" sz="quarter" idx="10" hasCustomPrompt="1"/>
          </p:nvPr>
        </p:nvSpPr>
        <p:spPr>
          <a:xfrm>
            <a:off x="762695" y="3117345"/>
            <a:ext cx="10628516" cy="2543227"/>
          </a:xfrm>
        </p:spPr>
        <p:txBody>
          <a:bodyPr/>
          <a:lstStyle>
            <a:lvl1pPr>
              <a:defRPr lang="en-US" sz="19996" kern="1200" smtClean="0">
                <a:solidFill>
                  <a:schemeClr val="accent2"/>
                </a:solidFill>
                <a:latin typeface="Community Light" panose="02000303040000020003" pitchFamily="2" charset="0"/>
                <a:ea typeface="+mn-ea"/>
                <a:cs typeface="+mn-cs"/>
                <a:sym typeface="LKN Sans"/>
              </a:defRPr>
            </a:lvl1pPr>
          </a:lstStyle>
          <a:p>
            <a:pPr lvl="0"/>
            <a:r>
              <a:rPr lang="en-US"/>
              <a:t>One line.</a:t>
            </a:r>
          </a:p>
        </p:txBody>
      </p:sp>
      <p:sp>
        <p:nvSpPr>
          <p:cNvPr id="3" name="Folded Corner 2">
            <a:extLst>
              <a:ext uri="{FF2B5EF4-FFF2-40B4-BE49-F238E27FC236}">
                <a16:creationId xmlns:a16="http://schemas.microsoft.com/office/drawing/2014/main" id="{6A0E3F99-35EB-AC4D-AEF0-EE704725E84D}"/>
              </a:ext>
              <a:ext uri="{C183D7F6-B498-43B3-948B-1728B52AA6E4}">
                <adec:decorative xmlns:adec="http://schemas.microsoft.com/office/drawing/2017/decorative" val="1"/>
              </a:ext>
            </a:extLst>
          </p:cNvPr>
          <p:cNvSpPr/>
          <p:nvPr userDrawn="1"/>
        </p:nvSpPr>
        <p:spPr>
          <a:xfrm>
            <a:off x="-9596" y="-1219200"/>
            <a:ext cx="3934179"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2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979234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one big line 2">
    <p:bg>
      <p:bgPr>
        <a:solidFill>
          <a:srgbClr val="FCE2BA"/>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AD4178-ACFA-F648-B604-6492FE5D62E5}"/>
              </a:ext>
            </a:extLst>
          </p:cNvPr>
          <p:cNvSpPr>
            <a:spLocks noGrp="1"/>
          </p:cNvSpPr>
          <p:nvPr>
            <p:ph type="body" sz="quarter" idx="10" hasCustomPrompt="1"/>
          </p:nvPr>
        </p:nvSpPr>
        <p:spPr>
          <a:xfrm>
            <a:off x="762695" y="3117345"/>
            <a:ext cx="10628516" cy="2510570"/>
          </a:xfrm>
        </p:spPr>
        <p:txBody>
          <a:bodyPr/>
          <a:lstStyle>
            <a:lvl1pPr>
              <a:defRPr lang="en-US" sz="19996" kern="1200" smtClean="0">
                <a:solidFill>
                  <a:srgbClr val="004083"/>
                </a:solidFill>
                <a:latin typeface="Community Light" panose="02000303040000020003" pitchFamily="2" charset="0"/>
                <a:ea typeface="+mn-ea"/>
                <a:cs typeface="+mn-cs"/>
                <a:sym typeface="LKN Sans"/>
              </a:defRPr>
            </a:lvl1pPr>
          </a:lstStyle>
          <a:p>
            <a:pPr lvl="0"/>
            <a:r>
              <a:rPr lang="en-US"/>
              <a:t>One line.</a:t>
            </a:r>
          </a:p>
        </p:txBody>
      </p:sp>
      <p:sp>
        <p:nvSpPr>
          <p:cNvPr id="3" name="Folded Corner 2">
            <a:extLst>
              <a:ext uri="{FF2B5EF4-FFF2-40B4-BE49-F238E27FC236}">
                <a16:creationId xmlns:a16="http://schemas.microsoft.com/office/drawing/2014/main" id="{B762A06C-F60B-0448-AE3A-9F66BF449F16}"/>
              </a:ext>
              <a:ext uri="{C183D7F6-B498-43B3-948B-1728B52AA6E4}">
                <adec:decorative xmlns:adec="http://schemas.microsoft.com/office/drawing/2017/decorative" val="1"/>
              </a:ext>
            </a:extLst>
          </p:cNvPr>
          <p:cNvSpPr/>
          <p:nvPr userDrawn="1"/>
        </p:nvSpPr>
        <p:spPr>
          <a:xfrm>
            <a:off x="-9596" y="-1219200"/>
            <a:ext cx="3934179"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2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412384797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ig statement 1">
    <p:bg>
      <p:bgPr>
        <a:solidFill>
          <a:srgbClr val="F2EDE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72BBE07-F008-B94F-9B92-E867E6F79BE2}"/>
              </a:ext>
            </a:extLst>
          </p:cNvPr>
          <p:cNvSpPr>
            <a:spLocks noGrp="1"/>
          </p:cNvSpPr>
          <p:nvPr>
            <p:ph type="body" sz="quarter" idx="10" hasCustomPrompt="1"/>
          </p:nvPr>
        </p:nvSpPr>
        <p:spPr>
          <a:xfrm>
            <a:off x="719235" y="1629661"/>
            <a:ext cx="8797599" cy="3385542"/>
          </a:xfrm>
          <a:ln w="12700">
            <a:miter lim="400000"/>
          </a:ln>
        </p:spPr>
        <p:txBody>
          <a:bodyPr wrap="square" lIns="50800" tIns="50800" rIns="50800" bIns="50800" anchor="t">
            <a:spAutoFit/>
          </a:bodyPr>
          <a:lstStyle>
            <a:lvl1pPr>
              <a:lnSpc>
                <a:spcPts val="12498"/>
              </a:lnSpc>
              <a:spcBef>
                <a:spcPts val="0"/>
              </a:spcBef>
              <a:defRPr lang="en-US" sz="12498"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r>
              <a:rPr lang="en-US"/>
              <a:t>Big statement </a:t>
            </a:r>
          </a:p>
          <a:p>
            <a:pPr lvl="0"/>
            <a:r>
              <a:rPr lang="en-US"/>
              <a:t>on two lines.</a:t>
            </a:r>
          </a:p>
        </p:txBody>
      </p:sp>
      <p:sp>
        <p:nvSpPr>
          <p:cNvPr id="3" name="Folded Corner 2">
            <a:extLst>
              <a:ext uri="{FF2B5EF4-FFF2-40B4-BE49-F238E27FC236}">
                <a16:creationId xmlns:a16="http://schemas.microsoft.com/office/drawing/2014/main" id="{45A50143-06EF-CE46-A81B-81F2C506F853}"/>
              </a:ext>
              <a:ext uri="{C183D7F6-B498-43B3-948B-1728B52AA6E4}">
                <adec:decorative xmlns:adec="http://schemas.microsoft.com/office/drawing/2017/decorative" val="1"/>
              </a:ext>
            </a:extLst>
          </p:cNvPr>
          <p:cNvSpPr/>
          <p:nvPr userDrawn="1"/>
        </p:nvSpPr>
        <p:spPr>
          <a:xfrm>
            <a:off x="-9596" y="-1219200"/>
            <a:ext cx="4429415"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t>
            </a:r>
            <a:r>
              <a:rPr kumimoji="0" lang="en-US" sz="1200" b="0" i="0" u="none" strike="noStrike" kern="0" cap="none" spc="0" normalizeH="0" baseline="0" noProof="0" err="1">
                <a:ln>
                  <a:noFill/>
                </a:ln>
                <a:solidFill>
                  <a:srgbClr val="000000"/>
                </a:solidFill>
                <a:effectLst/>
                <a:uLnTx/>
                <a:uFillTx/>
                <a:latin typeface="Source Sans Pro" charset="0"/>
                <a:ea typeface="Source Sans Pro" charset="0"/>
                <a:cs typeface="Source Sans Pro" charset="0"/>
              </a:rPr>
              <a:t>approx</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5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44234854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ig statement 2">
    <p:bg>
      <p:bgPr>
        <a:solidFill>
          <a:srgbClr val="FCE2BA"/>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19235" y="1629661"/>
            <a:ext cx="8797599" cy="3385542"/>
          </a:xfrm>
          <a:ln w="12700">
            <a:miter lim="400000"/>
          </a:ln>
        </p:spPr>
        <p:txBody>
          <a:bodyPr wrap="square" lIns="50800" tIns="50800" rIns="50800" bIns="50800" anchor="t">
            <a:spAutoFit/>
          </a:bodyPr>
          <a:lstStyle>
            <a:lvl1pPr>
              <a:lnSpc>
                <a:spcPts val="12498"/>
              </a:lnSpc>
              <a:spcBef>
                <a:spcPts val="0"/>
              </a:spcBef>
              <a:defRPr lang="en-US" sz="12498" smtClean="0">
                <a:solidFill>
                  <a:schemeClr val="accent3"/>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r>
              <a:rPr lang="en-US"/>
              <a:t>Big statement </a:t>
            </a:r>
          </a:p>
          <a:p>
            <a:pPr lvl="0"/>
            <a:r>
              <a:rPr lang="en-US"/>
              <a:t>on two lines.</a:t>
            </a:r>
          </a:p>
        </p:txBody>
      </p:sp>
      <p:sp>
        <p:nvSpPr>
          <p:cNvPr id="4" name="Folded Corner 3">
            <a:extLst>
              <a:ext uri="{FF2B5EF4-FFF2-40B4-BE49-F238E27FC236}">
                <a16:creationId xmlns:a16="http://schemas.microsoft.com/office/drawing/2014/main" id="{C979EA68-3093-D141-A858-23364C9794C4}"/>
              </a:ext>
              <a:ext uri="{C183D7F6-B498-43B3-948B-1728B52AA6E4}">
                <adec:decorative xmlns:adec="http://schemas.microsoft.com/office/drawing/2017/decorative" val="1"/>
              </a:ext>
            </a:extLst>
          </p:cNvPr>
          <p:cNvSpPr/>
          <p:nvPr userDrawn="1"/>
        </p:nvSpPr>
        <p:spPr>
          <a:xfrm>
            <a:off x="-9596" y="-1219200"/>
            <a:ext cx="4429415"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t>
            </a:r>
            <a:r>
              <a:rPr kumimoji="0" lang="en-US" sz="1200" b="0" i="0" u="none" strike="noStrike" kern="0" cap="none" spc="0" normalizeH="0" baseline="0" noProof="0" err="1">
                <a:ln>
                  <a:noFill/>
                </a:ln>
                <a:solidFill>
                  <a:srgbClr val="000000"/>
                </a:solidFill>
                <a:effectLst/>
                <a:uLnTx/>
                <a:uFillTx/>
                <a:latin typeface="Source Sans Pro" charset="0"/>
                <a:ea typeface="Source Sans Pro" charset="0"/>
                <a:cs typeface="Source Sans Pro" charset="0"/>
              </a:rPr>
              <a:t>approx</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5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41610883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ig stat 1">
    <p:bg>
      <p:bgPr>
        <a:solidFill>
          <a:srgbClr val="E9E5DF"/>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93981" y="1583942"/>
            <a:ext cx="10680245" cy="5013186"/>
          </a:xfrm>
          <a:noFill/>
          <a:ln>
            <a:noFill/>
          </a:ln>
        </p:spPr>
        <p:txBody>
          <a:bodyPr lIns="0" tIns="0" rIns="0" bIns="0" anchor="ctr"/>
          <a:lstStyle>
            <a:lvl1pPr algn="l">
              <a:defRPr lang="en-US" sz="37493" kern="0" dirty="0">
                <a:solidFill>
                  <a:schemeClr val="accent2"/>
                </a:solidFill>
                <a:latin typeface="Community" panose="02000303040000020003" pitchFamily="2" charset="0"/>
                <a:ea typeface="Source Sans Pro" charset="0"/>
                <a:cs typeface="Source Sans Pro" charset="0"/>
              </a:defRPr>
            </a:lvl1pPr>
          </a:lstStyle>
          <a:p>
            <a:pPr lvl="0" algn="ctr" defTabSz="457083"/>
            <a:r>
              <a:rPr lang="en-US"/>
              <a:t>##%</a:t>
            </a:r>
          </a:p>
        </p:txBody>
      </p:sp>
      <p:sp>
        <p:nvSpPr>
          <p:cNvPr id="6" name="Title 5">
            <a:extLst>
              <a:ext uri="{FF2B5EF4-FFF2-40B4-BE49-F238E27FC236}">
                <a16:creationId xmlns:a16="http://schemas.microsoft.com/office/drawing/2014/main" id="{B21FC7F9-2325-DD44-B419-43E3213F4F27}"/>
              </a:ext>
            </a:extLst>
          </p:cNvPr>
          <p:cNvSpPr>
            <a:spLocks noGrp="1"/>
          </p:cNvSpPr>
          <p:nvPr>
            <p:ph type="title"/>
          </p:nvPr>
        </p:nvSpPr>
        <p:spPr/>
        <p:txBody>
          <a:bodyPr/>
          <a:lstStyle/>
          <a:p>
            <a:r>
              <a:rPr lang="en-US"/>
              <a:t>Click to edit Master title style</a:t>
            </a:r>
          </a:p>
        </p:txBody>
      </p:sp>
      <p:sp>
        <p:nvSpPr>
          <p:cNvPr id="4" name="Folded Corner 3">
            <a:extLst>
              <a:ext uri="{FF2B5EF4-FFF2-40B4-BE49-F238E27FC236}">
                <a16:creationId xmlns:a16="http://schemas.microsoft.com/office/drawing/2014/main" id="{7ADE2F85-DCD5-8B4C-B886-2841AE65F418}"/>
              </a:ext>
              <a:ext uri="{C183D7F6-B498-43B3-948B-1728B52AA6E4}">
                <adec:decorative xmlns:adec="http://schemas.microsoft.com/office/drawing/2017/decorative" val="1"/>
              </a:ext>
            </a:extLst>
          </p:cNvPr>
          <p:cNvSpPr/>
          <p:nvPr userDrawn="1"/>
        </p:nvSpPr>
        <p:spPr>
          <a:xfrm>
            <a:off x="-9596" y="-1104900"/>
            <a:ext cx="3972274" cy="8865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Highlight a key percentage statistic</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691273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rkamber_title and imag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DCB5FD15-F0DC-AD47-8274-A9B6663080BD}"/>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4" y="3488313"/>
            <a:ext cx="4007467"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pic>
        <p:nvPicPr>
          <p:cNvPr id="13" name="Logo">
            <a:extLst>
              <a:ext uri="{FF2B5EF4-FFF2-40B4-BE49-F238E27FC236}">
                <a16:creationId xmlns:a16="http://schemas.microsoft.com/office/drawing/2014/main" id="{2C92EDE8-DF91-5841-9221-373231AEBA0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0B90EE9E-1C7A-B949-B095-81F1B772E9D1}"/>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51589567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ig stat 2">
    <p:bg>
      <p:bgPr>
        <a:solidFill>
          <a:srgbClr val="FCE2BA"/>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93981" y="1583942"/>
            <a:ext cx="10680245" cy="5013186"/>
          </a:xfrm>
          <a:noFill/>
          <a:ln>
            <a:noFill/>
          </a:ln>
        </p:spPr>
        <p:txBody>
          <a:bodyPr lIns="0" tIns="0" rIns="0" bIns="0" anchor="ctr"/>
          <a:lstStyle>
            <a:lvl1pPr>
              <a:defRPr lang="en-US" sz="37493" kern="0" dirty="0">
                <a:solidFill>
                  <a:srgbClr val="004083"/>
                </a:solidFill>
                <a:latin typeface="Community" panose="02000303040000020003" pitchFamily="2" charset="0"/>
                <a:ea typeface="Source Sans Pro" charset="0"/>
                <a:cs typeface="Source Sans Pro" charset="0"/>
              </a:defRPr>
            </a:lvl1pPr>
          </a:lstStyle>
          <a:p>
            <a:pPr lvl="0" algn="ctr" defTabSz="457083"/>
            <a:r>
              <a:rPr lang="en-US"/>
              <a:t>##%</a:t>
            </a:r>
          </a:p>
        </p:txBody>
      </p:sp>
      <p:sp>
        <p:nvSpPr>
          <p:cNvPr id="6" name="Title 5">
            <a:extLst>
              <a:ext uri="{FF2B5EF4-FFF2-40B4-BE49-F238E27FC236}">
                <a16:creationId xmlns:a16="http://schemas.microsoft.com/office/drawing/2014/main" id="{B21FC7F9-2325-DD44-B419-43E3213F4F27}"/>
              </a:ext>
            </a:extLst>
          </p:cNvPr>
          <p:cNvSpPr>
            <a:spLocks noGrp="1"/>
          </p:cNvSpPr>
          <p:nvPr>
            <p:ph type="title"/>
          </p:nvPr>
        </p:nvSpPr>
        <p:spPr/>
        <p:txBody>
          <a:bodyPr/>
          <a:lstStyle/>
          <a:p>
            <a:r>
              <a:rPr lang="en-US"/>
              <a:t>Click to edit Master title style</a:t>
            </a:r>
          </a:p>
        </p:txBody>
      </p:sp>
      <p:sp>
        <p:nvSpPr>
          <p:cNvPr id="4" name="Folded Corner 3">
            <a:extLst>
              <a:ext uri="{FF2B5EF4-FFF2-40B4-BE49-F238E27FC236}">
                <a16:creationId xmlns:a16="http://schemas.microsoft.com/office/drawing/2014/main" id="{B811AE24-E23A-6D44-8DDA-55E7075C404C}"/>
              </a:ext>
              <a:ext uri="{C183D7F6-B498-43B3-948B-1728B52AA6E4}">
                <adec:decorative xmlns:adec="http://schemas.microsoft.com/office/drawing/2017/decorative" val="1"/>
              </a:ext>
            </a:extLst>
          </p:cNvPr>
          <p:cNvSpPr/>
          <p:nvPr userDrawn="1"/>
        </p:nvSpPr>
        <p:spPr>
          <a:xfrm>
            <a:off x="-9596" y="-1104900"/>
            <a:ext cx="3972274" cy="8865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Highlight a key percentage statistic</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55972175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s on circle">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C220BF-5702-E140-B084-436B86915FA9}"/>
              </a:ext>
              <a:ext uri="{C183D7F6-B498-43B3-948B-1728B52AA6E4}">
                <adec:decorative xmlns:adec="http://schemas.microsoft.com/office/drawing/2017/decorative" val="1"/>
              </a:ext>
            </a:extLst>
          </p:cNvPr>
          <p:cNvSpPr/>
          <p:nvPr userDrawn="1"/>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itle 2">
            <a:extLst>
              <a:ext uri="{FF2B5EF4-FFF2-40B4-BE49-F238E27FC236}">
                <a16:creationId xmlns:a16="http://schemas.microsoft.com/office/drawing/2014/main" id="{B357BD5F-2865-1A4D-8858-392495A70891}"/>
              </a:ext>
            </a:extLst>
          </p:cNvPr>
          <p:cNvSpPr>
            <a:spLocks noGrp="1"/>
          </p:cNvSpPr>
          <p:nvPr>
            <p:ph type="title" hasCustomPrompt="1"/>
          </p:nvPr>
        </p:nvSpPr>
        <p:spPr>
          <a:xfrm>
            <a:off x="734123" y="2829697"/>
            <a:ext cx="7019012" cy="782052"/>
          </a:xfrm>
          <a:noFill/>
        </p:spPr>
        <p:txBody>
          <a:bodyPr vert="horz" lIns="0" tIns="45720" rIns="0" bIns="45720" rtlCol="0" anchor="b" anchorCtr="0">
            <a:noAutofit/>
          </a:bodyPr>
          <a:lstStyle>
            <a:lvl1pPr>
              <a:defRPr lang="en-US" sz="5749">
                <a:ea typeface="+mn-ea"/>
                <a:cs typeface="+mn-cs"/>
              </a:defRPr>
            </a:lvl1pPr>
          </a:lstStyle>
          <a:p>
            <a:pPr lvl="0"/>
            <a:r>
              <a:rPr lang="en-US"/>
              <a:t>Enter slide title here</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62009" y="3715040"/>
            <a:ext cx="5181611" cy="751197"/>
          </a:xfrm>
        </p:spPr>
        <p:txBody>
          <a:bodyPr>
            <a:noAutofit/>
          </a:bodyPr>
          <a:lstStyle>
            <a:lvl1pPr marL="0" indent="0">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 no more than two lines.</a:t>
            </a:r>
          </a:p>
        </p:txBody>
      </p:sp>
      <p:sp>
        <p:nvSpPr>
          <p:cNvPr id="7" name="Folded Corner 6">
            <a:extLst>
              <a:ext uri="{FF2B5EF4-FFF2-40B4-BE49-F238E27FC236}">
                <a16:creationId xmlns:a16="http://schemas.microsoft.com/office/drawing/2014/main" id="{509E1B02-CF01-B940-AADE-7D13697F9AE7}"/>
              </a:ext>
              <a:ext uri="{C183D7F6-B498-43B3-948B-1728B52AA6E4}">
                <adec:decorative xmlns:adec="http://schemas.microsoft.com/office/drawing/2017/decorative"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set up a section, or call out key point with subtitles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655607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s 6 section titles">
    <p:bg>
      <p:bgPr>
        <a:solidFill>
          <a:srgbClr val="FEFAF5"/>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461621D-109D-2040-8C3C-3AC7457C3556}"/>
              </a:ext>
              <a:ext uri="{C183D7F6-B498-43B3-948B-1728B52AA6E4}">
                <adec:decorative xmlns:adec="http://schemas.microsoft.com/office/drawing/2017/decorative" val="1"/>
              </a:ext>
            </a:extLst>
          </p:cNvPr>
          <p:cNvSpPr/>
          <p:nvPr userDrawn="1"/>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89180FB8-A02B-0143-BBAB-E8E04F8406BA}"/>
              </a:ext>
            </a:extLst>
          </p:cNvPr>
          <p:cNvSpPr>
            <a:spLocks noGrp="1"/>
          </p:cNvSpPr>
          <p:nvPr>
            <p:ph type="title" hasCustomPrompt="1"/>
          </p:nvPr>
        </p:nvSpPr>
        <p:spPr>
          <a:xfrm>
            <a:off x="697058" y="2421925"/>
            <a:ext cx="3204963" cy="1189825"/>
          </a:xfrm>
        </p:spPr>
        <p:txBody>
          <a:bodyPr anchor="b" anchorCtr="0"/>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Enter slide title here in 2 lines</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37298" y="3715040"/>
            <a:ext cx="3045743" cy="751197"/>
          </a:xfrm>
        </p:spPr>
        <p:txBody>
          <a:bodyPr>
            <a:noAutofit/>
          </a:bodyPr>
          <a:lstStyle>
            <a:lvl1pPr marL="0" indent="0">
              <a:buFontTx/>
              <a:buNone/>
              <a:defRPr sz="18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8" name="Text Placeholder 5">
            <a:extLst>
              <a:ext uri="{FF2B5EF4-FFF2-40B4-BE49-F238E27FC236}">
                <a16:creationId xmlns:a16="http://schemas.microsoft.com/office/drawing/2014/main" id="{FD6FD422-B9DC-5C44-96D7-08AA4DE804B7}"/>
              </a:ext>
            </a:extLst>
          </p:cNvPr>
          <p:cNvSpPr>
            <a:spLocks noGrp="1"/>
          </p:cNvSpPr>
          <p:nvPr>
            <p:ph type="body" sz="quarter" idx="20" hasCustomPrompt="1"/>
          </p:nvPr>
        </p:nvSpPr>
        <p:spPr>
          <a:xfrm>
            <a:off x="438988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4" name="Text Placeholder 3">
            <a:extLst>
              <a:ext uri="{FF2B5EF4-FFF2-40B4-BE49-F238E27FC236}">
                <a16:creationId xmlns:a16="http://schemas.microsoft.com/office/drawing/2014/main" id="{FDDA4FDE-EFC5-2545-9D20-1F72ACCFEE41}"/>
              </a:ext>
            </a:extLst>
          </p:cNvPr>
          <p:cNvSpPr>
            <a:spLocks noGrp="1"/>
          </p:cNvSpPr>
          <p:nvPr>
            <p:ph type="body" sz="quarter" idx="12" hasCustomPrompt="1"/>
          </p:nvPr>
        </p:nvSpPr>
        <p:spPr>
          <a:xfrm>
            <a:off x="4422238"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19" name="Text Placeholder 5">
            <a:extLst>
              <a:ext uri="{FF2B5EF4-FFF2-40B4-BE49-F238E27FC236}">
                <a16:creationId xmlns:a16="http://schemas.microsoft.com/office/drawing/2014/main" id="{38412D3D-0BB9-4F46-A27D-029E72A790A0}"/>
              </a:ext>
            </a:extLst>
          </p:cNvPr>
          <p:cNvSpPr>
            <a:spLocks noGrp="1"/>
          </p:cNvSpPr>
          <p:nvPr>
            <p:ph type="body" sz="quarter" idx="21" hasCustomPrompt="1"/>
          </p:nvPr>
        </p:nvSpPr>
        <p:spPr>
          <a:xfrm>
            <a:off x="619123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8" name="Text Placeholder 3">
            <a:extLst>
              <a:ext uri="{FF2B5EF4-FFF2-40B4-BE49-F238E27FC236}">
                <a16:creationId xmlns:a16="http://schemas.microsoft.com/office/drawing/2014/main" id="{927AD6EC-8A53-2E45-94C5-2B94C423D850}"/>
              </a:ext>
            </a:extLst>
          </p:cNvPr>
          <p:cNvSpPr>
            <a:spLocks noGrp="1"/>
          </p:cNvSpPr>
          <p:nvPr>
            <p:ph type="body" sz="quarter" idx="14" hasCustomPrompt="1"/>
          </p:nvPr>
        </p:nvSpPr>
        <p:spPr>
          <a:xfrm>
            <a:off x="6206240"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0" name="Text Placeholder 5">
            <a:extLst>
              <a:ext uri="{FF2B5EF4-FFF2-40B4-BE49-F238E27FC236}">
                <a16:creationId xmlns:a16="http://schemas.microsoft.com/office/drawing/2014/main" id="{3D60AA63-99D7-FC42-8205-54E33798A33B}"/>
              </a:ext>
            </a:extLst>
          </p:cNvPr>
          <p:cNvSpPr>
            <a:spLocks noGrp="1"/>
          </p:cNvSpPr>
          <p:nvPr>
            <p:ph type="body" sz="quarter" idx="22" hasCustomPrompt="1"/>
          </p:nvPr>
        </p:nvSpPr>
        <p:spPr>
          <a:xfrm>
            <a:off x="8169459"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0" name="Text Placeholder 3">
            <a:extLst>
              <a:ext uri="{FF2B5EF4-FFF2-40B4-BE49-F238E27FC236}">
                <a16:creationId xmlns:a16="http://schemas.microsoft.com/office/drawing/2014/main" id="{F1CDD139-94AA-CB4F-8ED9-000727094CD9}"/>
              </a:ext>
            </a:extLst>
          </p:cNvPr>
          <p:cNvSpPr>
            <a:spLocks noGrp="1"/>
          </p:cNvSpPr>
          <p:nvPr>
            <p:ph type="body" sz="quarter" idx="16" hasCustomPrompt="1"/>
          </p:nvPr>
        </p:nvSpPr>
        <p:spPr>
          <a:xfrm>
            <a:off x="7965731"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2" name="Text Placeholder 5">
            <a:extLst>
              <a:ext uri="{FF2B5EF4-FFF2-40B4-BE49-F238E27FC236}">
                <a16:creationId xmlns:a16="http://schemas.microsoft.com/office/drawing/2014/main" id="{BA5D3888-8B4F-1347-8B9A-5E4982184F0D}"/>
              </a:ext>
            </a:extLst>
          </p:cNvPr>
          <p:cNvSpPr>
            <a:spLocks noGrp="1"/>
          </p:cNvSpPr>
          <p:nvPr>
            <p:ph type="body" sz="quarter" idx="24" hasCustomPrompt="1"/>
          </p:nvPr>
        </p:nvSpPr>
        <p:spPr>
          <a:xfrm>
            <a:off x="438988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5" name="Text Placeholder 3">
            <a:extLst>
              <a:ext uri="{FF2B5EF4-FFF2-40B4-BE49-F238E27FC236}">
                <a16:creationId xmlns:a16="http://schemas.microsoft.com/office/drawing/2014/main" id="{7EA01AD8-7B02-DE4D-B535-D9C3E904FC1A}"/>
              </a:ext>
            </a:extLst>
          </p:cNvPr>
          <p:cNvSpPr>
            <a:spLocks noGrp="1"/>
          </p:cNvSpPr>
          <p:nvPr>
            <p:ph type="body" sz="quarter" idx="13" hasCustomPrompt="1"/>
          </p:nvPr>
        </p:nvSpPr>
        <p:spPr>
          <a:xfrm>
            <a:off x="4422238" y="4585136"/>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3" name="Text Placeholder 5">
            <a:extLst>
              <a:ext uri="{FF2B5EF4-FFF2-40B4-BE49-F238E27FC236}">
                <a16:creationId xmlns:a16="http://schemas.microsoft.com/office/drawing/2014/main" id="{E204D10F-1E1E-A547-993B-CA48AA19C11F}"/>
              </a:ext>
            </a:extLst>
          </p:cNvPr>
          <p:cNvSpPr>
            <a:spLocks noGrp="1"/>
          </p:cNvSpPr>
          <p:nvPr>
            <p:ph type="body" sz="quarter" idx="25" hasCustomPrompt="1"/>
          </p:nvPr>
        </p:nvSpPr>
        <p:spPr>
          <a:xfrm>
            <a:off x="619123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9" name="Text Placeholder 3">
            <a:extLst>
              <a:ext uri="{FF2B5EF4-FFF2-40B4-BE49-F238E27FC236}">
                <a16:creationId xmlns:a16="http://schemas.microsoft.com/office/drawing/2014/main" id="{84DB555F-F80F-EC4F-B46A-CE3440A9A3F5}"/>
              </a:ext>
            </a:extLst>
          </p:cNvPr>
          <p:cNvSpPr>
            <a:spLocks noGrp="1"/>
          </p:cNvSpPr>
          <p:nvPr>
            <p:ph type="body" sz="quarter" idx="15" hasCustomPrompt="1"/>
          </p:nvPr>
        </p:nvSpPr>
        <p:spPr>
          <a:xfrm>
            <a:off x="6206240" y="4585136"/>
            <a:ext cx="1546894"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4" name="Text Placeholder 5">
            <a:extLst>
              <a:ext uri="{FF2B5EF4-FFF2-40B4-BE49-F238E27FC236}">
                <a16:creationId xmlns:a16="http://schemas.microsoft.com/office/drawing/2014/main" id="{407DBB96-3841-1B47-897E-7818A22EC97B}"/>
              </a:ext>
            </a:extLst>
          </p:cNvPr>
          <p:cNvSpPr>
            <a:spLocks noGrp="1"/>
          </p:cNvSpPr>
          <p:nvPr>
            <p:ph type="body" sz="quarter" idx="26" hasCustomPrompt="1"/>
          </p:nvPr>
        </p:nvSpPr>
        <p:spPr>
          <a:xfrm>
            <a:off x="8169459"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1" name="Text Placeholder 3">
            <a:extLst>
              <a:ext uri="{FF2B5EF4-FFF2-40B4-BE49-F238E27FC236}">
                <a16:creationId xmlns:a16="http://schemas.microsoft.com/office/drawing/2014/main" id="{9D92CEA0-FD5F-8748-A1E3-880335AB1523}"/>
              </a:ext>
            </a:extLst>
          </p:cNvPr>
          <p:cNvSpPr>
            <a:spLocks noGrp="1"/>
          </p:cNvSpPr>
          <p:nvPr>
            <p:ph type="body" sz="quarter" idx="17" hasCustomPrompt="1"/>
          </p:nvPr>
        </p:nvSpPr>
        <p:spPr>
          <a:xfrm>
            <a:off x="7965732" y="4585136"/>
            <a:ext cx="1585641"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2" name="Folded Corner 31">
            <a:extLst>
              <a:ext uri="{FF2B5EF4-FFF2-40B4-BE49-F238E27FC236}">
                <a16:creationId xmlns:a16="http://schemas.microsoft.com/office/drawing/2014/main" id="{273CEA9A-3C3E-F643-BE53-9A09B1390D97}"/>
              </a:ext>
              <a:ext uri="{C183D7F6-B498-43B3-948B-1728B52AA6E4}">
                <adec:decorative xmlns:adec="http://schemas.microsoft.com/office/drawing/2017/decorative"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highlight a key point with descriptor and 6 topics.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65824818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s 8 section titles">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12EB8926-353D-D246-AC3C-1B6DB185A280}"/>
              </a:ext>
              <a:ext uri="{C183D7F6-B498-43B3-948B-1728B52AA6E4}">
                <adec:decorative xmlns:adec="http://schemas.microsoft.com/office/drawing/2017/decorative" val="1"/>
              </a:ext>
            </a:extLst>
          </p:cNvPr>
          <p:cNvSpPr/>
          <p:nvPr/>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893C57D4-0898-A84A-8A2C-E66EE5FF223A}"/>
              </a:ext>
            </a:extLst>
          </p:cNvPr>
          <p:cNvSpPr>
            <a:spLocks noGrp="1"/>
          </p:cNvSpPr>
          <p:nvPr>
            <p:ph type="title" hasCustomPrompt="1"/>
          </p:nvPr>
        </p:nvSpPr>
        <p:spPr>
          <a:xfrm>
            <a:off x="711903" y="2372498"/>
            <a:ext cx="3118193" cy="1239252"/>
          </a:xfrm>
          <a:noFill/>
        </p:spPr>
        <p:txBody>
          <a:bodyPr vert="horz" lIns="0" tIns="45720" rIns="0" bIns="45720" rtlCol="0" anchor="b" anchorCtr="0">
            <a:noAutofit/>
          </a:bodyPr>
          <a:lstStyle>
            <a:lvl1pPr>
              <a:defRPr lang="en-US" sz="4399">
                <a:ea typeface="+mn-ea"/>
                <a:cs typeface="+mn-cs"/>
              </a:defRPr>
            </a:lvl1pPr>
          </a:lstStyle>
          <a:p>
            <a:pPr lvl="0"/>
            <a:r>
              <a:rPr lang="en-US"/>
              <a:t>Enter slide title here in 2 lines</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37298" y="3715040"/>
            <a:ext cx="3092798" cy="751197"/>
          </a:xfrm>
        </p:spPr>
        <p:txBody>
          <a:bodyPr>
            <a:noAutofit/>
          </a:bodyPr>
          <a:lstStyle>
            <a:lvl1pPr marL="0" indent="0">
              <a:buFontTx/>
              <a:buNone/>
              <a:defRPr sz="18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6" name="Text Placeholder 5">
            <a:extLst>
              <a:ext uri="{FF2B5EF4-FFF2-40B4-BE49-F238E27FC236}">
                <a16:creationId xmlns:a16="http://schemas.microsoft.com/office/drawing/2014/main" id="{951E50A6-4C34-1240-9BA3-75A67ED5F4C5}"/>
              </a:ext>
            </a:extLst>
          </p:cNvPr>
          <p:cNvSpPr>
            <a:spLocks noGrp="1"/>
          </p:cNvSpPr>
          <p:nvPr>
            <p:ph type="body" sz="quarter" idx="20" hasCustomPrompt="1"/>
          </p:nvPr>
        </p:nvSpPr>
        <p:spPr>
          <a:xfrm>
            <a:off x="438988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4" name="Text Placeholder 3">
            <a:extLst>
              <a:ext uri="{FF2B5EF4-FFF2-40B4-BE49-F238E27FC236}">
                <a16:creationId xmlns:a16="http://schemas.microsoft.com/office/drawing/2014/main" id="{FDDA4FDE-EFC5-2545-9D20-1F72ACCFEE41}"/>
              </a:ext>
            </a:extLst>
          </p:cNvPr>
          <p:cNvSpPr>
            <a:spLocks noGrp="1"/>
          </p:cNvSpPr>
          <p:nvPr>
            <p:ph type="body" sz="quarter" idx="12" hasCustomPrompt="1"/>
          </p:nvPr>
        </p:nvSpPr>
        <p:spPr>
          <a:xfrm>
            <a:off x="4385172"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4" name="Text Placeholder 5">
            <a:extLst>
              <a:ext uri="{FF2B5EF4-FFF2-40B4-BE49-F238E27FC236}">
                <a16:creationId xmlns:a16="http://schemas.microsoft.com/office/drawing/2014/main" id="{75A8E988-7757-6949-B4D9-1A21BC8DB176}"/>
              </a:ext>
            </a:extLst>
          </p:cNvPr>
          <p:cNvSpPr>
            <a:spLocks noGrp="1"/>
          </p:cNvSpPr>
          <p:nvPr>
            <p:ph type="body" sz="quarter" idx="21" hasCustomPrompt="1"/>
          </p:nvPr>
        </p:nvSpPr>
        <p:spPr>
          <a:xfrm>
            <a:off x="619123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8" name="Text Placeholder 3">
            <a:extLst>
              <a:ext uri="{FF2B5EF4-FFF2-40B4-BE49-F238E27FC236}">
                <a16:creationId xmlns:a16="http://schemas.microsoft.com/office/drawing/2014/main" id="{927AD6EC-8A53-2E45-94C5-2B94C423D850}"/>
              </a:ext>
            </a:extLst>
          </p:cNvPr>
          <p:cNvSpPr>
            <a:spLocks noGrp="1"/>
          </p:cNvSpPr>
          <p:nvPr>
            <p:ph type="body" sz="quarter" idx="14" hasCustomPrompt="1"/>
          </p:nvPr>
        </p:nvSpPr>
        <p:spPr>
          <a:xfrm>
            <a:off x="6206240"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6" name="Text Placeholder 5">
            <a:extLst>
              <a:ext uri="{FF2B5EF4-FFF2-40B4-BE49-F238E27FC236}">
                <a16:creationId xmlns:a16="http://schemas.microsoft.com/office/drawing/2014/main" id="{64DFD5F8-A3D0-664C-94D1-D576DA42BCCE}"/>
              </a:ext>
            </a:extLst>
          </p:cNvPr>
          <p:cNvSpPr>
            <a:spLocks noGrp="1"/>
          </p:cNvSpPr>
          <p:nvPr>
            <p:ph type="body" sz="quarter" idx="22" hasCustomPrompt="1"/>
          </p:nvPr>
        </p:nvSpPr>
        <p:spPr>
          <a:xfrm>
            <a:off x="8169459"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0" name="Text Placeholder 3">
            <a:extLst>
              <a:ext uri="{FF2B5EF4-FFF2-40B4-BE49-F238E27FC236}">
                <a16:creationId xmlns:a16="http://schemas.microsoft.com/office/drawing/2014/main" id="{F1CDD139-94AA-CB4F-8ED9-000727094CD9}"/>
              </a:ext>
            </a:extLst>
          </p:cNvPr>
          <p:cNvSpPr>
            <a:spLocks noGrp="1"/>
          </p:cNvSpPr>
          <p:nvPr>
            <p:ph type="body" sz="quarter" idx="16" hasCustomPrompt="1"/>
          </p:nvPr>
        </p:nvSpPr>
        <p:spPr>
          <a:xfrm>
            <a:off x="8175772"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4" name="Text Placeholder 5">
            <a:extLst>
              <a:ext uri="{FF2B5EF4-FFF2-40B4-BE49-F238E27FC236}">
                <a16:creationId xmlns:a16="http://schemas.microsoft.com/office/drawing/2014/main" id="{DF294109-5AAA-5F46-84E5-83269DED9181}"/>
              </a:ext>
            </a:extLst>
          </p:cNvPr>
          <p:cNvSpPr>
            <a:spLocks noGrp="1"/>
          </p:cNvSpPr>
          <p:nvPr>
            <p:ph type="body" sz="quarter" idx="23" hasCustomPrompt="1"/>
          </p:nvPr>
        </p:nvSpPr>
        <p:spPr>
          <a:xfrm>
            <a:off x="10134074"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2" name="Text Placeholder 3">
            <a:extLst>
              <a:ext uri="{FF2B5EF4-FFF2-40B4-BE49-F238E27FC236}">
                <a16:creationId xmlns:a16="http://schemas.microsoft.com/office/drawing/2014/main" id="{1EF996C7-BF41-BD40-B9FD-EAFF60BF4105}"/>
              </a:ext>
            </a:extLst>
          </p:cNvPr>
          <p:cNvSpPr>
            <a:spLocks noGrp="1"/>
          </p:cNvSpPr>
          <p:nvPr>
            <p:ph type="body" sz="quarter" idx="18" hasCustomPrompt="1"/>
          </p:nvPr>
        </p:nvSpPr>
        <p:spPr>
          <a:xfrm>
            <a:off x="10152797"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5" name="Text Placeholder 5">
            <a:extLst>
              <a:ext uri="{FF2B5EF4-FFF2-40B4-BE49-F238E27FC236}">
                <a16:creationId xmlns:a16="http://schemas.microsoft.com/office/drawing/2014/main" id="{E672886F-9B84-6D47-A941-4698D1B9B644}"/>
              </a:ext>
            </a:extLst>
          </p:cNvPr>
          <p:cNvSpPr>
            <a:spLocks noGrp="1"/>
          </p:cNvSpPr>
          <p:nvPr>
            <p:ph type="body" sz="quarter" idx="24" hasCustomPrompt="1"/>
          </p:nvPr>
        </p:nvSpPr>
        <p:spPr>
          <a:xfrm>
            <a:off x="438988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5" name="Text Placeholder 3">
            <a:extLst>
              <a:ext uri="{FF2B5EF4-FFF2-40B4-BE49-F238E27FC236}">
                <a16:creationId xmlns:a16="http://schemas.microsoft.com/office/drawing/2014/main" id="{7EA01AD8-7B02-DE4D-B535-D9C3E904FC1A}"/>
              </a:ext>
            </a:extLst>
          </p:cNvPr>
          <p:cNvSpPr>
            <a:spLocks noGrp="1"/>
          </p:cNvSpPr>
          <p:nvPr>
            <p:ph type="body" sz="quarter" idx="13" hasCustomPrompt="1"/>
          </p:nvPr>
        </p:nvSpPr>
        <p:spPr>
          <a:xfrm>
            <a:off x="4385172" y="4585136"/>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6" name="Text Placeholder 5">
            <a:extLst>
              <a:ext uri="{FF2B5EF4-FFF2-40B4-BE49-F238E27FC236}">
                <a16:creationId xmlns:a16="http://schemas.microsoft.com/office/drawing/2014/main" id="{BDC852F3-7389-FB4C-BB25-546FACFAE1A5}"/>
              </a:ext>
            </a:extLst>
          </p:cNvPr>
          <p:cNvSpPr>
            <a:spLocks noGrp="1"/>
          </p:cNvSpPr>
          <p:nvPr>
            <p:ph type="body" sz="quarter" idx="25" hasCustomPrompt="1"/>
          </p:nvPr>
        </p:nvSpPr>
        <p:spPr>
          <a:xfrm>
            <a:off x="619123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9" name="Text Placeholder 3">
            <a:extLst>
              <a:ext uri="{FF2B5EF4-FFF2-40B4-BE49-F238E27FC236}">
                <a16:creationId xmlns:a16="http://schemas.microsoft.com/office/drawing/2014/main" id="{84DB555F-F80F-EC4F-B46A-CE3440A9A3F5}"/>
              </a:ext>
            </a:extLst>
          </p:cNvPr>
          <p:cNvSpPr>
            <a:spLocks noGrp="1"/>
          </p:cNvSpPr>
          <p:nvPr>
            <p:ph type="body" sz="quarter" idx="15" hasCustomPrompt="1"/>
          </p:nvPr>
        </p:nvSpPr>
        <p:spPr>
          <a:xfrm>
            <a:off x="6206240" y="4585136"/>
            <a:ext cx="1546894"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7" name="Text Placeholder 5">
            <a:extLst>
              <a:ext uri="{FF2B5EF4-FFF2-40B4-BE49-F238E27FC236}">
                <a16:creationId xmlns:a16="http://schemas.microsoft.com/office/drawing/2014/main" id="{16CFBB50-1103-B54C-9488-0E1A0FE3F67A}"/>
              </a:ext>
            </a:extLst>
          </p:cNvPr>
          <p:cNvSpPr>
            <a:spLocks noGrp="1"/>
          </p:cNvSpPr>
          <p:nvPr>
            <p:ph type="body" sz="quarter" idx="26" hasCustomPrompt="1"/>
          </p:nvPr>
        </p:nvSpPr>
        <p:spPr>
          <a:xfrm>
            <a:off x="8169459"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1" name="Text Placeholder 3">
            <a:extLst>
              <a:ext uri="{FF2B5EF4-FFF2-40B4-BE49-F238E27FC236}">
                <a16:creationId xmlns:a16="http://schemas.microsoft.com/office/drawing/2014/main" id="{9D92CEA0-FD5F-8748-A1E3-880335AB1523}"/>
              </a:ext>
            </a:extLst>
          </p:cNvPr>
          <p:cNvSpPr>
            <a:spLocks noGrp="1"/>
          </p:cNvSpPr>
          <p:nvPr>
            <p:ph type="body" sz="quarter" idx="17" hasCustomPrompt="1"/>
          </p:nvPr>
        </p:nvSpPr>
        <p:spPr>
          <a:xfrm>
            <a:off x="8175773" y="4585136"/>
            <a:ext cx="1585641"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8" name="Text Placeholder 5">
            <a:extLst>
              <a:ext uri="{FF2B5EF4-FFF2-40B4-BE49-F238E27FC236}">
                <a16:creationId xmlns:a16="http://schemas.microsoft.com/office/drawing/2014/main" id="{6DBB723D-6DB6-5746-AC88-B33A6DBECFE3}"/>
              </a:ext>
            </a:extLst>
          </p:cNvPr>
          <p:cNvSpPr>
            <a:spLocks noGrp="1"/>
          </p:cNvSpPr>
          <p:nvPr>
            <p:ph type="body" sz="quarter" idx="27" hasCustomPrompt="1"/>
          </p:nvPr>
        </p:nvSpPr>
        <p:spPr>
          <a:xfrm>
            <a:off x="10134074"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3" name="Text Placeholder 3">
            <a:extLst>
              <a:ext uri="{FF2B5EF4-FFF2-40B4-BE49-F238E27FC236}">
                <a16:creationId xmlns:a16="http://schemas.microsoft.com/office/drawing/2014/main" id="{11E749A5-1927-1E42-B89A-0FE620E3E052}"/>
              </a:ext>
            </a:extLst>
          </p:cNvPr>
          <p:cNvSpPr>
            <a:spLocks noGrp="1"/>
          </p:cNvSpPr>
          <p:nvPr>
            <p:ph type="body" sz="quarter" idx="19" hasCustomPrompt="1"/>
          </p:nvPr>
        </p:nvSpPr>
        <p:spPr>
          <a:xfrm>
            <a:off x="10152797" y="4585136"/>
            <a:ext cx="1564237"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9" name="Folded Corner 38">
            <a:extLst>
              <a:ext uri="{FF2B5EF4-FFF2-40B4-BE49-F238E27FC236}">
                <a16:creationId xmlns:a16="http://schemas.microsoft.com/office/drawing/2014/main" id="{D0AFAB09-EAEA-164B-A952-FB4769F65C71}"/>
              </a:ext>
              <a:ext uri="{C183D7F6-B498-43B3-948B-1728B52AA6E4}">
                <adec:decorative xmlns:adec="http://schemas.microsoft.com/office/drawing/2017/decorative"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highlight a key point with descriptor and 8 topics.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55245526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s bullet lis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3A7E-5BE6-9048-8CFD-802C9CCDF5D1}"/>
              </a:ext>
            </a:extLst>
          </p:cNvPr>
          <p:cNvSpPr>
            <a:spLocks noGrp="1"/>
          </p:cNvSpPr>
          <p:nvPr>
            <p:ph type="title" hasCustomPrompt="1"/>
          </p:nvPr>
        </p:nvSpPr>
        <p:spPr>
          <a:xfrm>
            <a:off x="762694" y="2191133"/>
            <a:ext cx="4369640" cy="1384866"/>
          </a:xfrm>
          <a:noFill/>
        </p:spPr>
        <p:txBody>
          <a:bodyPr vert="horz" lIns="0" tIns="45720" rIns="0" bIns="45720" rtlCol="0" anchor="b" anchorCtr="0">
            <a:noAutofit/>
          </a:bodyPr>
          <a:lstStyle>
            <a:lvl1pPr>
              <a:lnSpc>
                <a:spcPts val="4799"/>
              </a:lnSpc>
              <a:defRPr lang="en-US" sz="4799">
                <a:ea typeface="+mn-ea"/>
                <a:cs typeface="+mn-cs"/>
              </a:defRPr>
            </a:lvl1pPr>
          </a:lstStyle>
          <a:p>
            <a:pPr lvl="0"/>
            <a:r>
              <a:rPr lang="en-US"/>
              <a:t>Enter slide title here in 2 lines</a:t>
            </a:r>
          </a:p>
        </p:txBody>
      </p:sp>
      <p:sp>
        <p:nvSpPr>
          <p:cNvPr id="44" name="Text Placeholder 30">
            <a:extLst>
              <a:ext uri="{FF2B5EF4-FFF2-40B4-BE49-F238E27FC236}">
                <a16:creationId xmlns:a16="http://schemas.microsoft.com/office/drawing/2014/main" id="{AD4B72B0-C721-884E-AFF1-C939116BF961}"/>
              </a:ext>
            </a:extLst>
          </p:cNvPr>
          <p:cNvSpPr>
            <a:spLocks noGrp="1"/>
          </p:cNvSpPr>
          <p:nvPr>
            <p:ph type="body" sz="quarter" idx="12" hasCustomPrompt="1"/>
          </p:nvPr>
        </p:nvSpPr>
        <p:spPr>
          <a:xfrm>
            <a:off x="788089" y="3679289"/>
            <a:ext cx="4339297" cy="1616612"/>
          </a:xfrm>
        </p:spPr>
        <p:txBody>
          <a:bodyPr>
            <a:noAutofit/>
          </a:bodyPr>
          <a:lstStyle>
            <a:lvl1pPr marL="0" indent="0">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39" name="Rectangle 38">
            <a:extLst>
              <a:ext uri="{FF2B5EF4-FFF2-40B4-BE49-F238E27FC236}">
                <a16:creationId xmlns:a16="http://schemas.microsoft.com/office/drawing/2014/main" id="{4F3865DF-4F6A-C047-B00D-CF49AE21965C}"/>
              </a:ext>
              <a:ext uri="{C183D7F6-B498-43B3-948B-1728B52AA6E4}">
                <adec:decorative xmlns:adec="http://schemas.microsoft.com/office/drawing/2017/decorative" val="1"/>
              </a:ext>
            </a:extLst>
          </p:cNvPr>
          <p:cNvSpPr/>
          <p:nvPr userDrawn="1"/>
        </p:nvSpPr>
        <p:spPr>
          <a:xfrm>
            <a:off x="6096000" y="0"/>
            <a:ext cx="6095999"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 Placeholder 2">
            <a:extLst>
              <a:ext uri="{FF2B5EF4-FFF2-40B4-BE49-F238E27FC236}">
                <a16:creationId xmlns:a16="http://schemas.microsoft.com/office/drawing/2014/main" id="{4BEC7120-DA14-404C-9799-B9C7FA7EEA83}"/>
              </a:ext>
            </a:extLst>
          </p:cNvPr>
          <p:cNvSpPr>
            <a:spLocks noGrp="1"/>
          </p:cNvSpPr>
          <p:nvPr>
            <p:ph type="body" sz="quarter" idx="10" hasCustomPrompt="1"/>
          </p:nvPr>
        </p:nvSpPr>
        <p:spPr>
          <a:xfrm>
            <a:off x="6751239" y="2191133"/>
            <a:ext cx="3832353" cy="3447668"/>
          </a:xfrm>
        </p:spPr>
        <p:txBody>
          <a:bodyPr>
            <a:normAutofit/>
          </a:bodyPr>
          <a:lstStyle>
            <a:lvl1pPr marL="342831" indent="-342831">
              <a:buClr>
                <a:schemeClr val="bg2"/>
              </a:buClr>
              <a:buFont typeface="Arial" panose="020B0604020202020204" pitchFamily="34" charset="0"/>
              <a:buChar char="•"/>
              <a:defRPr sz="2400">
                <a:solidFill>
                  <a:schemeClr val="tx1"/>
                </a:solidFill>
              </a:defRPr>
            </a:lvl1pPr>
            <a:lvl3pPr marL="1199910" indent="-285693">
              <a:buClr>
                <a:schemeClr val="bg2"/>
              </a:buClr>
              <a:buFont typeface="Arial" panose="020B0604020202020204" pitchFamily="34" charset="0"/>
              <a:buChar char="•"/>
              <a:defRPr sz="2400">
                <a:solidFill>
                  <a:schemeClr val="tx1"/>
                </a:solidFill>
              </a:defRPr>
            </a:lvl3pPr>
            <a:lvl4pPr marL="1657019" indent="-285693">
              <a:buClr>
                <a:schemeClr val="bg2"/>
              </a:buClr>
              <a:buFont typeface="Arial" panose="020B0604020202020204" pitchFamily="34" charset="0"/>
              <a:buChar char="•"/>
              <a:defRPr sz="2400">
                <a:solidFill>
                  <a:schemeClr val="tx1"/>
                </a:solidFill>
              </a:defRPr>
            </a:lvl4pPr>
            <a:lvl5pPr marL="2114127" indent="-285693">
              <a:buClr>
                <a:schemeClr val="bg2"/>
              </a:buClr>
              <a:buFont typeface="Arial" panose="020B0604020202020204" pitchFamily="34" charset="0"/>
              <a:buChar char="•"/>
              <a:defRPr sz="2400">
                <a:solidFill>
                  <a:schemeClr val="tx1"/>
                </a:solidFill>
              </a:defRPr>
            </a:lvl5pPr>
          </a:lstStyle>
          <a:p>
            <a:pPr lvl="0"/>
            <a:r>
              <a:rPr lang="en-US"/>
              <a:t>Enter your list here</a:t>
            </a:r>
          </a:p>
          <a:p>
            <a:pPr lvl="0"/>
            <a:r>
              <a:rPr lang="en-US"/>
              <a:t>Second level</a:t>
            </a:r>
          </a:p>
          <a:p>
            <a:pPr lvl="2"/>
            <a:r>
              <a:rPr lang="en-US"/>
              <a:t>Third level</a:t>
            </a:r>
          </a:p>
          <a:p>
            <a:pPr lvl="3"/>
            <a:r>
              <a:rPr lang="en-US"/>
              <a:t>Fourth level</a:t>
            </a:r>
          </a:p>
          <a:p>
            <a:pPr lvl="4"/>
            <a:r>
              <a:rPr lang="en-US"/>
              <a:t>Fifth level</a:t>
            </a:r>
          </a:p>
        </p:txBody>
      </p:sp>
      <p:sp>
        <p:nvSpPr>
          <p:cNvPr id="6" name="Folded Corner 5">
            <a:extLst>
              <a:ext uri="{FF2B5EF4-FFF2-40B4-BE49-F238E27FC236}">
                <a16:creationId xmlns:a16="http://schemas.microsoft.com/office/drawing/2014/main" id="{CDDEBF8C-F471-414D-A751-30D4DB5A8FA4}"/>
              </a:ext>
              <a:ext uri="{C183D7F6-B498-43B3-948B-1728B52AA6E4}">
                <adec:decorative xmlns:adec="http://schemas.microsoft.com/office/drawing/2017/decorative"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highlight a key point with descriptor and a supporting text box module on right.</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5093067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ig number descriptor">
    <p:bg>
      <p:bgPr>
        <a:solidFill>
          <a:srgbClr val="FEFAF5"/>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val="1"/>
              </a:ext>
            </a:extLst>
          </p:cNvPr>
          <p:cNvSpPr/>
          <p:nvPr userDrawn="1"/>
        </p:nvSpPr>
        <p:spPr>
          <a:xfrm>
            <a:off x="-2338242" y="-951172"/>
            <a:ext cx="8759203" cy="8760344"/>
          </a:xfrm>
          <a:prstGeom prst="ellipse">
            <a:avLst/>
          </a:pr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DF40380F-E309-1E4E-BE4C-5861417A94C0}"/>
              </a:ext>
            </a:extLst>
          </p:cNvPr>
          <p:cNvSpPr>
            <a:spLocks noGrp="1"/>
          </p:cNvSpPr>
          <p:nvPr>
            <p:ph type="title" hasCustomPrompt="1"/>
          </p:nvPr>
        </p:nvSpPr>
        <p:spPr>
          <a:xfrm>
            <a:off x="732115" y="1890588"/>
            <a:ext cx="4296431" cy="1881804"/>
          </a:xfrm>
          <a:noFill/>
        </p:spPr>
        <p:txBody>
          <a:bodyPr vert="horz" lIns="0" tIns="45720" rIns="0" bIns="45720" rtlCol="0" anchor="b" anchorCtr="0">
            <a:noAutofit/>
          </a:bodyPr>
          <a:lstStyle>
            <a:lvl1pPr>
              <a:defRPr lang="en-US" sz="13897" b="0" i="0">
                <a:solidFill>
                  <a:schemeClr val="bg2"/>
                </a:solidFill>
                <a:ea typeface="+mn-ea"/>
                <a:cs typeface="+mn-cs"/>
              </a:defRPr>
            </a:lvl1pPr>
          </a:lstStyle>
          <a:p>
            <a:pPr marL="0" lvl="0" indent="0">
              <a:spcBef>
                <a:spcPts val="1000"/>
              </a:spcBef>
              <a:buFont typeface="Arial" panose="020B0604020202020204" pitchFamily="34" charset="0"/>
            </a:pPr>
            <a:r>
              <a:rPr lang="en-US"/>
              <a:t>##M+</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59861" y="3877556"/>
            <a:ext cx="427076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a:t>Enter subtitle of label here</a:t>
            </a:r>
          </a:p>
        </p:txBody>
      </p:sp>
      <p:sp>
        <p:nvSpPr>
          <p:cNvPr id="4" name="Text Placeholder 3">
            <a:extLst>
              <a:ext uri="{FF2B5EF4-FFF2-40B4-BE49-F238E27FC236}">
                <a16:creationId xmlns:a16="http://schemas.microsoft.com/office/drawing/2014/main" id="{0987824F-A981-C846-A16C-EDA4212F9538}"/>
              </a:ext>
            </a:extLst>
          </p:cNvPr>
          <p:cNvSpPr>
            <a:spLocks noGrp="1"/>
          </p:cNvSpPr>
          <p:nvPr>
            <p:ph type="body" sz="quarter" idx="13" hasCustomPrompt="1"/>
          </p:nvPr>
        </p:nvSpPr>
        <p:spPr>
          <a:xfrm>
            <a:off x="7132712" y="2266950"/>
            <a:ext cx="3827758" cy="2324100"/>
          </a:xfrm>
        </p:spPr>
        <p:txBody>
          <a:bodyPr>
            <a:normAutofit/>
          </a:bodyPr>
          <a:lstStyle>
            <a:lvl1pPr>
              <a:defRPr sz="2400">
                <a:solidFill>
                  <a:schemeClr val="tx1"/>
                </a:solidFill>
              </a:defRPr>
            </a:lvl1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 et </a:t>
            </a:r>
            <a:r>
              <a:rPr lang="en-US" err="1"/>
              <a:t>laboris</a:t>
            </a:r>
            <a:r>
              <a:rPr lang="en-US"/>
              <a:t> </a:t>
            </a:r>
            <a:r>
              <a:rPr lang="en-US" err="1"/>
              <a:t>aut</a:t>
            </a:r>
            <a:r>
              <a:rPr lang="en-US"/>
              <a:t> </a:t>
            </a:r>
            <a:r>
              <a:rPr lang="en-US" err="1"/>
              <a:t>aspexerat</a:t>
            </a:r>
            <a:r>
              <a:rPr lang="en-US"/>
              <a:t> </a:t>
            </a:r>
            <a:r>
              <a:rPr lang="en-US" err="1"/>
              <a:t>fugiat</a:t>
            </a:r>
            <a:r>
              <a:rPr lang="en-US"/>
              <a:t>. </a:t>
            </a:r>
            <a:r>
              <a:rPr lang="en-US" err="1"/>
              <a:t>ipsa</a:t>
            </a:r>
            <a:r>
              <a:rPr lang="en-US"/>
              <a:t> </a:t>
            </a:r>
            <a:r>
              <a:rPr lang="en-US" err="1"/>
              <a:t>amet</a:t>
            </a:r>
            <a:endParaRPr lang="en-US"/>
          </a:p>
        </p:txBody>
      </p:sp>
      <p:sp>
        <p:nvSpPr>
          <p:cNvPr id="7" name="Folded Corner 6">
            <a:extLst>
              <a:ext uri="{FF2B5EF4-FFF2-40B4-BE49-F238E27FC236}">
                <a16:creationId xmlns:a16="http://schemas.microsoft.com/office/drawing/2014/main" id="{C118A5E8-CA41-CC46-B410-EE39EBC62EA5}"/>
              </a:ext>
              <a:ext uri="{C183D7F6-B498-43B3-948B-1728B52AA6E4}">
                <adec:decorative xmlns:adec="http://schemas.microsoft.com/office/drawing/2017/decorative" val="1"/>
              </a:ext>
            </a:extLst>
          </p:cNvPr>
          <p:cNvSpPr/>
          <p:nvPr userDrawn="1"/>
        </p:nvSpPr>
        <p:spPr>
          <a:xfrm>
            <a:off x="0" y="-1181100"/>
            <a:ext cx="7315041" cy="1066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one big statistic with the ability to add subtext for this statistic on the right.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the most important information on the slide. Use this layout sparingly, or for impact during  the most important moment in your presentation </a:t>
            </a:r>
          </a:p>
        </p:txBody>
      </p:sp>
    </p:spTree>
    <p:extLst>
      <p:ext uri="{BB962C8B-B14F-4D97-AF65-F5344CB8AC3E}">
        <p14:creationId xmlns:p14="http://schemas.microsoft.com/office/powerpoint/2010/main" val="576926844"/>
      </p:ext>
    </p:extLst>
  </p:cSld>
  <p:clrMapOvr>
    <a:overrideClrMapping bg1="lt1" tx1="dk1" bg2="lt2" tx2="dk2" accent1="accent1" accent2="accent2" accent3="accent3" accent4="accent4" accent5="accent5" accent6="accent6" hlink="hlink" folHlink="folHlink"/>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ig number descriptor 2">
    <p:bg>
      <p:bgPr>
        <a:solidFill>
          <a:srgbClr val="FEFAF5"/>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val="1"/>
              </a:ext>
            </a:extLst>
          </p:cNvPr>
          <p:cNvSpPr/>
          <p:nvPr userDrawn="1"/>
        </p:nvSpPr>
        <p:spPr>
          <a:xfrm>
            <a:off x="-2338242" y="-951172"/>
            <a:ext cx="8759203" cy="876034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DF40380F-E309-1E4E-BE4C-5861417A94C0}"/>
              </a:ext>
            </a:extLst>
          </p:cNvPr>
          <p:cNvSpPr>
            <a:spLocks noGrp="1"/>
          </p:cNvSpPr>
          <p:nvPr>
            <p:ph type="title" hasCustomPrompt="1"/>
          </p:nvPr>
        </p:nvSpPr>
        <p:spPr>
          <a:xfrm>
            <a:off x="732115" y="1890588"/>
            <a:ext cx="4296431" cy="1881804"/>
          </a:xfrm>
          <a:noFill/>
        </p:spPr>
        <p:txBody>
          <a:bodyPr vert="horz" lIns="0" tIns="45720" rIns="0" bIns="45720" rtlCol="0" anchor="b" anchorCtr="0">
            <a:noAutofit/>
          </a:bodyPr>
          <a:lstStyle>
            <a:lvl1pPr>
              <a:defRPr lang="en-US" sz="13897" b="0" i="0">
                <a:solidFill>
                  <a:schemeClr val="accent2"/>
                </a:solidFill>
                <a:ea typeface="+mn-ea"/>
                <a:cs typeface="+mn-cs"/>
              </a:defRPr>
            </a:lvl1pPr>
          </a:lstStyle>
          <a:p>
            <a:pPr marL="0" lvl="0" indent="0">
              <a:spcBef>
                <a:spcPts val="1000"/>
              </a:spcBef>
              <a:buFont typeface="Arial" panose="020B0604020202020204" pitchFamily="34" charset="0"/>
            </a:pPr>
            <a:r>
              <a:rPr lang="en-US"/>
              <a:t>##M+</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59861" y="3877556"/>
            <a:ext cx="427076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a:t>Enter subtitle of label here</a:t>
            </a:r>
          </a:p>
        </p:txBody>
      </p:sp>
      <p:sp>
        <p:nvSpPr>
          <p:cNvPr id="4" name="Text Placeholder 3">
            <a:extLst>
              <a:ext uri="{FF2B5EF4-FFF2-40B4-BE49-F238E27FC236}">
                <a16:creationId xmlns:a16="http://schemas.microsoft.com/office/drawing/2014/main" id="{0987824F-A981-C846-A16C-EDA4212F9538}"/>
              </a:ext>
            </a:extLst>
          </p:cNvPr>
          <p:cNvSpPr>
            <a:spLocks noGrp="1"/>
          </p:cNvSpPr>
          <p:nvPr>
            <p:ph type="body" sz="quarter" idx="13" hasCustomPrompt="1"/>
          </p:nvPr>
        </p:nvSpPr>
        <p:spPr>
          <a:xfrm>
            <a:off x="7132712" y="2266950"/>
            <a:ext cx="3827758" cy="2324100"/>
          </a:xfrm>
        </p:spPr>
        <p:txBody>
          <a:bodyPr>
            <a:normAutofit/>
          </a:bodyPr>
          <a:lstStyle>
            <a:lvl1pPr>
              <a:defRPr sz="2400">
                <a:solidFill>
                  <a:schemeClr val="tx1"/>
                </a:solidFill>
              </a:defRPr>
            </a:lvl1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 et </a:t>
            </a:r>
            <a:r>
              <a:rPr lang="en-US" err="1"/>
              <a:t>laboris</a:t>
            </a:r>
            <a:r>
              <a:rPr lang="en-US"/>
              <a:t> </a:t>
            </a:r>
            <a:r>
              <a:rPr lang="en-US" err="1"/>
              <a:t>aut</a:t>
            </a:r>
            <a:r>
              <a:rPr lang="en-US"/>
              <a:t> </a:t>
            </a:r>
            <a:r>
              <a:rPr lang="en-US" err="1"/>
              <a:t>aspexerat</a:t>
            </a:r>
            <a:r>
              <a:rPr lang="en-US"/>
              <a:t> </a:t>
            </a:r>
            <a:r>
              <a:rPr lang="en-US" err="1"/>
              <a:t>fugiat</a:t>
            </a:r>
            <a:r>
              <a:rPr lang="en-US"/>
              <a:t>. </a:t>
            </a:r>
            <a:r>
              <a:rPr lang="en-US" err="1"/>
              <a:t>ipsa</a:t>
            </a:r>
            <a:r>
              <a:rPr lang="en-US"/>
              <a:t> </a:t>
            </a:r>
            <a:r>
              <a:rPr lang="en-US" err="1"/>
              <a:t>amet</a:t>
            </a:r>
            <a:endParaRPr lang="en-US"/>
          </a:p>
        </p:txBody>
      </p:sp>
      <p:sp>
        <p:nvSpPr>
          <p:cNvPr id="7" name="Folded Corner 6">
            <a:extLst>
              <a:ext uri="{FF2B5EF4-FFF2-40B4-BE49-F238E27FC236}">
                <a16:creationId xmlns:a16="http://schemas.microsoft.com/office/drawing/2014/main" id="{C118A5E8-CA41-CC46-B410-EE39EBC62EA5}"/>
              </a:ext>
              <a:ext uri="{C183D7F6-B498-43B3-948B-1728B52AA6E4}">
                <adec:decorative xmlns:adec="http://schemas.microsoft.com/office/drawing/2017/decorative" val="1"/>
              </a:ext>
            </a:extLst>
          </p:cNvPr>
          <p:cNvSpPr/>
          <p:nvPr userDrawn="1"/>
        </p:nvSpPr>
        <p:spPr>
          <a:xfrm>
            <a:off x="0" y="-1181100"/>
            <a:ext cx="7315041" cy="1066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one big statistic with the ability to add subtext for this statistic on the right.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the most important information on the slide. Use this layout sparingly, or for impact during  the most important moment in your presentation </a:t>
            </a:r>
          </a:p>
        </p:txBody>
      </p:sp>
    </p:spTree>
    <p:extLst>
      <p:ext uri="{BB962C8B-B14F-4D97-AF65-F5344CB8AC3E}">
        <p14:creationId xmlns:p14="http://schemas.microsoft.com/office/powerpoint/2010/main" val="637626878"/>
      </p:ext>
    </p:extLst>
  </p:cSld>
  <p:clrMapOvr>
    <a:overrideClrMapping bg1="lt1" tx1="dk1" bg2="lt2" tx2="dk2" accent1="accent1" accent2="accent2" accent3="accent3" accent4="accent4" accent5="accent5" accent6="accent6" hlink="hlink" folHlink="folHlink"/>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s + 3 stats with labels">
    <p:bg>
      <p:bgPr>
        <a:solidFill>
          <a:schemeClr val="bg1"/>
        </a:solidFill>
        <a:effectLst/>
      </p:bgPr>
    </p:bg>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73EC8F1F-FDB3-0F40-A1EE-8B2B7BBEA97C}"/>
              </a:ext>
              <a:ext uri="{C183D7F6-B498-43B3-948B-1728B52AA6E4}">
                <adec:decorative xmlns:adec="http://schemas.microsoft.com/office/drawing/2017/decorative" val="1"/>
              </a:ext>
            </a:extLst>
          </p:cNvPr>
          <p:cNvSpPr>
            <a:spLocks noChangeAspect="1"/>
          </p:cNvSpPr>
          <p:nvPr userDrawn="1"/>
        </p:nvSpPr>
        <p:spPr>
          <a:xfrm>
            <a:off x="4716938" y="1905000"/>
            <a:ext cx="2742843" cy="2743200"/>
          </a:xfrm>
          <a:prstGeom prst="ellipse">
            <a:avLst/>
          </a:prstGeom>
          <a:solidFill>
            <a:srgbClr val="7E8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04BF8081-F0E8-3542-AFD2-482A58D042BF}"/>
              </a:ext>
              <a:ext uri="{C183D7F6-B498-43B3-948B-1728B52AA6E4}">
                <adec:decorative xmlns:adec="http://schemas.microsoft.com/office/drawing/2017/decorative" val="1"/>
              </a:ext>
            </a:extLst>
          </p:cNvPr>
          <p:cNvSpPr>
            <a:spLocks noChangeAspect="1"/>
          </p:cNvSpPr>
          <p:nvPr userDrawn="1"/>
        </p:nvSpPr>
        <p:spPr>
          <a:xfrm>
            <a:off x="8352293" y="1905000"/>
            <a:ext cx="2742843" cy="2743200"/>
          </a:xfrm>
          <a:prstGeom prst="ellipse">
            <a:avLst/>
          </a:prstGeom>
          <a:solidFill>
            <a:srgbClr val="E7A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E9C823BE-2F8C-5140-B70F-19E1B3279FD2}"/>
              </a:ext>
              <a:ext uri="{C183D7F6-B498-43B3-948B-1728B52AA6E4}">
                <adec:decorative xmlns:adec="http://schemas.microsoft.com/office/drawing/2017/decorative" val="1"/>
              </a:ext>
            </a:extLst>
          </p:cNvPr>
          <p:cNvSpPr>
            <a:spLocks noChangeAspect="1"/>
          </p:cNvSpPr>
          <p:nvPr userDrawn="1"/>
        </p:nvSpPr>
        <p:spPr>
          <a:xfrm>
            <a:off x="1081583" y="1905000"/>
            <a:ext cx="2742843" cy="2743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3" name="Text Placeholder 2">
            <a:extLst>
              <a:ext uri="{FF2B5EF4-FFF2-40B4-BE49-F238E27FC236}">
                <a16:creationId xmlns:a16="http://schemas.microsoft.com/office/drawing/2014/main" id="{C6842F6C-340A-8A49-9680-86432C900238}"/>
              </a:ext>
            </a:extLst>
          </p:cNvPr>
          <p:cNvSpPr>
            <a:spLocks noGrp="1"/>
          </p:cNvSpPr>
          <p:nvPr>
            <p:ph type="body" sz="quarter" idx="24" hasCustomPrompt="1"/>
          </p:nvPr>
        </p:nvSpPr>
        <p:spPr>
          <a:xfrm>
            <a:off x="1102362"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a:t>##%</a:t>
            </a:r>
          </a:p>
        </p:txBody>
      </p:sp>
      <p:sp>
        <p:nvSpPr>
          <p:cNvPr id="6" name="Text Placeholder 5">
            <a:extLst>
              <a:ext uri="{FF2B5EF4-FFF2-40B4-BE49-F238E27FC236}">
                <a16:creationId xmlns:a16="http://schemas.microsoft.com/office/drawing/2014/main" id="{A0F4561A-17D3-4444-AF6F-E1ED6D4144CA}"/>
              </a:ext>
            </a:extLst>
          </p:cNvPr>
          <p:cNvSpPr>
            <a:spLocks noGrp="1"/>
          </p:cNvSpPr>
          <p:nvPr>
            <p:ph type="body" sz="quarter" idx="29" hasCustomPrompt="1"/>
          </p:nvPr>
        </p:nvSpPr>
        <p:spPr>
          <a:xfrm>
            <a:off x="762695" y="4917267"/>
            <a:ext cx="3333316" cy="1331134"/>
          </a:xfrm>
        </p:spPr>
        <p:txBody>
          <a:bodyPr/>
          <a:lstStyle>
            <a:lvl1pPr algn="ctr">
              <a:defRPr b="0" i="0">
                <a:latin typeface="Community Light" panose="02000303040000020003" pitchFamily="2" charset="0"/>
              </a:defRPr>
            </a:lvl1pPr>
          </a:lstStyle>
          <a:p>
            <a:pPr lvl="0"/>
            <a:r>
              <a:rPr kumimoji="0" lang="en-US" sz="2999" b="1" i="0" u="none" strike="noStrike" kern="1200" cap="none" spc="0" normalizeH="0" baseline="0" noProof="0">
                <a:ln>
                  <a:noFill/>
                </a:ln>
                <a:solidFill>
                  <a:srgbClr val="935907"/>
                </a:solidFill>
                <a:effectLst/>
                <a:uLnTx/>
                <a:uFillTx/>
                <a:latin typeface="Community Semibold" panose="02000303040000020003" pitchFamily="2" charset="0"/>
                <a:ea typeface="Source Sans Pro Semibold" charset="0"/>
              </a:rPr>
              <a:t>Enter title</a:t>
            </a:r>
            <a:endParaRPr lang="en-US"/>
          </a:p>
          <a:p>
            <a:pPr lvl="0"/>
            <a:r>
              <a:rPr lang="en-US"/>
              <a:t>Enter description here, no more than two lines</a:t>
            </a:r>
          </a:p>
        </p:txBody>
      </p:sp>
      <p:sp>
        <p:nvSpPr>
          <p:cNvPr id="34" name="Text Placeholder 2">
            <a:extLst>
              <a:ext uri="{FF2B5EF4-FFF2-40B4-BE49-F238E27FC236}">
                <a16:creationId xmlns:a16="http://schemas.microsoft.com/office/drawing/2014/main" id="{AA190462-4926-274B-BB4F-354739C011FC}"/>
              </a:ext>
            </a:extLst>
          </p:cNvPr>
          <p:cNvSpPr>
            <a:spLocks noGrp="1"/>
          </p:cNvSpPr>
          <p:nvPr>
            <p:ph type="body" sz="quarter" idx="25" hasCustomPrompt="1"/>
          </p:nvPr>
        </p:nvSpPr>
        <p:spPr>
          <a:xfrm>
            <a:off x="4716938"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a:t>##M</a:t>
            </a:r>
          </a:p>
        </p:txBody>
      </p:sp>
      <p:sp>
        <p:nvSpPr>
          <p:cNvPr id="42" name="Text Placeholder 5">
            <a:extLst>
              <a:ext uri="{FF2B5EF4-FFF2-40B4-BE49-F238E27FC236}">
                <a16:creationId xmlns:a16="http://schemas.microsoft.com/office/drawing/2014/main" id="{2E330F41-8797-D84E-AC56-EB87BFC6553F}"/>
              </a:ext>
            </a:extLst>
          </p:cNvPr>
          <p:cNvSpPr>
            <a:spLocks noGrp="1"/>
          </p:cNvSpPr>
          <p:nvPr>
            <p:ph type="body" sz="quarter" idx="30" hasCustomPrompt="1"/>
          </p:nvPr>
        </p:nvSpPr>
        <p:spPr>
          <a:xfrm>
            <a:off x="4419818" y="4917267"/>
            <a:ext cx="3333316" cy="1331134"/>
          </a:xfrm>
        </p:spPr>
        <p:txBody>
          <a:bodyPr/>
          <a:lstStyle>
            <a:lvl1pPr marL="0" marR="0" indent="0" algn="ctr" defTabSz="914263" rtl="0" eaLnBrk="1" fontAlgn="auto" latinLnBrk="0" hangingPunct="1">
              <a:lnSpc>
                <a:spcPct val="90000"/>
              </a:lnSpc>
              <a:spcBef>
                <a:spcPts val="0"/>
              </a:spcBef>
              <a:spcAft>
                <a:spcPts val="600"/>
              </a:spcAft>
              <a:buClr>
                <a:srgbClr val="0A66C2"/>
              </a:buClr>
              <a:buSzTx/>
              <a:buFontTx/>
              <a:buNone/>
              <a:tabLst/>
              <a:defRPr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kumimoji="0" lang="en-US" sz="2999" b="1" i="0" u="none" strike="noStrike" kern="1200" cap="none" spc="0" normalizeH="0" baseline="0" noProof="0">
                <a:ln>
                  <a:noFill/>
                </a:ln>
                <a:solidFill>
                  <a:srgbClr val="7E8F1D"/>
                </a:solidFill>
                <a:effectLst/>
                <a:uLnTx/>
                <a:uFillTx/>
                <a:latin typeface="Community Semibold" panose="02000303040000020003" pitchFamily="2" charset="0"/>
                <a:ea typeface="Source Sans Pro Semibold" charset="0"/>
                <a:cs typeface="Source Sans Pro Semibold" charset="0"/>
              </a:rPr>
              <a:t>Enter title</a:t>
            </a:r>
          </a:p>
          <a:p>
            <a:pPr lvl="0"/>
            <a:r>
              <a:rPr lang="en-US"/>
              <a:t>Enter description here, no more than two lines</a:t>
            </a:r>
          </a:p>
        </p:txBody>
      </p:sp>
      <p:sp>
        <p:nvSpPr>
          <p:cNvPr id="37" name="Text Placeholder 2">
            <a:extLst>
              <a:ext uri="{FF2B5EF4-FFF2-40B4-BE49-F238E27FC236}">
                <a16:creationId xmlns:a16="http://schemas.microsoft.com/office/drawing/2014/main" id="{54EDF573-C81D-FB46-87B2-6A4787DEAB3A}"/>
              </a:ext>
            </a:extLst>
          </p:cNvPr>
          <p:cNvSpPr>
            <a:spLocks noGrp="1"/>
          </p:cNvSpPr>
          <p:nvPr>
            <p:ph type="body" sz="quarter" idx="26" hasCustomPrompt="1"/>
          </p:nvPr>
        </p:nvSpPr>
        <p:spPr>
          <a:xfrm>
            <a:off x="8352293"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a:t>##B</a:t>
            </a:r>
          </a:p>
        </p:txBody>
      </p:sp>
      <p:sp>
        <p:nvSpPr>
          <p:cNvPr id="46" name="Text Placeholder 5">
            <a:extLst>
              <a:ext uri="{FF2B5EF4-FFF2-40B4-BE49-F238E27FC236}">
                <a16:creationId xmlns:a16="http://schemas.microsoft.com/office/drawing/2014/main" id="{97DACFD9-3FBD-0444-9CDC-266D7B1BE79B}"/>
              </a:ext>
            </a:extLst>
          </p:cNvPr>
          <p:cNvSpPr>
            <a:spLocks noGrp="1"/>
          </p:cNvSpPr>
          <p:nvPr>
            <p:ph type="body" sz="quarter" idx="31" hasCustomPrompt="1"/>
          </p:nvPr>
        </p:nvSpPr>
        <p:spPr>
          <a:xfrm>
            <a:off x="8076942" y="4917267"/>
            <a:ext cx="3333316" cy="1331134"/>
          </a:xfrm>
        </p:spPr>
        <p:txBody>
          <a:bodyPr/>
          <a:lstStyle>
            <a:lvl1pPr marL="0" marR="0" indent="0" algn="ctr" defTabSz="914263" rtl="0" eaLnBrk="1" fontAlgn="auto" latinLnBrk="0" hangingPunct="1">
              <a:lnSpc>
                <a:spcPct val="90000"/>
              </a:lnSpc>
              <a:spcBef>
                <a:spcPts val="0"/>
              </a:spcBef>
              <a:spcAft>
                <a:spcPts val="600"/>
              </a:spcAft>
              <a:buClr>
                <a:srgbClr val="0A66C2"/>
              </a:buClr>
              <a:buSzTx/>
              <a:buFontTx/>
              <a:buNone/>
              <a:tabLst/>
              <a:defRPr b="0" i="0">
                <a:solidFill>
                  <a:schemeClr val="accent6"/>
                </a:solidFill>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kumimoji="0" lang="en-US" sz="2999" b="1" i="0" u="none" strike="noStrike" kern="1200" cap="none" spc="0" normalizeH="0" baseline="0" noProof="0">
                <a:ln>
                  <a:noFill/>
                </a:ln>
                <a:solidFill>
                  <a:srgbClr val="004183"/>
                </a:solidFill>
                <a:effectLst/>
                <a:uLnTx/>
                <a:uFillTx/>
                <a:latin typeface="Community Semibold" panose="02000303040000020003" pitchFamily="2" charset="0"/>
                <a:ea typeface="Source Sans Pro Semibold" charset="0"/>
                <a:cs typeface="Source Sans Pro Semibold" charset="0"/>
              </a:rPr>
              <a:t>Enter title</a:t>
            </a:r>
          </a:p>
          <a:p>
            <a:pPr lvl="0"/>
            <a:r>
              <a:rPr lang="en-US"/>
              <a:t>Enter description here, no more than two lines</a:t>
            </a:r>
          </a:p>
        </p:txBody>
      </p:sp>
      <p:sp>
        <p:nvSpPr>
          <p:cNvPr id="18" name="Folded Corner 17">
            <a:extLst>
              <a:ext uri="{FF2B5EF4-FFF2-40B4-BE49-F238E27FC236}">
                <a16:creationId xmlns:a16="http://schemas.microsoft.com/office/drawing/2014/main" id="{865F5269-81B8-8745-9FA0-8BF437EC2871}"/>
              </a:ext>
              <a:ext uri="{C183D7F6-B498-43B3-948B-1728B52AA6E4}">
                <adec:decorative xmlns:adec="http://schemas.microsoft.com/office/drawing/2017/decorative" val="1"/>
              </a:ext>
            </a:extLst>
          </p:cNvPr>
          <p:cNvSpPr/>
          <p:nvPr userDrawn="1"/>
        </p:nvSpPr>
        <p:spPr>
          <a:xfrm>
            <a:off x="0" y="-1485901"/>
            <a:ext cx="6248380"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3 key stats with a key points and descriptors.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three important stats or facts. Use this layout sparingly, or for impact during  the an important moment in your presentation </a:t>
            </a:r>
          </a:p>
        </p:txBody>
      </p:sp>
    </p:spTree>
    <p:extLst>
      <p:ext uri="{BB962C8B-B14F-4D97-AF65-F5344CB8AC3E}">
        <p14:creationId xmlns:p14="http://schemas.microsoft.com/office/powerpoint/2010/main" val="32918804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large title 2 topics side by s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CD89-1F8D-B04E-8B7B-D9B37205AFF8}"/>
              </a:ext>
            </a:extLst>
          </p:cNvPr>
          <p:cNvSpPr>
            <a:spLocks noGrp="1"/>
          </p:cNvSpPr>
          <p:nvPr>
            <p:ph type="title" hasCustomPrompt="1"/>
          </p:nvPr>
        </p:nvSpPr>
        <p:spPr>
          <a:xfrm>
            <a:off x="772586" y="1245465"/>
            <a:ext cx="5233393" cy="1343702"/>
          </a:xfrm>
        </p:spPr>
        <p:txBody>
          <a:bodyPr/>
          <a:lstStyle>
            <a:lvl1pPr>
              <a:defRPr lang="en-US" sz="4399" b="0" i="0" kern="1200" baseline="0" smtClean="0">
                <a:solidFill>
                  <a:srgbClr val="56687A"/>
                </a:solidFill>
                <a:latin typeface="Community" panose="02000303040000020003" pitchFamily="2" charset="0"/>
                <a:ea typeface="+mn-ea"/>
                <a:cs typeface="+mn-cs"/>
              </a:defRPr>
            </a:lvl1pPr>
          </a:lstStyle>
          <a:p>
            <a:pPr lvl="0"/>
            <a:r>
              <a:rPr lang="en-US"/>
              <a:t>Enter slide title here, in no more than two lines</a:t>
            </a:r>
          </a:p>
        </p:txBody>
      </p:sp>
      <p:sp>
        <p:nvSpPr>
          <p:cNvPr id="22" name="Rectangle 21">
            <a:extLst>
              <a:ext uri="{FF2B5EF4-FFF2-40B4-BE49-F238E27FC236}">
                <a16:creationId xmlns:a16="http://schemas.microsoft.com/office/drawing/2014/main" id="{8C733DAA-201B-C74E-92CF-EC9A48F10AA2}"/>
              </a:ext>
              <a:ext uri="{C183D7F6-B498-43B3-948B-1728B52AA6E4}">
                <adec:decorative xmlns:adec="http://schemas.microsoft.com/office/drawing/2017/decorative" val="1"/>
              </a:ext>
            </a:extLst>
          </p:cNvPr>
          <p:cNvSpPr/>
          <p:nvPr userDrawn="1"/>
        </p:nvSpPr>
        <p:spPr>
          <a:xfrm flipV="1">
            <a:off x="772586" y="3487200"/>
            <a:ext cx="585103" cy="319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Rectangle 23">
            <a:extLst>
              <a:ext uri="{FF2B5EF4-FFF2-40B4-BE49-F238E27FC236}">
                <a16:creationId xmlns:a16="http://schemas.microsoft.com/office/drawing/2014/main" id="{6ABA7AB3-6E3E-F348-A2FD-4CAC3A189D11}"/>
              </a:ext>
              <a:ext uri="{C183D7F6-B498-43B3-948B-1728B52AA6E4}">
                <adec:decorative xmlns:adec="http://schemas.microsoft.com/office/drawing/2017/decorative" val="1"/>
              </a:ext>
            </a:extLst>
          </p:cNvPr>
          <p:cNvSpPr/>
          <p:nvPr userDrawn="1"/>
        </p:nvSpPr>
        <p:spPr>
          <a:xfrm flipV="1">
            <a:off x="6258272" y="3487200"/>
            <a:ext cx="585103" cy="319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Text Placeholder 7">
            <a:extLst>
              <a:ext uri="{FF2B5EF4-FFF2-40B4-BE49-F238E27FC236}">
                <a16:creationId xmlns:a16="http://schemas.microsoft.com/office/drawing/2014/main" id="{E490000A-F84D-C141-A67D-F8F96FB1B0A5}"/>
              </a:ext>
            </a:extLst>
          </p:cNvPr>
          <p:cNvSpPr>
            <a:spLocks noGrp="1"/>
          </p:cNvSpPr>
          <p:nvPr>
            <p:ph type="body" sz="quarter" idx="11" hasCustomPrompt="1"/>
          </p:nvPr>
        </p:nvSpPr>
        <p:spPr>
          <a:xfrm>
            <a:off x="772218" y="2965770"/>
            <a:ext cx="5133307" cy="402590"/>
          </a:xfrm>
        </p:spPr>
        <p:txBody>
          <a:bodyPr>
            <a:normAutofit/>
          </a:bodyPr>
          <a:lstStyle>
            <a:lvl1pPr>
              <a:defRPr sz="2699" b="0" i="0">
                <a:solidFill>
                  <a:schemeClr val="bg2"/>
                </a:solidFill>
                <a:latin typeface="Community" panose="02000303040000020003" pitchFamily="2" charset="0"/>
              </a:defRPr>
            </a:lvl1pPr>
          </a:lstStyle>
          <a:p>
            <a:pPr lvl="0"/>
            <a:r>
              <a:rPr lang="en-US"/>
              <a:t>Enter title here</a:t>
            </a:r>
          </a:p>
        </p:txBody>
      </p:sp>
      <p:sp>
        <p:nvSpPr>
          <p:cNvPr id="10" name="Text Placeholder 9">
            <a:extLst>
              <a:ext uri="{FF2B5EF4-FFF2-40B4-BE49-F238E27FC236}">
                <a16:creationId xmlns:a16="http://schemas.microsoft.com/office/drawing/2014/main" id="{69554DDD-0712-3642-8308-CA0204A80E39}"/>
              </a:ext>
            </a:extLst>
          </p:cNvPr>
          <p:cNvSpPr>
            <a:spLocks noGrp="1"/>
          </p:cNvSpPr>
          <p:nvPr>
            <p:ph type="body" sz="quarter" idx="13" hasCustomPrompt="1"/>
          </p:nvPr>
        </p:nvSpPr>
        <p:spPr>
          <a:xfrm>
            <a:off x="762695" y="3709406"/>
            <a:ext cx="5180925" cy="2057400"/>
          </a:xfrm>
        </p:spPr>
        <p:txBody>
          <a:bodyPr>
            <a:noAutofit/>
          </a:bodyPr>
          <a:lstStyle>
            <a:lvl1pPr>
              <a:defRPr sz="2400"/>
            </a:lvl1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a:t>
            </a:r>
          </a:p>
        </p:txBody>
      </p:sp>
      <p:sp>
        <p:nvSpPr>
          <p:cNvPr id="33" name="Text Placeholder 7">
            <a:extLst>
              <a:ext uri="{FF2B5EF4-FFF2-40B4-BE49-F238E27FC236}">
                <a16:creationId xmlns:a16="http://schemas.microsoft.com/office/drawing/2014/main" id="{9018D21B-E7D8-4A48-B916-4907AC81346D}"/>
              </a:ext>
            </a:extLst>
          </p:cNvPr>
          <p:cNvSpPr>
            <a:spLocks noGrp="1"/>
          </p:cNvSpPr>
          <p:nvPr>
            <p:ph type="body" sz="quarter" idx="12" hasCustomPrompt="1"/>
          </p:nvPr>
        </p:nvSpPr>
        <p:spPr>
          <a:xfrm>
            <a:off x="6257904" y="2965770"/>
            <a:ext cx="5133307" cy="402590"/>
          </a:xfrm>
        </p:spPr>
        <p:txBody>
          <a:bodyPr>
            <a:normAutofit/>
          </a:bodyPr>
          <a:lstStyle>
            <a:lvl1pPr>
              <a:defRPr sz="2699" b="0" i="0">
                <a:solidFill>
                  <a:schemeClr val="bg2"/>
                </a:solidFill>
                <a:latin typeface="Community" panose="02000303040000020003" pitchFamily="2" charset="0"/>
              </a:defRPr>
            </a:lvl1pPr>
          </a:lstStyle>
          <a:p>
            <a:pPr lvl="0"/>
            <a:r>
              <a:rPr lang="en-US"/>
              <a:t>Enter title here</a:t>
            </a:r>
          </a:p>
        </p:txBody>
      </p:sp>
      <p:sp>
        <p:nvSpPr>
          <p:cNvPr id="35" name="Text Placeholder 9">
            <a:extLst>
              <a:ext uri="{FF2B5EF4-FFF2-40B4-BE49-F238E27FC236}">
                <a16:creationId xmlns:a16="http://schemas.microsoft.com/office/drawing/2014/main" id="{0EEB1282-65C8-DA42-B84E-2C0948F8959A}"/>
              </a:ext>
            </a:extLst>
          </p:cNvPr>
          <p:cNvSpPr>
            <a:spLocks noGrp="1"/>
          </p:cNvSpPr>
          <p:nvPr>
            <p:ph type="body" sz="quarter" idx="14" hasCustomPrompt="1"/>
          </p:nvPr>
        </p:nvSpPr>
        <p:spPr>
          <a:xfrm>
            <a:off x="6248380" y="3709406"/>
            <a:ext cx="5180925" cy="2057400"/>
          </a:xfrm>
        </p:spPr>
        <p:txBody>
          <a:bodyPr>
            <a:noAutofit/>
          </a:bodyPr>
          <a:lstStyle>
            <a:lvl1pPr>
              <a:defRPr sz="2400"/>
            </a:lvl1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a:t>
            </a:r>
          </a:p>
        </p:txBody>
      </p:sp>
      <p:sp>
        <p:nvSpPr>
          <p:cNvPr id="9" name="Folded Corner 8">
            <a:extLst>
              <a:ext uri="{FF2B5EF4-FFF2-40B4-BE49-F238E27FC236}">
                <a16:creationId xmlns:a16="http://schemas.microsoft.com/office/drawing/2014/main" id="{CDDD7182-47FC-354E-BFA2-0F9DE2CC9BA0}"/>
              </a:ext>
              <a:ext uri="{C183D7F6-B498-43B3-948B-1728B52AA6E4}">
                <adec:decorative xmlns:adec="http://schemas.microsoft.com/office/drawing/2017/decorative" val="1"/>
              </a:ext>
            </a:extLst>
          </p:cNvPr>
          <p:cNvSpPr/>
          <p:nvPr userDrawn="1"/>
        </p:nvSpPr>
        <p:spPr>
          <a:xfrm>
            <a:off x="0" y="-1219200"/>
            <a:ext cx="6248380" cy="8763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make a main point, supported by two key sections with titles.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all text font should be compelling in content best suited for longer-form reading.</a:t>
            </a:r>
          </a:p>
        </p:txBody>
      </p:sp>
    </p:spTree>
    <p:extLst>
      <p:ext uri="{BB962C8B-B14F-4D97-AF65-F5344CB8AC3E}">
        <p14:creationId xmlns:p14="http://schemas.microsoft.com/office/powerpoint/2010/main" val="7968660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s on large imag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val="1"/>
              </a:ext>
            </a:extLst>
          </p:cNvPr>
          <p:cNvSpPr/>
          <p:nvPr userDrawn="1"/>
        </p:nvSpPr>
        <p:spPr>
          <a:xfrm>
            <a:off x="-2338242" y="-951172"/>
            <a:ext cx="8759203" cy="876034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descr="Image placeholder">
            <a:extLst>
              <a:ext uri="{FF2B5EF4-FFF2-40B4-BE49-F238E27FC236}">
                <a16:creationId xmlns:a16="http://schemas.microsoft.com/office/drawing/2014/main" id="{86DD7381-FEE2-5142-849D-5F6B03AB734B}"/>
              </a:ext>
            </a:extLst>
          </p:cNvPr>
          <p:cNvSpPr>
            <a:spLocks noGrp="1"/>
          </p:cNvSpPr>
          <p:nvPr>
            <p:ph type="pic" sz="quarter" idx="10" hasCustomPrompt="1"/>
          </p:nvPr>
        </p:nvSpPr>
        <p:spPr>
          <a:xfrm>
            <a:off x="4764789" y="-1"/>
            <a:ext cx="7427212" cy="6858001"/>
          </a:xfrm>
          <a:custGeom>
            <a:avLst/>
            <a:gdLst>
              <a:gd name="connsiteX0" fmla="*/ 0 w 14856359"/>
              <a:gd name="connsiteY0" fmla="*/ 0 h 13716001"/>
              <a:gd name="connsiteX1" fmla="*/ 14856359 w 14856359"/>
              <a:gd name="connsiteY1" fmla="*/ 0 h 13716001"/>
              <a:gd name="connsiteX2" fmla="*/ 14856359 w 14856359"/>
              <a:gd name="connsiteY2" fmla="*/ 13716001 h 13716001"/>
              <a:gd name="connsiteX3" fmla="*/ 1 w 14856359"/>
              <a:gd name="connsiteY3" fmla="*/ 13716001 h 13716001"/>
              <a:gd name="connsiteX4" fmla="*/ 124826 w 14856359"/>
              <a:gd name="connsiteY4" fmla="*/ 13617908 h 13716001"/>
              <a:gd name="connsiteX5" fmla="*/ 3312778 w 14856359"/>
              <a:gd name="connsiteY5" fmla="*/ 6858001 h 13716001"/>
              <a:gd name="connsiteX6" fmla="*/ 124826 w 14856359"/>
              <a:gd name="connsiteY6" fmla="*/ 98094 h 1371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6359" h="13716001">
                <a:moveTo>
                  <a:pt x="0" y="0"/>
                </a:moveTo>
                <a:lnTo>
                  <a:pt x="14856359" y="0"/>
                </a:lnTo>
                <a:lnTo>
                  <a:pt x="14856359" y="13716001"/>
                </a:lnTo>
                <a:lnTo>
                  <a:pt x="1" y="13716001"/>
                </a:lnTo>
                <a:lnTo>
                  <a:pt x="124826" y="13617908"/>
                </a:lnTo>
                <a:cubicBezTo>
                  <a:pt x="2071788" y="12011132"/>
                  <a:pt x="3312778" y="9579491"/>
                  <a:pt x="3312778" y="6858001"/>
                </a:cubicBezTo>
                <a:cubicBezTo>
                  <a:pt x="3312778" y="4136511"/>
                  <a:pt x="2071788" y="1704870"/>
                  <a:pt x="124826" y="98094"/>
                </a:cubicBezTo>
                <a:close/>
              </a:path>
            </a:pathLst>
          </a:custGeom>
          <a:pattFill prst="wdUpDiag">
            <a:fgClr>
              <a:srgbClr val="FADFD9"/>
            </a:fgClr>
            <a:bgClr>
              <a:schemeClr val="bg1"/>
            </a:bgClr>
          </a:pattFill>
        </p:spPr>
        <p:txBody>
          <a:bodyPr wrap="square" lIns="8503920" rIns="2834640" anchor="ctr">
            <a:noAutofit/>
          </a:bodyPr>
          <a:lstStyle>
            <a:lvl1pPr marL="0" indent="0" algn="r">
              <a:buFontTx/>
              <a:buNone/>
              <a:defRPr sz="2200"/>
            </a:lvl1pPr>
          </a:lstStyle>
          <a:p>
            <a:r>
              <a:rPr lang="en-US"/>
              <a:t>Drag and drop image here</a:t>
            </a:r>
          </a:p>
        </p:txBody>
      </p:sp>
      <p:sp>
        <p:nvSpPr>
          <p:cNvPr id="7" name="Title 1">
            <a:extLst>
              <a:ext uri="{FF2B5EF4-FFF2-40B4-BE49-F238E27FC236}">
                <a16:creationId xmlns:a16="http://schemas.microsoft.com/office/drawing/2014/main" id="{EF6A0D7F-082A-3248-91D9-53919F556DC0}"/>
              </a:ext>
            </a:extLst>
          </p:cNvPr>
          <p:cNvSpPr>
            <a:spLocks noGrp="1"/>
          </p:cNvSpPr>
          <p:nvPr>
            <p:ph type="title" hasCustomPrompt="1"/>
          </p:nvPr>
        </p:nvSpPr>
        <p:spPr>
          <a:xfrm>
            <a:off x="720377" y="2408238"/>
            <a:ext cx="4617006" cy="1020763"/>
          </a:xfrm>
          <a:noFill/>
        </p:spPr>
        <p:txBody>
          <a:bodyPr vert="horz" lIns="0" tIns="45720" rIns="0" bIns="45720" rtlCol="0" anchor="b" anchorCtr="0">
            <a:noAutofit/>
          </a:bodyPr>
          <a:lstStyle>
            <a:lvl1pPr>
              <a:defRPr lang="en-US" sz="5749" dirty="0">
                <a:ea typeface="+mn-ea"/>
                <a:cs typeface="+mn-cs"/>
              </a:defRPr>
            </a:lvl1pPr>
          </a:lstStyle>
          <a:p>
            <a:pPr lvl="0"/>
            <a:r>
              <a:rPr lang="en-US"/>
              <a:t>Enter slide title here in two lines</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10439" y="3642773"/>
            <a:ext cx="461700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a:t>Enter your subtitle here,</a:t>
            </a:r>
            <a:br>
              <a:rPr lang="en-US"/>
            </a:br>
            <a:r>
              <a:rPr lang="en-US"/>
              <a:t>up to three lines</a:t>
            </a:r>
          </a:p>
        </p:txBody>
      </p:sp>
      <p:sp>
        <p:nvSpPr>
          <p:cNvPr id="6" name="Folded Corner 5">
            <a:extLst>
              <a:ext uri="{FF2B5EF4-FFF2-40B4-BE49-F238E27FC236}">
                <a16:creationId xmlns:a16="http://schemas.microsoft.com/office/drawing/2014/main" id="{3DD3AFC8-6F22-EF4D-96B6-644B4422994B}"/>
              </a:ext>
              <a:ext uri="{C183D7F6-B498-43B3-948B-1728B52AA6E4}">
                <adec:decorative xmlns:adec="http://schemas.microsoft.com/office/drawing/2017/decorative" val="1"/>
              </a:ext>
            </a:extLst>
          </p:cNvPr>
          <p:cNvSpPr/>
          <p:nvPr userDrawn="1"/>
        </p:nvSpPr>
        <p:spPr>
          <a:xfrm>
            <a:off x="0" y="-647700"/>
            <a:ext cx="6096000" cy="4953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has visual impact with dramatic typography and image use.</a:t>
            </a:r>
          </a:p>
        </p:txBody>
      </p:sp>
    </p:spTree>
    <p:extLst>
      <p:ext uri="{BB962C8B-B14F-4D97-AF65-F5344CB8AC3E}">
        <p14:creationId xmlns:p14="http://schemas.microsoft.com/office/powerpoint/2010/main" val="4095305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en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5BA5E77-5A51-1E49-AEC3-D47AFCAC1ADE}"/>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1"/>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574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rgbClr val="447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sp>
        <p:nvSpPr>
          <p:cNvPr id="13" name="Folded Corner 12">
            <a:extLst>
              <a:ext uri="{FF2B5EF4-FFF2-40B4-BE49-F238E27FC236}">
                <a16:creationId xmlns:a16="http://schemas.microsoft.com/office/drawing/2014/main" id="{C52B399C-1F0D-CC42-80CF-F0076FEC65DC}"/>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pic>
        <p:nvPicPr>
          <p:cNvPr id="12" name="Logo">
            <a:extLst>
              <a:ext uri="{FF2B5EF4-FFF2-40B4-BE49-F238E27FC236}">
                <a16:creationId xmlns:a16="http://schemas.microsoft.com/office/drawing/2014/main" id="{8D19C2B2-6FB7-E34E-94E2-A7B8C6AEE6F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Tree>
    <p:extLst>
      <p:ext uri="{BB962C8B-B14F-4D97-AF65-F5344CB8AC3E}">
        <p14:creationId xmlns:p14="http://schemas.microsoft.com/office/powerpoint/2010/main" val="1275406110"/>
      </p:ext>
    </p:extLst>
  </p:cSld>
  <p:clrMapOvr>
    <a:masterClrMapping/>
  </p:clrMapOvr>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slide: one speak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723485-C88B-AA45-8E0D-9DB938AC4606}"/>
              </a:ext>
              <a:ext uri="{C183D7F6-B498-43B3-948B-1728B52AA6E4}">
                <adec:decorative xmlns:adec="http://schemas.microsoft.com/office/drawing/2017/decorative" val="1"/>
              </a:ext>
            </a:extLst>
          </p:cNvPr>
          <p:cNvSpPr/>
          <p:nvPr/>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ln>
                <a:solidFill>
                  <a:sysClr val="windowText" lastClr="000000"/>
                </a:solidFill>
              </a:ln>
            </a:endParaRPr>
          </a:p>
        </p:txBody>
      </p:sp>
      <p:pic>
        <p:nvPicPr>
          <p:cNvPr id="17" name="Picture 16">
            <a:extLst>
              <a:ext uri="{FF2B5EF4-FFF2-40B4-BE49-F238E27FC236}">
                <a16:creationId xmlns:a16="http://schemas.microsoft.com/office/drawing/2014/main" id="{9825146B-1FC1-D04B-93CD-25738B47D45A}"/>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 name="Title 1">
            <a:extLst>
              <a:ext uri="{FF2B5EF4-FFF2-40B4-BE49-F238E27FC236}">
                <a16:creationId xmlns:a16="http://schemas.microsoft.com/office/drawing/2014/main" id="{D3D1E1EB-A2EE-A74C-A3A9-D279BC79C3AF}"/>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33" name="Text Placeholder 28">
            <a:extLst>
              <a:ext uri="{FF2B5EF4-FFF2-40B4-BE49-F238E27FC236}">
                <a16:creationId xmlns:a16="http://schemas.microsoft.com/office/drawing/2014/main" id="{B2F347B6-7545-EC4C-B88E-DA7A06BBDF88}"/>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1" name="Folded Corner 10">
            <a:extLst>
              <a:ext uri="{FF2B5EF4-FFF2-40B4-BE49-F238E27FC236}">
                <a16:creationId xmlns:a16="http://schemas.microsoft.com/office/drawing/2014/main" id="{CF10B45B-0924-054D-9F26-8E81EE63E9C7}"/>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 one speaker.</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32904307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slide: 2 speakers">
    <p:bg>
      <p:bgPr>
        <a:solidFill>
          <a:srgbClr val="FDFAF5"/>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DD98565-7254-EE44-B43E-57FC83F9388F}"/>
              </a:ext>
              <a:ext uri="{C183D7F6-B498-43B3-948B-1728B52AA6E4}">
                <adec:decorative xmlns:adec="http://schemas.microsoft.com/office/drawing/2017/decorative" val="1"/>
              </a:ext>
            </a:extLst>
          </p:cNvPr>
          <p:cNvSpPr/>
          <p:nvPr userDrawn="1"/>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20" name="Picture 19">
            <a:extLst>
              <a:ext uri="{FF2B5EF4-FFF2-40B4-BE49-F238E27FC236}">
                <a16:creationId xmlns:a16="http://schemas.microsoft.com/office/drawing/2014/main" id="{CB4128AB-A1B8-B547-A96C-24176DF3892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7" name="Title 1">
            <a:extLst>
              <a:ext uri="{FF2B5EF4-FFF2-40B4-BE49-F238E27FC236}">
                <a16:creationId xmlns:a16="http://schemas.microsoft.com/office/drawing/2014/main" id="{38AB22FF-3E15-4343-B689-705FABA33615}"/>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23" name="Text Placeholder 28">
            <a:extLst>
              <a:ext uri="{FF2B5EF4-FFF2-40B4-BE49-F238E27FC236}">
                <a16:creationId xmlns:a16="http://schemas.microsoft.com/office/drawing/2014/main" id="{5859809C-2FC3-5946-9ADA-4337F868F863}"/>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1678"/>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36630"/>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52506"/>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val="1"/>
              </a:ext>
            </a:extLst>
          </p:cNvPr>
          <p:cNvSpPr>
            <a:spLocks noGrp="1"/>
          </p:cNvSpPr>
          <p:nvPr>
            <p:ph type="pic" sz="quarter" idx="12" hasCustomPrompt="1"/>
          </p:nvPr>
        </p:nvSpPr>
        <p:spPr>
          <a:xfrm>
            <a:off x="3888672" y="3671678"/>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36630"/>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52506"/>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3" name="Folded Corner 12">
            <a:extLst>
              <a:ext uri="{FF2B5EF4-FFF2-40B4-BE49-F238E27FC236}">
                <a16:creationId xmlns:a16="http://schemas.microsoft.com/office/drawing/2014/main" id="{B19A892B-7709-7547-A8B7-C60C0C7757CC}"/>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 2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29159332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3 speakers">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301F7E9-46CC-3741-A623-265E5A00367D}"/>
              </a:ext>
            </a:extLst>
          </p:cNvPr>
          <p:cNvSpPr/>
          <p:nvPr userDrawn="1"/>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26" name="Picture 25">
            <a:extLst>
              <a:ext uri="{FF2B5EF4-FFF2-40B4-BE49-F238E27FC236}">
                <a16:creationId xmlns:a16="http://schemas.microsoft.com/office/drawing/2014/main" id="{3EA9B617-75C8-424E-A5E3-40AB1E11E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17" name="Title 1">
            <a:extLst>
              <a:ext uri="{FF2B5EF4-FFF2-40B4-BE49-F238E27FC236}">
                <a16:creationId xmlns:a16="http://schemas.microsoft.com/office/drawing/2014/main" id="{EE072583-B67E-184F-BB23-48AB7B4159C8}"/>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28" name="Text Placeholder 28">
            <a:extLst>
              <a:ext uri="{FF2B5EF4-FFF2-40B4-BE49-F238E27FC236}">
                <a16:creationId xmlns:a16="http://schemas.microsoft.com/office/drawing/2014/main" id="{D3C13650-C22D-F346-8B75-456A584E296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val="1"/>
              </a:ext>
            </a:extLst>
          </p:cNvPr>
          <p:cNvSpPr>
            <a:spLocks noGrp="1"/>
          </p:cNvSpPr>
          <p:nvPr>
            <p:ph type="pic" sz="quarter" idx="12" hasCustomPrompt="1"/>
          </p:nvPr>
        </p:nvSpPr>
        <p:spPr>
          <a:xfrm>
            <a:off x="3888672"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val="1"/>
              </a:ext>
            </a:extLst>
          </p:cNvPr>
          <p:cNvSpPr>
            <a:spLocks noGrp="1"/>
          </p:cNvSpPr>
          <p:nvPr>
            <p:ph type="pic" sz="quarter" idx="14" hasCustomPrompt="1"/>
          </p:nvPr>
        </p:nvSpPr>
        <p:spPr>
          <a:xfrm>
            <a:off x="6830807"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6605318"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6605318"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6" name="Folded Corner 15">
            <a:extLst>
              <a:ext uri="{FF2B5EF4-FFF2-40B4-BE49-F238E27FC236}">
                <a16:creationId xmlns:a16="http://schemas.microsoft.com/office/drawing/2014/main" id="{A1EE1320-6906-0F41-A1E2-6E2071D592FF}"/>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with32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20291810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4 speaker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77BBA68-9473-7140-AA46-1269EBBCA57A}"/>
              </a:ext>
            </a:extLst>
          </p:cNvPr>
          <p:cNvSpPr/>
          <p:nvPr userDrawn="1"/>
        </p:nvSpPr>
        <p:spPr>
          <a:xfrm>
            <a:off x="0" y="0"/>
            <a:ext cx="12192000" cy="318087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30" name="Picture 29">
            <a:extLst>
              <a:ext uri="{FF2B5EF4-FFF2-40B4-BE49-F238E27FC236}">
                <a16:creationId xmlns:a16="http://schemas.microsoft.com/office/drawing/2014/main" id="{E038C9CB-9C3E-AD4C-B636-540A529747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0" name="Title 1">
            <a:extLst>
              <a:ext uri="{FF2B5EF4-FFF2-40B4-BE49-F238E27FC236}">
                <a16:creationId xmlns:a16="http://schemas.microsoft.com/office/drawing/2014/main" id="{BF171157-6363-FF43-B01A-6F57419AD3BA}"/>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32" name="Text Placeholder 28">
            <a:extLst>
              <a:ext uri="{FF2B5EF4-FFF2-40B4-BE49-F238E27FC236}">
                <a16:creationId xmlns:a16="http://schemas.microsoft.com/office/drawing/2014/main" id="{F07CE224-6B28-7B44-9D4C-14E43B0443E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val="1"/>
              </a:ext>
            </a:extLst>
          </p:cNvPr>
          <p:cNvSpPr>
            <a:spLocks noGrp="1"/>
          </p:cNvSpPr>
          <p:nvPr>
            <p:ph type="pic" sz="quarter" idx="12" hasCustomPrompt="1"/>
          </p:nvPr>
        </p:nvSpPr>
        <p:spPr>
          <a:xfrm>
            <a:off x="3888672"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val="1"/>
              </a:ext>
            </a:extLst>
          </p:cNvPr>
          <p:cNvSpPr>
            <a:spLocks noGrp="1"/>
          </p:cNvSpPr>
          <p:nvPr>
            <p:ph type="pic" sz="quarter" idx="14" hasCustomPrompt="1"/>
          </p:nvPr>
        </p:nvSpPr>
        <p:spPr>
          <a:xfrm>
            <a:off x="6830807"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a:t>Drag and drop image here</a:t>
            </a:r>
          </a:p>
        </p:txBody>
      </p:sp>
      <p:sp>
        <p:nvSpPr>
          <p:cNvPr id="27" name="Picture Placeholder 18">
            <a:extLst>
              <a:ext uri="{FF2B5EF4-FFF2-40B4-BE49-F238E27FC236}">
                <a16:creationId xmlns:a16="http://schemas.microsoft.com/office/drawing/2014/main" id="{A5960CF8-68A7-1A47-80D4-9C4D054534D6}"/>
              </a:ext>
              <a:ext uri="{C183D7F6-B498-43B3-948B-1728B52AA6E4}">
                <adec:decorative xmlns:adec="http://schemas.microsoft.com/office/drawing/2017/decorative" val="1"/>
              </a:ext>
            </a:extLst>
          </p:cNvPr>
          <p:cNvSpPr>
            <a:spLocks noGrp="1"/>
          </p:cNvSpPr>
          <p:nvPr>
            <p:ph type="pic" sz="quarter" idx="15" hasCustomPrompt="1"/>
          </p:nvPr>
        </p:nvSpPr>
        <p:spPr>
          <a:xfrm>
            <a:off x="974552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6605318"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6605318"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2" name="Text Placeholder 34">
            <a:extLst>
              <a:ext uri="{FF2B5EF4-FFF2-40B4-BE49-F238E27FC236}">
                <a16:creationId xmlns:a16="http://schemas.microsoft.com/office/drawing/2014/main" id="{EB65A1DF-08ED-D346-BC56-E1B62FE08929}"/>
              </a:ext>
            </a:extLst>
          </p:cNvPr>
          <p:cNvSpPr>
            <a:spLocks noGrp="1"/>
          </p:cNvSpPr>
          <p:nvPr>
            <p:ph type="body" sz="quarter" idx="25" hasCustomPrompt="1"/>
          </p:nvPr>
        </p:nvSpPr>
        <p:spPr>
          <a:xfrm>
            <a:off x="952003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3" name="Text Placeholder 34">
            <a:extLst>
              <a:ext uri="{FF2B5EF4-FFF2-40B4-BE49-F238E27FC236}">
                <a16:creationId xmlns:a16="http://schemas.microsoft.com/office/drawing/2014/main" id="{21413E0E-2BEC-CE49-AB43-1E5800A34600}"/>
              </a:ext>
            </a:extLst>
          </p:cNvPr>
          <p:cNvSpPr>
            <a:spLocks noGrp="1"/>
          </p:cNvSpPr>
          <p:nvPr>
            <p:ph type="body" sz="quarter" idx="26" hasCustomPrompt="1"/>
          </p:nvPr>
        </p:nvSpPr>
        <p:spPr>
          <a:xfrm>
            <a:off x="952003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Folded Corner 22">
            <a:extLst>
              <a:ext uri="{FF2B5EF4-FFF2-40B4-BE49-F238E27FC236}">
                <a16:creationId xmlns:a16="http://schemas.microsoft.com/office/drawing/2014/main" id="{8A2EC4D1-AF2D-7141-B6C9-007AB0F261A6}"/>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 4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75879525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slide: 5 speaker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77BBA68-9473-7140-AA46-1269EBBCA57A}"/>
              </a:ext>
            </a:extLst>
          </p:cNvPr>
          <p:cNvSpPr/>
          <p:nvPr userDrawn="1"/>
        </p:nvSpPr>
        <p:spPr>
          <a:xfrm>
            <a:off x="0" y="0"/>
            <a:ext cx="12192000" cy="318087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30" name="Picture 29">
            <a:extLst>
              <a:ext uri="{FF2B5EF4-FFF2-40B4-BE49-F238E27FC236}">
                <a16:creationId xmlns:a16="http://schemas.microsoft.com/office/drawing/2014/main" id="{E038C9CB-9C3E-AD4C-B636-540A529747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0" name="Title 1">
            <a:extLst>
              <a:ext uri="{FF2B5EF4-FFF2-40B4-BE49-F238E27FC236}">
                <a16:creationId xmlns:a16="http://schemas.microsoft.com/office/drawing/2014/main" id="{BF171157-6363-FF43-B01A-6F57419AD3BA}"/>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32" name="Text Placeholder 28">
            <a:extLst>
              <a:ext uri="{FF2B5EF4-FFF2-40B4-BE49-F238E27FC236}">
                <a16:creationId xmlns:a16="http://schemas.microsoft.com/office/drawing/2014/main" id="{F07CE224-6B28-7B44-9D4C-14E43B0443E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val="1"/>
              </a:ext>
            </a:extLst>
          </p:cNvPr>
          <p:cNvSpPr>
            <a:spLocks noGrp="1"/>
          </p:cNvSpPr>
          <p:nvPr>
            <p:ph type="pic" sz="quarter" idx="12" hasCustomPrompt="1"/>
          </p:nvPr>
        </p:nvSpPr>
        <p:spPr>
          <a:xfrm>
            <a:off x="3119340"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val="1"/>
              </a:ext>
            </a:extLst>
          </p:cNvPr>
          <p:cNvSpPr>
            <a:spLocks noGrp="1"/>
          </p:cNvSpPr>
          <p:nvPr>
            <p:ph type="pic" sz="quarter" idx="14" hasCustomPrompt="1"/>
          </p:nvPr>
        </p:nvSpPr>
        <p:spPr>
          <a:xfrm>
            <a:off x="5283511"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a:t>Drag and drop image here</a:t>
            </a:r>
          </a:p>
        </p:txBody>
      </p:sp>
      <p:sp>
        <p:nvSpPr>
          <p:cNvPr id="27" name="Picture Placeholder 18">
            <a:extLst>
              <a:ext uri="{FF2B5EF4-FFF2-40B4-BE49-F238E27FC236}">
                <a16:creationId xmlns:a16="http://schemas.microsoft.com/office/drawing/2014/main" id="{A5960CF8-68A7-1A47-80D4-9C4D054534D6}"/>
              </a:ext>
              <a:ext uri="{C183D7F6-B498-43B3-948B-1728B52AA6E4}">
                <adec:decorative xmlns:adec="http://schemas.microsoft.com/office/drawing/2017/decorative" val="1"/>
              </a:ext>
            </a:extLst>
          </p:cNvPr>
          <p:cNvSpPr>
            <a:spLocks noGrp="1"/>
          </p:cNvSpPr>
          <p:nvPr>
            <p:ph type="pic" sz="quarter" idx="15" hasCustomPrompt="1"/>
          </p:nvPr>
        </p:nvSpPr>
        <p:spPr>
          <a:xfrm>
            <a:off x="9544826"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2931904"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2931904"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50580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50580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2" name="Text Placeholder 34">
            <a:extLst>
              <a:ext uri="{FF2B5EF4-FFF2-40B4-BE49-F238E27FC236}">
                <a16:creationId xmlns:a16="http://schemas.microsoft.com/office/drawing/2014/main" id="{EB65A1DF-08ED-D346-BC56-E1B62FE08929}"/>
              </a:ext>
            </a:extLst>
          </p:cNvPr>
          <p:cNvSpPr>
            <a:spLocks noGrp="1"/>
          </p:cNvSpPr>
          <p:nvPr>
            <p:ph type="body" sz="quarter" idx="25" hasCustomPrompt="1"/>
          </p:nvPr>
        </p:nvSpPr>
        <p:spPr>
          <a:xfrm>
            <a:off x="9319337"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3" name="Text Placeholder 34">
            <a:extLst>
              <a:ext uri="{FF2B5EF4-FFF2-40B4-BE49-F238E27FC236}">
                <a16:creationId xmlns:a16="http://schemas.microsoft.com/office/drawing/2014/main" id="{21413E0E-2BEC-CE49-AB43-1E5800A34600}"/>
              </a:ext>
            </a:extLst>
          </p:cNvPr>
          <p:cNvSpPr>
            <a:spLocks noGrp="1"/>
          </p:cNvSpPr>
          <p:nvPr>
            <p:ph type="body" sz="quarter" idx="26" hasCustomPrompt="1"/>
          </p:nvPr>
        </p:nvSpPr>
        <p:spPr>
          <a:xfrm>
            <a:off x="9319337"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Folded Corner 22">
            <a:extLst>
              <a:ext uri="{FF2B5EF4-FFF2-40B4-BE49-F238E27FC236}">
                <a16:creationId xmlns:a16="http://schemas.microsoft.com/office/drawing/2014/main" id="{8A2EC4D1-AF2D-7141-B6C9-007AB0F261A6}"/>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 4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
        <p:nvSpPr>
          <p:cNvPr id="21" name="Picture Placeholder 18">
            <a:extLst>
              <a:ext uri="{FF2B5EF4-FFF2-40B4-BE49-F238E27FC236}">
                <a16:creationId xmlns:a16="http://schemas.microsoft.com/office/drawing/2014/main" id="{D5A86420-94A3-B045-99D1-0730B9D8847E}"/>
              </a:ext>
              <a:ext uri="{C183D7F6-B498-43B3-948B-1728B52AA6E4}">
                <adec:decorative xmlns:adec="http://schemas.microsoft.com/office/drawing/2017/decorative" val="1"/>
              </a:ext>
            </a:extLst>
          </p:cNvPr>
          <p:cNvSpPr>
            <a:spLocks noGrp="1"/>
          </p:cNvSpPr>
          <p:nvPr>
            <p:ph type="pic" sz="quarter" idx="27" hasCustomPrompt="1"/>
          </p:nvPr>
        </p:nvSpPr>
        <p:spPr>
          <a:xfrm>
            <a:off x="7413117"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a:t>Drag and drop image here</a:t>
            </a:r>
          </a:p>
        </p:txBody>
      </p:sp>
      <p:sp>
        <p:nvSpPr>
          <p:cNvPr id="24" name="Text Placeholder 34">
            <a:extLst>
              <a:ext uri="{FF2B5EF4-FFF2-40B4-BE49-F238E27FC236}">
                <a16:creationId xmlns:a16="http://schemas.microsoft.com/office/drawing/2014/main" id="{0E186A93-0416-F447-845E-22010A498E3E}"/>
              </a:ext>
            </a:extLst>
          </p:cNvPr>
          <p:cNvSpPr>
            <a:spLocks noGrp="1"/>
          </p:cNvSpPr>
          <p:nvPr>
            <p:ph type="body" sz="quarter" idx="28" hasCustomPrompt="1"/>
          </p:nvPr>
        </p:nvSpPr>
        <p:spPr>
          <a:xfrm>
            <a:off x="7187628"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5FBEB8CF-4B41-504E-B54F-F8F7F09A74C7}"/>
              </a:ext>
            </a:extLst>
          </p:cNvPr>
          <p:cNvSpPr>
            <a:spLocks noGrp="1"/>
          </p:cNvSpPr>
          <p:nvPr>
            <p:ph type="body" sz="quarter" idx="29" hasCustomPrompt="1"/>
          </p:nvPr>
        </p:nvSpPr>
        <p:spPr>
          <a:xfrm>
            <a:off x="7187628"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Tree>
    <p:extLst>
      <p:ext uri="{BB962C8B-B14F-4D97-AF65-F5344CB8AC3E}">
        <p14:creationId xmlns:p14="http://schemas.microsoft.com/office/powerpoint/2010/main" val="240242943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ig idea full bleed image 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CDED-B67A-F849-AE82-EFEA6850910E}"/>
              </a:ext>
            </a:extLst>
          </p:cNvPr>
          <p:cNvSpPr>
            <a:spLocks noGrp="1"/>
          </p:cNvSpPr>
          <p:nvPr>
            <p:ph type="title" hasCustomPrompt="1"/>
          </p:nvPr>
        </p:nvSpPr>
        <p:spPr>
          <a:xfrm>
            <a:off x="3287852" y="2207079"/>
            <a:ext cx="5616297" cy="2443843"/>
          </a:xfrm>
          <a:noFill/>
        </p:spPr>
        <p:txBody>
          <a:bodyPr vert="horz" lIns="0" tIns="45720" rIns="0" bIns="45720" numCol="1" rtlCol="0" anchor="ctr" anchorCtr="0">
            <a:noAutofit/>
          </a:bodyPr>
          <a:lstStyle>
            <a:lvl1pPr algn="ctr">
              <a:lnSpc>
                <a:spcPts val="5219"/>
              </a:lnSpc>
              <a:spcBef>
                <a:spcPts val="1000"/>
              </a:spcBef>
              <a:defRPr lang="en-US" sz="4349">
                <a:ea typeface="+mn-ea"/>
                <a:cs typeface="+mn-cs"/>
              </a:defRPr>
            </a:lvl1pPr>
          </a:lstStyle>
          <a:p>
            <a:pPr lvl="0"/>
            <a:r>
              <a:rPr lang="en-US"/>
              <a:t>Enter a big statement or impactful quote in three lines or less</a:t>
            </a:r>
          </a:p>
        </p:txBody>
      </p:sp>
      <p:sp>
        <p:nvSpPr>
          <p:cNvPr id="6" name="Folded Corner 5">
            <a:extLst>
              <a:ext uri="{FF2B5EF4-FFF2-40B4-BE49-F238E27FC236}">
                <a16:creationId xmlns:a16="http://schemas.microsoft.com/office/drawing/2014/main" id="{A146C342-1704-1B43-9F78-254DE1493FDC}"/>
              </a:ext>
              <a:ext uri="{C183D7F6-B498-43B3-948B-1728B52AA6E4}">
                <adec:decorative xmlns:adec="http://schemas.microsoft.com/office/drawing/2017/decorative" val="1"/>
              </a:ext>
            </a:extLst>
          </p:cNvPr>
          <p:cNvSpPr/>
          <p:nvPr userDrawn="1"/>
        </p:nvSpPr>
        <p:spPr>
          <a:xfrm>
            <a:off x="0" y="-1333501"/>
            <a:ext cx="5943620" cy="10421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interrupt a full-bleed image with a compelling or arresting quote.</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Use a photo that has interest or people connection from opposite ends of the frame. Do not overlay image with color or add transparency.</a:t>
            </a:r>
          </a:p>
        </p:txBody>
      </p:sp>
      <p:sp>
        <p:nvSpPr>
          <p:cNvPr id="84" name="Picture Placeholder 83">
            <a:extLst>
              <a:ext uri="{FF2B5EF4-FFF2-40B4-BE49-F238E27FC236}">
                <a16:creationId xmlns:a16="http://schemas.microsoft.com/office/drawing/2014/main" id="{C8D4D258-217F-EF4E-9FD3-4166A2FCD03F}"/>
              </a:ext>
              <a:ext uri="{C183D7F6-B498-43B3-948B-1728B52AA6E4}">
                <adec:decorative xmlns:adec="http://schemas.microsoft.com/office/drawing/2017/decorative" val="1"/>
              </a:ext>
            </a:extLst>
          </p:cNvPr>
          <p:cNvSpPr>
            <a:spLocks noGrp="1"/>
          </p:cNvSpPr>
          <p:nvPr>
            <p:ph type="pic" sz="quarter" idx="12" hasCustomPrompt="1"/>
          </p:nvPr>
        </p:nvSpPr>
        <p:spPr>
          <a:xfrm>
            <a:off x="7548735" y="0"/>
            <a:ext cx="4641532" cy="6906655"/>
          </a:xfrm>
          <a:custGeom>
            <a:avLst/>
            <a:gdLst>
              <a:gd name="connsiteX0" fmla="*/ 0 w 9284273"/>
              <a:gd name="connsiteY0" fmla="*/ 0 h 13813309"/>
              <a:gd name="connsiteX1" fmla="*/ 9284273 w 9284273"/>
              <a:gd name="connsiteY1" fmla="*/ 0 h 13813309"/>
              <a:gd name="connsiteX2" fmla="*/ 9284273 w 9284273"/>
              <a:gd name="connsiteY2" fmla="*/ 13813309 h 13813309"/>
              <a:gd name="connsiteX3" fmla="*/ 124130 w 9284273"/>
              <a:gd name="connsiteY3" fmla="*/ 13813309 h 13813309"/>
              <a:gd name="connsiteX4" fmla="*/ 353053 w 9284273"/>
              <a:gd name="connsiteY4" fmla="*/ 13709815 h 13813309"/>
              <a:gd name="connsiteX5" fmla="*/ 4611085 w 9284273"/>
              <a:gd name="connsiteY5" fmla="*/ 6934133 h 13813309"/>
              <a:gd name="connsiteX6" fmla="*/ 20082 w 9284273"/>
              <a:gd name="connsiteY6" fmla="*/ 7918 h 1381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4273" h="13813309">
                <a:moveTo>
                  <a:pt x="0" y="0"/>
                </a:moveTo>
                <a:lnTo>
                  <a:pt x="9284273" y="0"/>
                </a:lnTo>
                <a:lnTo>
                  <a:pt x="9284273" y="13813309"/>
                </a:lnTo>
                <a:lnTo>
                  <a:pt x="124130" y="13813309"/>
                </a:lnTo>
                <a:lnTo>
                  <a:pt x="353053" y="13709815"/>
                </a:lnTo>
                <a:cubicBezTo>
                  <a:pt x="2872491" y="12495826"/>
                  <a:pt x="4611085" y="9918014"/>
                  <a:pt x="4611085" y="6934133"/>
                </a:cubicBezTo>
                <a:cubicBezTo>
                  <a:pt x="4611085" y="3820518"/>
                  <a:pt x="2718021" y="1149051"/>
                  <a:pt x="20082" y="7918"/>
                </a:cubicBezTo>
                <a:close/>
              </a:path>
            </a:pathLst>
          </a:custGeom>
          <a:pattFill prst="wdUpDiag">
            <a:fgClr>
              <a:srgbClr val="FADFD8"/>
            </a:fgClr>
            <a:bgClr>
              <a:schemeClr val="bg1"/>
            </a:bgClr>
          </a:pattFill>
        </p:spPr>
        <p:txBody>
          <a:bodyPr wrap="square" lIns="640080" tIns="548640" rIns="548640">
            <a:noAutofit/>
          </a:bodyPr>
          <a:lstStyle>
            <a:lvl1pPr algn="r">
              <a:defRPr/>
            </a:lvl1pPr>
          </a:lstStyle>
          <a:p>
            <a:r>
              <a:rPr lang="en-US"/>
              <a:t>Drag and drop same</a:t>
            </a:r>
          </a:p>
          <a:p>
            <a:r>
              <a:rPr lang="en-US"/>
              <a:t>image here</a:t>
            </a:r>
          </a:p>
          <a:p>
            <a:endParaRPr lang="en-US"/>
          </a:p>
          <a:p>
            <a:endParaRPr lang="en-US"/>
          </a:p>
          <a:p>
            <a:endParaRPr lang="en-US"/>
          </a:p>
          <a:p>
            <a:endParaRPr lang="en-US"/>
          </a:p>
          <a:p>
            <a:endParaRPr lang="en-US"/>
          </a:p>
          <a:p>
            <a:endParaRPr lang="en-US"/>
          </a:p>
          <a:p>
            <a:endParaRPr lang="en-US"/>
          </a:p>
          <a:p>
            <a:endParaRPr lang="en-US"/>
          </a:p>
          <a:p>
            <a:endParaRPr lang="en-US"/>
          </a:p>
          <a:p>
            <a:r>
              <a:rPr lang="en-US"/>
              <a:t>*Do not add color</a:t>
            </a:r>
          </a:p>
          <a:p>
            <a:r>
              <a:rPr lang="en-US"/>
              <a:t>overlay or transparency</a:t>
            </a:r>
          </a:p>
        </p:txBody>
      </p:sp>
      <p:sp>
        <p:nvSpPr>
          <p:cNvPr id="89" name="Picture Placeholder 88">
            <a:extLst>
              <a:ext uri="{FF2B5EF4-FFF2-40B4-BE49-F238E27FC236}">
                <a16:creationId xmlns:a16="http://schemas.microsoft.com/office/drawing/2014/main" id="{A531C527-46B4-714B-8C14-C61278E3C509}"/>
              </a:ext>
              <a:ext uri="{C183D7F6-B498-43B3-948B-1728B52AA6E4}">
                <adec:decorative xmlns:adec="http://schemas.microsoft.com/office/drawing/2017/decorative" val="1"/>
              </a:ext>
            </a:extLst>
          </p:cNvPr>
          <p:cNvSpPr>
            <a:spLocks noGrp="1"/>
          </p:cNvSpPr>
          <p:nvPr>
            <p:ph type="pic" sz="quarter" idx="13" hasCustomPrompt="1"/>
          </p:nvPr>
        </p:nvSpPr>
        <p:spPr>
          <a:xfrm>
            <a:off x="0" y="0"/>
            <a:ext cx="4643265" cy="6858000"/>
          </a:xfrm>
          <a:custGeom>
            <a:avLst/>
            <a:gdLst>
              <a:gd name="connsiteX0" fmla="*/ 0 w 9287739"/>
              <a:gd name="connsiteY0" fmla="*/ 0 h 13716000"/>
              <a:gd name="connsiteX1" fmla="*/ 9287739 w 9287739"/>
              <a:gd name="connsiteY1" fmla="*/ 0 h 13716000"/>
              <a:gd name="connsiteX2" fmla="*/ 9267658 w 9287739"/>
              <a:gd name="connsiteY2" fmla="*/ 7918 h 13716000"/>
              <a:gd name="connsiteX3" fmla="*/ 4676654 w 9287739"/>
              <a:gd name="connsiteY3" fmla="*/ 6934133 h 13716000"/>
              <a:gd name="connsiteX4" fmla="*/ 8934686 w 9287739"/>
              <a:gd name="connsiteY4" fmla="*/ 13709815 h 13716000"/>
              <a:gd name="connsiteX5" fmla="*/ 8948367 w 9287739"/>
              <a:gd name="connsiteY5" fmla="*/ 13716000 h 13716000"/>
              <a:gd name="connsiteX6" fmla="*/ 0 w 9287739"/>
              <a:gd name="connsiteY6"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7739" h="13716000">
                <a:moveTo>
                  <a:pt x="0" y="0"/>
                </a:moveTo>
                <a:lnTo>
                  <a:pt x="9287739" y="0"/>
                </a:lnTo>
                <a:lnTo>
                  <a:pt x="9267658" y="7918"/>
                </a:lnTo>
                <a:cubicBezTo>
                  <a:pt x="6569718" y="1149051"/>
                  <a:pt x="4676654" y="3820518"/>
                  <a:pt x="4676654" y="6934133"/>
                </a:cubicBezTo>
                <a:cubicBezTo>
                  <a:pt x="4676654" y="9918014"/>
                  <a:pt x="6415249" y="12495826"/>
                  <a:pt x="8934686" y="13709815"/>
                </a:cubicBezTo>
                <a:lnTo>
                  <a:pt x="8948367" y="13716000"/>
                </a:lnTo>
                <a:lnTo>
                  <a:pt x="0" y="13716000"/>
                </a:lnTo>
                <a:close/>
              </a:path>
            </a:pathLst>
          </a:custGeom>
          <a:pattFill prst="wdUpDiag">
            <a:fgClr>
              <a:srgbClr val="FADFD8"/>
            </a:fgClr>
            <a:bgClr>
              <a:schemeClr val="bg1"/>
            </a:bgClr>
          </a:pattFill>
        </p:spPr>
        <p:txBody>
          <a:bodyPr wrap="square" lIns="640080" tIns="548640">
            <a:noAutofit/>
          </a:bodyPr>
          <a:lstStyle>
            <a:lvl1pPr>
              <a:defRPr/>
            </a:lvl1pPr>
          </a:lstStyle>
          <a:p>
            <a:r>
              <a:rPr lang="en-US"/>
              <a:t>Drag and drop</a:t>
            </a:r>
          </a:p>
          <a:p>
            <a:r>
              <a:rPr lang="en-US"/>
              <a:t>image here</a:t>
            </a:r>
          </a:p>
        </p:txBody>
      </p:sp>
    </p:spTree>
    <p:extLst>
      <p:ext uri="{BB962C8B-B14F-4D97-AF65-F5344CB8AC3E}">
        <p14:creationId xmlns:p14="http://schemas.microsoft.com/office/powerpoint/2010/main" val="216852874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mobile title">
    <p:bg>
      <p:bgPr>
        <a:solidFill>
          <a:schemeClr val="bg1"/>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1231496C-7811-F84F-98FE-0B1EB1950EF7}"/>
              </a:ext>
              <a:ext uri="{C183D7F6-B498-43B3-948B-1728B52AA6E4}">
                <adec:decorative xmlns:adec="http://schemas.microsoft.com/office/drawing/2017/decorative" val="1"/>
              </a:ext>
            </a:extLst>
          </p:cNvPr>
          <p:cNvSpPr/>
          <p:nvPr userDrawn="1"/>
        </p:nvSpPr>
        <p:spPr>
          <a:xfrm>
            <a:off x="12699" y="3176"/>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5" name="Title 4">
            <a:extLst>
              <a:ext uri="{FF2B5EF4-FFF2-40B4-BE49-F238E27FC236}">
                <a16:creationId xmlns:a16="http://schemas.microsoft.com/office/drawing/2014/main" id="{E656A11E-5A2D-FE4A-95FA-DF76B5C45498}"/>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a:t>Enter slide title here</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val="1"/>
              </a:ext>
            </a:extLst>
          </p:cNvPr>
          <p:cNvSpPr/>
          <p:nvPr userDrawn="1"/>
        </p:nvSpPr>
        <p:spPr>
          <a:xfrm>
            <a:off x="-1" y="-1371600"/>
            <a:ext cx="5524575" cy="10795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several devices with sample product shot. </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compelling.</a:t>
            </a:r>
          </a:p>
        </p:txBody>
      </p:sp>
      <p:pic>
        <p:nvPicPr>
          <p:cNvPr id="17" name="Picture 16" descr="Apple laptop device">
            <a:extLst>
              <a:ext uri="{FF2B5EF4-FFF2-40B4-BE49-F238E27FC236}">
                <a16:creationId xmlns:a16="http://schemas.microsoft.com/office/drawing/2014/main" id="{4687D033-BF02-EE4B-8809-390D89B0B3F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041970" y="664329"/>
            <a:ext cx="8016540" cy="4432799"/>
          </a:xfrm>
          <a:prstGeom prst="rect">
            <a:avLst/>
          </a:prstGeom>
        </p:spPr>
      </p:pic>
      <p:sp>
        <p:nvSpPr>
          <p:cNvPr id="36" name="Picture Placeholder 35">
            <a:extLst>
              <a:ext uri="{FF2B5EF4-FFF2-40B4-BE49-F238E27FC236}">
                <a16:creationId xmlns:a16="http://schemas.microsoft.com/office/drawing/2014/main" id="{873283DB-39A6-2F41-9F93-E2C5CCD0E3D0}"/>
              </a:ext>
              <a:ext uri="{C183D7F6-B498-43B3-948B-1728B52AA6E4}">
                <adec:decorative xmlns:adec="http://schemas.microsoft.com/office/drawing/2017/decorative" val="1"/>
              </a:ext>
            </a:extLst>
          </p:cNvPr>
          <p:cNvSpPr>
            <a:spLocks noGrp="1"/>
          </p:cNvSpPr>
          <p:nvPr>
            <p:ph type="pic" sz="quarter" idx="18" hasCustomPrompt="1"/>
          </p:nvPr>
        </p:nvSpPr>
        <p:spPr>
          <a:xfrm>
            <a:off x="8094129" y="967777"/>
            <a:ext cx="5923778" cy="3552899"/>
          </a:xfrm>
          <a:custGeom>
            <a:avLst/>
            <a:gdLst>
              <a:gd name="connsiteX0" fmla="*/ 0 w 11849098"/>
              <a:gd name="connsiteY0" fmla="*/ 0 h 7105797"/>
              <a:gd name="connsiteX1" fmla="*/ 11849098 w 11849098"/>
              <a:gd name="connsiteY1" fmla="*/ 0 h 7105797"/>
              <a:gd name="connsiteX2" fmla="*/ 11849098 w 11849098"/>
              <a:gd name="connsiteY2" fmla="*/ 7105797 h 7105797"/>
              <a:gd name="connsiteX3" fmla="*/ 8327954 w 11849098"/>
              <a:gd name="connsiteY3" fmla="*/ 7105797 h 7105797"/>
              <a:gd name="connsiteX4" fmla="*/ 8327954 w 11849098"/>
              <a:gd name="connsiteY4" fmla="*/ 6876532 h 7105797"/>
              <a:gd name="connsiteX5" fmla="*/ 7946946 w 11849098"/>
              <a:gd name="connsiteY5" fmla="*/ 6495524 h 7105797"/>
              <a:gd name="connsiteX6" fmla="*/ 7199194 w 11849098"/>
              <a:gd name="connsiteY6" fmla="*/ 6495524 h 7105797"/>
              <a:gd name="connsiteX7" fmla="*/ 7199194 w 11849098"/>
              <a:gd name="connsiteY7" fmla="*/ 6484133 h 7105797"/>
              <a:gd name="connsiteX8" fmla="*/ 7167446 w 11849098"/>
              <a:gd name="connsiteY8" fmla="*/ 6452382 h 7105797"/>
              <a:gd name="connsiteX9" fmla="*/ 6139966 w 11849098"/>
              <a:gd name="connsiteY9" fmla="*/ 6452382 h 7105797"/>
              <a:gd name="connsiteX10" fmla="*/ 6108218 w 11849098"/>
              <a:gd name="connsiteY10" fmla="*/ 6484133 h 7105797"/>
              <a:gd name="connsiteX11" fmla="*/ 6108218 w 11849098"/>
              <a:gd name="connsiteY11" fmla="*/ 6495524 h 7105797"/>
              <a:gd name="connsiteX12" fmla="*/ 5708738 w 11849098"/>
              <a:gd name="connsiteY12" fmla="*/ 6495524 h 7105797"/>
              <a:gd name="connsiteX13" fmla="*/ 5708738 w 11849098"/>
              <a:gd name="connsiteY13" fmla="*/ 6480844 h 7105797"/>
              <a:gd name="connsiteX14" fmla="*/ 5676990 w 11849098"/>
              <a:gd name="connsiteY14" fmla="*/ 6449093 h 7105797"/>
              <a:gd name="connsiteX15" fmla="*/ 5094730 w 11849098"/>
              <a:gd name="connsiteY15" fmla="*/ 6449093 h 7105797"/>
              <a:gd name="connsiteX16" fmla="*/ 5062978 w 11849098"/>
              <a:gd name="connsiteY16" fmla="*/ 6480844 h 7105797"/>
              <a:gd name="connsiteX17" fmla="*/ 5062978 w 11849098"/>
              <a:gd name="connsiteY17" fmla="*/ 6495524 h 7105797"/>
              <a:gd name="connsiteX18" fmla="*/ 959806 w 11849098"/>
              <a:gd name="connsiteY18" fmla="*/ 6495524 h 7105797"/>
              <a:gd name="connsiteX19" fmla="*/ 578799 w 11849098"/>
              <a:gd name="connsiteY19" fmla="*/ 6876532 h 7105797"/>
              <a:gd name="connsiteX20" fmla="*/ 578799 w 11849098"/>
              <a:gd name="connsiteY20" fmla="*/ 7105797 h 7105797"/>
              <a:gd name="connsiteX21" fmla="*/ 0 w 11849098"/>
              <a:gd name="connsiteY21" fmla="*/ 7105797 h 710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49098" h="7105797">
                <a:moveTo>
                  <a:pt x="0" y="0"/>
                </a:moveTo>
                <a:lnTo>
                  <a:pt x="11849098" y="0"/>
                </a:lnTo>
                <a:lnTo>
                  <a:pt x="11849098" y="7105797"/>
                </a:lnTo>
                <a:lnTo>
                  <a:pt x="8327954" y="7105797"/>
                </a:lnTo>
                <a:lnTo>
                  <a:pt x="8327954" y="6876532"/>
                </a:lnTo>
                <a:cubicBezTo>
                  <a:pt x="8327954" y="6666107"/>
                  <a:pt x="8157370" y="6495524"/>
                  <a:pt x="7946946" y="6495524"/>
                </a:cubicBezTo>
                <a:lnTo>
                  <a:pt x="7199194" y="6495524"/>
                </a:lnTo>
                <a:lnTo>
                  <a:pt x="7199194" y="6484133"/>
                </a:lnTo>
                <a:cubicBezTo>
                  <a:pt x="7199194" y="6466597"/>
                  <a:pt x="7184982" y="6452382"/>
                  <a:pt x="7167446" y="6452382"/>
                </a:cubicBezTo>
                <a:lnTo>
                  <a:pt x="6139966" y="6452382"/>
                </a:lnTo>
                <a:cubicBezTo>
                  <a:pt x="6122430" y="6452382"/>
                  <a:pt x="6108218" y="6466597"/>
                  <a:pt x="6108218" y="6484133"/>
                </a:cubicBezTo>
                <a:lnTo>
                  <a:pt x="6108218" y="6495524"/>
                </a:lnTo>
                <a:lnTo>
                  <a:pt x="5708738" y="6495524"/>
                </a:lnTo>
                <a:lnTo>
                  <a:pt x="5708738" y="6480844"/>
                </a:lnTo>
                <a:cubicBezTo>
                  <a:pt x="5708738" y="6463308"/>
                  <a:pt x="5694526" y="6449093"/>
                  <a:pt x="5676990" y="6449093"/>
                </a:cubicBezTo>
                <a:lnTo>
                  <a:pt x="5094730" y="6449093"/>
                </a:lnTo>
                <a:cubicBezTo>
                  <a:pt x="5077194" y="6449093"/>
                  <a:pt x="5062978" y="6463308"/>
                  <a:pt x="5062978" y="6480844"/>
                </a:cubicBezTo>
                <a:lnTo>
                  <a:pt x="5062978" y="6495524"/>
                </a:lnTo>
                <a:lnTo>
                  <a:pt x="959806" y="6495524"/>
                </a:lnTo>
                <a:cubicBezTo>
                  <a:pt x="749382" y="6495524"/>
                  <a:pt x="578799" y="6666107"/>
                  <a:pt x="578799" y="6876532"/>
                </a:cubicBezTo>
                <a:lnTo>
                  <a:pt x="578799" y="7105797"/>
                </a:lnTo>
                <a:lnTo>
                  <a:pt x="0" y="7105797"/>
                </a:lnTo>
                <a:close/>
              </a:path>
            </a:pathLst>
          </a:custGeom>
          <a:pattFill prst="wdUpDiag">
            <a:fgClr>
              <a:srgbClr val="FADFD9"/>
            </a:fgClr>
            <a:bgClr>
              <a:schemeClr val="bg1"/>
            </a:bgClr>
          </a:pattFill>
        </p:spPr>
        <p:txBody>
          <a:bodyPr wrap="square" lIns="914400" tIns="1463040" rIns="914400">
            <a:noAutofit/>
          </a:bodyPr>
          <a:lstStyle>
            <a:lvl1pPr marL="0" indent="0" algn="ctr">
              <a:buNone/>
              <a:defRPr sz="1800">
                <a:solidFill>
                  <a:schemeClr val="tx1"/>
                </a:solidFill>
              </a:defRPr>
            </a:lvl1pPr>
          </a:lstStyle>
          <a:p>
            <a:r>
              <a:rPr lang="en-US"/>
              <a:t>Drag and drop your screenshot into</a:t>
            </a:r>
          </a:p>
          <a:p>
            <a:r>
              <a:rPr lang="en-US"/>
              <a:t>this photo placeholder</a:t>
            </a:r>
          </a:p>
        </p:txBody>
      </p:sp>
      <p:pic>
        <p:nvPicPr>
          <p:cNvPr id="11" name="samsung" descr="Samsung mobile device">
            <a:extLst>
              <a:ext uri="{FF2B5EF4-FFF2-40B4-BE49-F238E27FC236}">
                <a16:creationId xmlns:a16="http://schemas.microsoft.com/office/drawing/2014/main" id="{07E112AD-A438-494E-A623-4C578D2E31B2}"/>
              </a:ext>
            </a:extLst>
          </p:cNvPr>
          <p:cNvPicPr>
            <a:picLocks noChangeAspect="1"/>
          </p:cNvPicPr>
          <p:nvPr userDrawn="1"/>
        </p:nvPicPr>
        <p:blipFill>
          <a:blip r:embed="rId3"/>
          <a:stretch>
            <a:fillRect/>
          </a:stretch>
        </p:blipFill>
        <p:spPr>
          <a:xfrm rot="5400000">
            <a:off x="9392839" y="3180877"/>
            <a:ext cx="1850572" cy="3872785"/>
          </a:xfrm>
          <a:prstGeom prst="rect">
            <a:avLst/>
          </a:prstGeom>
        </p:spPr>
      </p:pic>
      <p:pic>
        <p:nvPicPr>
          <p:cNvPr id="19" name="phone" descr="Apple mobile device">
            <a:extLst>
              <a:ext uri="{FF2B5EF4-FFF2-40B4-BE49-F238E27FC236}">
                <a16:creationId xmlns:a16="http://schemas.microsoft.com/office/drawing/2014/main" id="{33020B85-5772-3044-84C1-E2C5D0A826B0}"/>
              </a:ext>
              <a:ext uri="{C183D7F6-B498-43B3-948B-1728B52AA6E4}">
                <adec:decorative xmlns:adec="http://schemas.microsoft.com/office/drawing/2017/decorative" val="0"/>
              </a:ext>
            </a:extLst>
          </p:cNvPr>
          <p:cNvPicPr>
            <a:picLocks noChangeAspect="1"/>
          </p:cNvPicPr>
          <p:nvPr userDrawn="1"/>
        </p:nvPicPr>
        <p:blipFill>
          <a:blip r:embed="rId4">
            <a:lum bright="28000"/>
          </a:blip>
          <a:stretch>
            <a:fillRect/>
          </a:stretch>
        </p:blipFill>
        <p:spPr>
          <a:xfrm>
            <a:off x="6285239" y="1929638"/>
            <a:ext cx="1775037" cy="3720274"/>
          </a:xfrm>
          <a:prstGeom prst="rect">
            <a:avLst/>
          </a:prstGeom>
          <a:noFill/>
        </p:spPr>
      </p:pic>
      <p:sp>
        <p:nvSpPr>
          <p:cNvPr id="20" name="Picture Placeholder 6">
            <a:extLst>
              <a:ext uri="{FF2B5EF4-FFF2-40B4-BE49-F238E27FC236}">
                <a16:creationId xmlns:a16="http://schemas.microsoft.com/office/drawing/2014/main" id="{61E3F1C0-4D74-FA4F-AD08-21F66105D88C}"/>
              </a:ext>
              <a:ext uri="{C183D7F6-B498-43B3-948B-1728B52AA6E4}">
                <adec:decorative xmlns:adec="http://schemas.microsoft.com/office/drawing/2017/decorative" val="1"/>
              </a:ext>
            </a:extLst>
          </p:cNvPr>
          <p:cNvSpPr>
            <a:spLocks noGrp="1"/>
          </p:cNvSpPr>
          <p:nvPr>
            <p:ph type="pic" sz="quarter" idx="19" hasCustomPrompt="1"/>
          </p:nvPr>
        </p:nvSpPr>
        <p:spPr>
          <a:xfrm>
            <a:off x="6344115" y="1976466"/>
            <a:ext cx="1658932" cy="3615293"/>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91440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sp>
        <p:nvSpPr>
          <p:cNvPr id="13" name="Picture Placeholder 12">
            <a:extLst>
              <a:ext uri="{FF2B5EF4-FFF2-40B4-BE49-F238E27FC236}">
                <a16:creationId xmlns:a16="http://schemas.microsoft.com/office/drawing/2014/main" id="{F78136D5-1730-684F-B51A-7348B3C24675}"/>
              </a:ext>
            </a:extLst>
          </p:cNvPr>
          <p:cNvSpPr>
            <a:spLocks noGrp="1"/>
          </p:cNvSpPr>
          <p:nvPr>
            <p:ph type="pic" sz="quarter" idx="22" hasCustomPrompt="1"/>
          </p:nvPr>
        </p:nvSpPr>
        <p:spPr>
          <a:xfrm>
            <a:off x="8568989" y="4277323"/>
            <a:ext cx="3456365" cy="1679247"/>
          </a:xfrm>
          <a:custGeom>
            <a:avLst/>
            <a:gdLst>
              <a:gd name="connsiteX0" fmla="*/ 728624 w 16785497"/>
              <a:gd name="connsiteY0" fmla="*/ 0 h 8154036"/>
              <a:gd name="connsiteX1" fmla="*/ 16056871 w 16785497"/>
              <a:gd name="connsiteY1" fmla="*/ 0 h 8154036"/>
              <a:gd name="connsiteX2" fmla="*/ 16785497 w 16785497"/>
              <a:gd name="connsiteY2" fmla="*/ 728237 h 8154036"/>
              <a:gd name="connsiteX3" fmla="*/ 16785497 w 16785497"/>
              <a:gd name="connsiteY3" fmla="*/ 7425799 h 8154036"/>
              <a:gd name="connsiteX4" fmla="*/ 16056871 w 16785497"/>
              <a:gd name="connsiteY4" fmla="*/ 8154036 h 8154036"/>
              <a:gd name="connsiteX5" fmla="*/ 728624 w 16785497"/>
              <a:gd name="connsiteY5" fmla="*/ 8154036 h 8154036"/>
              <a:gd name="connsiteX6" fmla="*/ 0 w 16785497"/>
              <a:gd name="connsiteY6" fmla="*/ 7425799 h 8154036"/>
              <a:gd name="connsiteX7" fmla="*/ 0 w 16785497"/>
              <a:gd name="connsiteY7" fmla="*/ 728237 h 8154036"/>
              <a:gd name="connsiteX8" fmla="*/ 728624 w 16785497"/>
              <a:gd name="connsiteY8" fmla="*/ 0 h 815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5497" h="8154036">
                <a:moveTo>
                  <a:pt x="728624" y="0"/>
                </a:moveTo>
                <a:lnTo>
                  <a:pt x="16056871" y="0"/>
                </a:lnTo>
                <a:cubicBezTo>
                  <a:pt x="16459279" y="0"/>
                  <a:pt x="16785497" y="326044"/>
                  <a:pt x="16785497" y="728237"/>
                </a:cubicBezTo>
                <a:lnTo>
                  <a:pt x="16785497" y="7425799"/>
                </a:lnTo>
                <a:cubicBezTo>
                  <a:pt x="16785497" y="7827993"/>
                  <a:pt x="16459279" y="8154036"/>
                  <a:pt x="16056871" y="8154036"/>
                </a:cubicBezTo>
                <a:lnTo>
                  <a:pt x="728624" y="8154036"/>
                </a:lnTo>
                <a:cubicBezTo>
                  <a:pt x="326217" y="8154036"/>
                  <a:pt x="0" y="7827993"/>
                  <a:pt x="0" y="7425799"/>
                </a:cubicBezTo>
                <a:lnTo>
                  <a:pt x="0" y="728237"/>
                </a:lnTo>
                <a:cubicBezTo>
                  <a:pt x="0" y="326044"/>
                  <a:pt x="326217" y="0"/>
                  <a:pt x="728624" y="0"/>
                </a:cubicBezTo>
                <a:close/>
              </a:path>
            </a:pathLst>
          </a:custGeom>
          <a:pattFill prst="wdUpDiag">
            <a:fgClr>
              <a:srgbClr val="FADFD9"/>
            </a:fgClr>
            <a:bgClr>
              <a:schemeClr val="bg1"/>
            </a:bgClr>
          </a:pattFill>
        </p:spPr>
        <p:txBody>
          <a:bodyPr wrap="square" lIns="914400" rIns="2103120" anchor="ctr" anchorCtr="0">
            <a:noAutofit/>
          </a:bodyPr>
          <a:lstStyle>
            <a:lvl1pPr>
              <a:defRPr sz="1600"/>
            </a:lvl1pPr>
          </a:lstStyle>
          <a:p>
            <a:r>
              <a:rPr lang="en-US"/>
              <a:t>Drag and drop your Samsung screenshot into this photo placeholder</a:t>
            </a:r>
          </a:p>
        </p:txBody>
      </p:sp>
      <p:pic>
        <p:nvPicPr>
          <p:cNvPr id="12" name="Picture 11">
            <a:extLst>
              <a:ext uri="{FF2B5EF4-FFF2-40B4-BE49-F238E27FC236}">
                <a16:creationId xmlns:a16="http://schemas.microsoft.com/office/drawing/2014/main" id="{0C9DFB2D-61C2-C34E-8CC6-BA1ECD04710F}"/>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3643286745"/>
      </p:ext>
    </p:extLst>
  </p:cSld>
  <p:clrMapOvr>
    <a:masterClrMapping/>
  </p:clrMapOvr>
  <p:hf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iphone x + galaxy s9">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7D6D4C9-D57E-8344-BF5F-43C19426766C}"/>
              </a:ext>
            </a:extLst>
          </p:cNvPr>
          <p:cNvPicPr>
            <a:picLocks noChangeAspect="1"/>
          </p:cNvPicPr>
          <p:nvPr userDrawn="1"/>
        </p:nvPicPr>
        <p:blipFill>
          <a:blip r:embed="rId2"/>
          <a:stretch>
            <a:fillRect/>
          </a:stretch>
        </p:blipFill>
        <p:spPr>
          <a:xfrm>
            <a:off x="9940684" y="278893"/>
            <a:ext cx="3023084" cy="6328209"/>
          </a:xfrm>
          <a:prstGeom prst="rect">
            <a:avLst/>
          </a:prstGeom>
        </p:spPr>
      </p:pic>
      <p:sp>
        <p:nvSpPr>
          <p:cNvPr id="23" name="Freeform 22">
            <a:extLst>
              <a:ext uri="{FF2B5EF4-FFF2-40B4-BE49-F238E27FC236}">
                <a16:creationId xmlns:a16="http://schemas.microsoft.com/office/drawing/2014/main" id="{CC1EBB87-530F-304D-91D9-F1BA21B06F80}"/>
              </a:ext>
              <a:ext uri="{C183D7F6-B498-43B3-948B-1728B52AA6E4}">
                <adec:decorative xmlns:adec="http://schemas.microsoft.com/office/drawing/2017/decorative"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24" name="Title 4">
            <a:extLst>
              <a:ext uri="{FF2B5EF4-FFF2-40B4-BE49-F238E27FC236}">
                <a16:creationId xmlns:a16="http://schemas.microsoft.com/office/drawing/2014/main" id="{4DF083A5-7CFF-0C4C-BAB5-2B3BA95BC97A}"/>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a:t>Enter slide title here</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val="1"/>
              </a:ext>
            </a:extLst>
          </p:cNvPr>
          <p:cNvSpPr/>
          <p:nvPr userDrawn="1"/>
        </p:nvSpPr>
        <p:spPr>
          <a:xfrm>
            <a:off x="0" y="-1394460"/>
            <a:ext cx="4484331" cy="110236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iOS and Android screenshots.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Drag and drop screenshots into the matching device. This is a cover slide, so make your screenshots compelling.</a:t>
            </a:r>
          </a:p>
        </p:txBody>
      </p:sp>
      <p:pic>
        <p:nvPicPr>
          <p:cNvPr id="19" name="phone">
            <a:extLst>
              <a:ext uri="{FF2B5EF4-FFF2-40B4-BE49-F238E27FC236}">
                <a16:creationId xmlns:a16="http://schemas.microsoft.com/office/drawing/2014/main" id="{F7601B2C-8388-5449-98D1-30222DEF065B}"/>
              </a:ext>
              <a:ext uri="{C183D7F6-B498-43B3-948B-1728B52AA6E4}">
                <adec:decorative xmlns:adec="http://schemas.microsoft.com/office/drawing/2017/decorative" val="1"/>
              </a:ext>
            </a:extLst>
          </p:cNvPr>
          <p:cNvPicPr>
            <a:picLocks noChangeAspect="1"/>
          </p:cNvPicPr>
          <p:nvPr userDrawn="1"/>
        </p:nvPicPr>
        <p:blipFill>
          <a:blip r:embed="rId3">
            <a:lum bright="28000"/>
          </a:blip>
          <a:stretch>
            <a:fillRect/>
          </a:stretch>
        </p:blipFill>
        <p:spPr>
          <a:xfrm>
            <a:off x="6716302" y="435336"/>
            <a:ext cx="2959273" cy="6175524"/>
          </a:xfrm>
          <a:prstGeom prst="rect">
            <a:avLst/>
          </a:prstGeom>
        </p:spPr>
      </p:pic>
      <p:sp>
        <p:nvSpPr>
          <p:cNvPr id="20" name="Picture Placeholder 6">
            <a:extLst>
              <a:ext uri="{FF2B5EF4-FFF2-40B4-BE49-F238E27FC236}">
                <a16:creationId xmlns:a16="http://schemas.microsoft.com/office/drawing/2014/main" id="{8D74EEA5-D294-414B-BB1A-F6B7538A2CE2}"/>
              </a:ext>
              <a:ext uri="{C183D7F6-B498-43B3-948B-1728B52AA6E4}">
                <adec:decorative xmlns:adec="http://schemas.microsoft.com/office/drawing/2017/decorative" val="1"/>
              </a:ext>
            </a:extLst>
          </p:cNvPr>
          <p:cNvSpPr>
            <a:spLocks noGrp="1"/>
          </p:cNvSpPr>
          <p:nvPr>
            <p:ph type="pic" sz="quarter" idx="19" hasCustomPrompt="1"/>
          </p:nvPr>
        </p:nvSpPr>
        <p:spPr>
          <a:xfrm>
            <a:off x="6817064" y="514020"/>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vert="horz" wrap="square" lIns="457200" tIns="2103120" rIns="457200" bIns="45720" rtlCol="0">
            <a:noAutofit/>
          </a:bodyPr>
          <a:lstStyle>
            <a:lvl1pPr>
              <a:defRPr lang="en-US" sz="2000" dirty="0">
                <a:solidFill>
                  <a:schemeClr val="tx1"/>
                </a:solidFill>
              </a:defRPr>
            </a:lvl1pPr>
          </a:lstStyle>
          <a:p>
            <a:pPr lvl="0"/>
            <a:r>
              <a:rPr lang="en-US"/>
              <a:t>Drag and drop your iPhone X screenshot into this photo placeholder</a:t>
            </a:r>
          </a:p>
        </p:txBody>
      </p:sp>
      <p:sp>
        <p:nvSpPr>
          <p:cNvPr id="22" name="Picture Placeholder 8">
            <a:extLst>
              <a:ext uri="{FF2B5EF4-FFF2-40B4-BE49-F238E27FC236}">
                <a16:creationId xmlns:a16="http://schemas.microsoft.com/office/drawing/2014/main" id="{653B6073-5A29-3747-B65B-47B0336A4A93}"/>
              </a:ext>
              <a:ext uri="{C183D7F6-B498-43B3-948B-1728B52AA6E4}">
                <adec:decorative xmlns:adec="http://schemas.microsoft.com/office/drawing/2017/decorative" val="1"/>
              </a:ext>
            </a:extLst>
          </p:cNvPr>
          <p:cNvSpPr>
            <a:spLocks noGrp="1"/>
          </p:cNvSpPr>
          <p:nvPr>
            <p:ph type="pic" sz="quarter" idx="20" hasCustomPrompt="1"/>
          </p:nvPr>
        </p:nvSpPr>
        <p:spPr>
          <a:xfrm>
            <a:off x="10056706" y="609858"/>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pic>
        <p:nvPicPr>
          <p:cNvPr id="9" name="Picture 8">
            <a:extLst>
              <a:ext uri="{FF2B5EF4-FFF2-40B4-BE49-F238E27FC236}">
                <a16:creationId xmlns:a16="http://schemas.microsoft.com/office/drawing/2014/main" id="{C0D8ECCC-F9E6-9242-8D34-3B4FCC0F77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834074344"/>
      </p:ext>
    </p:extLst>
  </p:cSld>
  <p:clrMapOvr>
    <a:masterClrMapping/>
  </p:clrMapOvr>
  <p:hf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 iphone x + macbook air">
    <p:bg>
      <p:bgPr>
        <a:solidFill>
          <a:schemeClr val="bg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FE5BDD6C-9423-9D42-94BC-F7C9FF19086A}"/>
              </a:ext>
              <a:ext uri="{C183D7F6-B498-43B3-948B-1728B52AA6E4}">
                <adec:decorative xmlns:adec="http://schemas.microsoft.com/office/drawing/2017/decorative"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12" name="Title 4">
            <a:extLst>
              <a:ext uri="{FF2B5EF4-FFF2-40B4-BE49-F238E27FC236}">
                <a16:creationId xmlns:a16="http://schemas.microsoft.com/office/drawing/2014/main" id="{94CEF34F-035A-2548-AFC6-14115402624F}"/>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a:t>Enter slide title here</a:t>
            </a:r>
          </a:p>
        </p:txBody>
      </p:sp>
      <p:pic>
        <p:nvPicPr>
          <p:cNvPr id="9" name="Picture 8">
            <a:extLst>
              <a:ext uri="{FF2B5EF4-FFF2-40B4-BE49-F238E27FC236}">
                <a16:creationId xmlns:a16="http://schemas.microsoft.com/office/drawing/2014/main" id="{ED253D5F-252B-FB4C-9E6F-158170B5261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37421" y="223838"/>
            <a:ext cx="11565648" cy="6395302"/>
          </a:xfrm>
          <a:prstGeom prst="rect">
            <a:avLst/>
          </a:prstGeom>
        </p:spPr>
      </p:pic>
      <p:sp>
        <p:nvSpPr>
          <p:cNvPr id="10" name="Picture Placeholder 5">
            <a:extLst>
              <a:ext uri="{FF2B5EF4-FFF2-40B4-BE49-F238E27FC236}">
                <a16:creationId xmlns:a16="http://schemas.microsoft.com/office/drawing/2014/main" id="{1C633728-34FD-A340-BE18-A7F691D80D8A}"/>
              </a:ext>
              <a:ext uri="{C183D7F6-B498-43B3-948B-1728B52AA6E4}">
                <adec:decorative xmlns:adec="http://schemas.microsoft.com/office/drawing/2017/decorative" val="1"/>
              </a:ext>
            </a:extLst>
          </p:cNvPr>
          <p:cNvSpPr>
            <a:spLocks noGrp="1"/>
          </p:cNvSpPr>
          <p:nvPr>
            <p:ph type="pic" sz="quarter" idx="18" hasCustomPrompt="1"/>
          </p:nvPr>
        </p:nvSpPr>
        <p:spPr>
          <a:xfrm>
            <a:off x="9646400" y="662486"/>
            <a:ext cx="8559737" cy="5133865"/>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a:t>Drag and drop your screenshot into</a:t>
            </a:r>
          </a:p>
          <a:p>
            <a:r>
              <a:rPr lang="en-US"/>
              <a:t>this photo placeholder</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val="1"/>
              </a:ext>
            </a:extLst>
          </p:cNvPr>
          <p:cNvSpPr/>
          <p:nvPr userDrawn="1"/>
        </p:nvSpPr>
        <p:spPr>
          <a:xfrm>
            <a:off x="-1" y="-1371600"/>
            <a:ext cx="4686484" cy="10795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iOS and laptop screenshots.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impactful.</a:t>
            </a:r>
          </a:p>
        </p:txBody>
      </p:sp>
      <p:pic>
        <p:nvPicPr>
          <p:cNvPr id="19" name="phone">
            <a:extLst>
              <a:ext uri="{FF2B5EF4-FFF2-40B4-BE49-F238E27FC236}">
                <a16:creationId xmlns:a16="http://schemas.microsoft.com/office/drawing/2014/main" id="{F7601B2C-8388-5449-98D1-30222DEF065B}"/>
              </a:ext>
              <a:ext uri="{C183D7F6-B498-43B3-948B-1728B52AA6E4}">
                <adec:decorative xmlns:adec="http://schemas.microsoft.com/office/drawing/2017/decorative" val="1"/>
              </a:ext>
            </a:extLst>
          </p:cNvPr>
          <p:cNvPicPr>
            <a:picLocks noChangeAspect="1"/>
          </p:cNvPicPr>
          <p:nvPr userDrawn="1"/>
        </p:nvPicPr>
        <p:blipFill>
          <a:blip r:embed="rId3">
            <a:lum bright="28000"/>
          </a:blip>
          <a:stretch>
            <a:fillRect/>
          </a:stretch>
        </p:blipFill>
        <p:spPr>
          <a:xfrm>
            <a:off x="6427361" y="1182979"/>
            <a:ext cx="2565450" cy="5353679"/>
          </a:xfrm>
          <a:prstGeom prst="rect">
            <a:avLst/>
          </a:prstGeom>
        </p:spPr>
      </p:pic>
      <p:sp>
        <p:nvSpPr>
          <p:cNvPr id="20" name="Picture Placeholder 6">
            <a:extLst>
              <a:ext uri="{FF2B5EF4-FFF2-40B4-BE49-F238E27FC236}">
                <a16:creationId xmlns:a16="http://schemas.microsoft.com/office/drawing/2014/main" id="{8D74EEA5-D294-414B-BB1A-F6B7538A2CE2}"/>
              </a:ext>
              <a:ext uri="{C183D7F6-B498-43B3-948B-1728B52AA6E4}">
                <adec:decorative xmlns:adec="http://schemas.microsoft.com/office/drawing/2017/decorative" val="1"/>
              </a:ext>
            </a:extLst>
          </p:cNvPr>
          <p:cNvSpPr>
            <a:spLocks noGrp="1"/>
          </p:cNvSpPr>
          <p:nvPr>
            <p:ph type="pic" sz="quarter" idx="19" hasCustomPrompt="1"/>
          </p:nvPr>
        </p:nvSpPr>
        <p:spPr>
          <a:xfrm>
            <a:off x="6517380" y="1246896"/>
            <a:ext cx="2388251" cy="5204688"/>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pic>
        <p:nvPicPr>
          <p:cNvPr id="13" name="Picture 12">
            <a:extLst>
              <a:ext uri="{FF2B5EF4-FFF2-40B4-BE49-F238E27FC236}">
                <a16:creationId xmlns:a16="http://schemas.microsoft.com/office/drawing/2014/main" id="{0E156965-DBEE-A541-8F48-764C7986C034}"/>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185658192"/>
      </p:ext>
    </p:extLst>
  </p:cSld>
  <p:clrMapOvr>
    <a:masterClrMapping/>
  </p:clrMapOvr>
  <p:hf hdr="0" ftr="0" dt="0"/>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 samsung s9 + macbook air">
    <p:bg>
      <p:bgPr>
        <a:solidFill>
          <a:schemeClr val="bg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FE5BDD6C-9423-9D42-94BC-F7C9FF19086A}"/>
              </a:ext>
              <a:ext uri="{C183D7F6-B498-43B3-948B-1728B52AA6E4}">
                <adec:decorative xmlns:adec="http://schemas.microsoft.com/office/drawing/2017/decorative"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12" name="Title 4">
            <a:extLst>
              <a:ext uri="{FF2B5EF4-FFF2-40B4-BE49-F238E27FC236}">
                <a16:creationId xmlns:a16="http://schemas.microsoft.com/office/drawing/2014/main" id="{94CEF34F-035A-2548-AFC6-14115402624F}"/>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a:t>Enter slide title here</a:t>
            </a:r>
          </a:p>
        </p:txBody>
      </p:sp>
      <p:pic>
        <p:nvPicPr>
          <p:cNvPr id="9" name="Picture 8">
            <a:extLst>
              <a:ext uri="{FF2B5EF4-FFF2-40B4-BE49-F238E27FC236}">
                <a16:creationId xmlns:a16="http://schemas.microsoft.com/office/drawing/2014/main" id="{ED253D5F-252B-FB4C-9E6F-158170B5261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38569" y="224473"/>
            <a:ext cx="11563351" cy="6394032"/>
          </a:xfrm>
          <a:prstGeom prst="rect">
            <a:avLst/>
          </a:prstGeom>
        </p:spPr>
      </p:pic>
      <p:sp>
        <p:nvSpPr>
          <p:cNvPr id="10" name="Picture Placeholder 5">
            <a:extLst>
              <a:ext uri="{FF2B5EF4-FFF2-40B4-BE49-F238E27FC236}">
                <a16:creationId xmlns:a16="http://schemas.microsoft.com/office/drawing/2014/main" id="{1C633728-34FD-A340-BE18-A7F691D80D8A}"/>
              </a:ext>
              <a:ext uri="{C183D7F6-B498-43B3-948B-1728B52AA6E4}">
                <adec:decorative xmlns:adec="http://schemas.microsoft.com/office/drawing/2017/decorative" val="1"/>
              </a:ext>
            </a:extLst>
          </p:cNvPr>
          <p:cNvSpPr>
            <a:spLocks noGrp="1"/>
          </p:cNvSpPr>
          <p:nvPr>
            <p:ph type="pic" sz="quarter" idx="18" hasCustomPrompt="1"/>
          </p:nvPr>
        </p:nvSpPr>
        <p:spPr>
          <a:xfrm>
            <a:off x="9646400" y="662486"/>
            <a:ext cx="8559737" cy="5133865"/>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a:t>Drag and drop your screenshot into</a:t>
            </a:r>
          </a:p>
          <a:p>
            <a:r>
              <a:rPr lang="en-US"/>
              <a:t>this photo placeholder</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val="1"/>
              </a:ext>
            </a:extLst>
          </p:cNvPr>
          <p:cNvSpPr/>
          <p:nvPr userDrawn="1"/>
        </p:nvSpPr>
        <p:spPr>
          <a:xfrm>
            <a:off x="-1" y="-1333500"/>
            <a:ext cx="4610294" cy="10414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Android and laptop screenshots.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impactful.</a:t>
            </a:r>
          </a:p>
        </p:txBody>
      </p:sp>
      <p:pic>
        <p:nvPicPr>
          <p:cNvPr id="13" name="Picture 12">
            <a:extLst>
              <a:ext uri="{FF2B5EF4-FFF2-40B4-BE49-F238E27FC236}">
                <a16:creationId xmlns:a16="http://schemas.microsoft.com/office/drawing/2014/main" id="{853B862F-684E-4743-BD4D-BCFD8387F843}"/>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6274786" y="1024569"/>
            <a:ext cx="2654218" cy="5556064"/>
          </a:xfrm>
          <a:prstGeom prst="rect">
            <a:avLst/>
          </a:prstGeom>
        </p:spPr>
      </p:pic>
      <p:sp>
        <p:nvSpPr>
          <p:cNvPr id="14" name="Picture Placeholder 8">
            <a:extLst>
              <a:ext uri="{FF2B5EF4-FFF2-40B4-BE49-F238E27FC236}">
                <a16:creationId xmlns:a16="http://schemas.microsoft.com/office/drawing/2014/main" id="{F740CD01-0372-0B4A-8C73-A19B2654E62B}"/>
              </a:ext>
              <a:ext uri="{C183D7F6-B498-43B3-948B-1728B52AA6E4}">
                <adec:decorative xmlns:adec="http://schemas.microsoft.com/office/drawing/2017/decorative" val="1"/>
              </a:ext>
            </a:extLst>
          </p:cNvPr>
          <p:cNvSpPr>
            <a:spLocks noGrp="1"/>
          </p:cNvSpPr>
          <p:nvPr>
            <p:ph type="pic" sz="quarter" idx="20" hasCustomPrompt="1"/>
          </p:nvPr>
        </p:nvSpPr>
        <p:spPr>
          <a:xfrm>
            <a:off x="6376725" y="1311942"/>
            <a:ext cx="2447198" cy="5028156"/>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pic>
        <p:nvPicPr>
          <p:cNvPr id="16" name="Picture 15">
            <a:extLst>
              <a:ext uri="{FF2B5EF4-FFF2-40B4-BE49-F238E27FC236}">
                <a16:creationId xmlns:a16="http://schemas.microsoft.com/office/drawing/2014/main" id="{FF2BEFB6-D3AD-7D4D-B4C9-7ED95B704F2C}"/>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5200146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mber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81D6F86-E34F-E34E-A0FE-F64D4A5BA15F}"/>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87935"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pic>
        <p:nvPicPr>
          <p:cNvPr id="12" name="Logo">
            <a:extLst>
              <a:ext uri="{FF2B5EF4-FFF2-40B4-BE49-F238E27FC236}">
                <a16:creationId xmlns:a16="http://schemas.microsoft.com/office/drawing/2014/main" id="{1F65D500-D818-694C-A31A-7726F910B531}"/>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3" name="Folded Corner 12">
            <a:extLst>
              <a:ext uri="{FF2B5EF4-FFF2-40B4-BE49-F238E27FC236}">
                <a16:creationId xmlns:a16="http://schemas.microsoft.com/office/drawing/2014/main" id="{325EFF35-0314-BE4B-8A2D-A515BA837997}"/>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1617974219"/>
      </p:ext>
    </p:extLst>
  </p:cSld>
  <p:clrMapOvr>
    <a:masterClrMapping/>
  </p:clrMapOvr>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s + macbook air">
    <p:bg>
      <p:bgPr>
        <a:solidFill>
          <a:srgbClr val="FDFAF5"/>
        </a:solidFill>
        <a:effectLst/>
      </p:bgPr>
    </p:bg>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1054D90-0146-C648-9DF3-B94C3E775693}"/>
              </a:ext>
              <a:ext uri="{C183D7F6-B498-43B3-948B-1728B52AA6E4}">
                <adec:decorative xmlns:adec="http://schemas.microsoft.com/office/drawing/2017/decorative"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sp>
        <p:nvSpPr>
          <p:cNvPr id="15" name="Title Placeholder 1">
            <a:extLst>
              <a:ext uri="{FF2B5EF4-FFF2-40B4-BE49-F238E27FC236}">
                <a16:creationId xmlns:a16="http://schemas.microsoft.com/office/drawing/2014/main" id="{BD83B4EB-A5CF-5C4B-851B-2E7212A67D17}"/>
              </a:ext>
            </a:extLst>
          </p:cNvPr>
          <p:cNvSpPr>
            <a:spLocks noGrp="1"/>
          </p:cNvSpPr>
          <p:nvPr>
            <p:ph type="title" hasCustomPrompt="1"/>
          </p:nvPr>
        </p:nvSpPr>
        <p:spPr>
          <a:xfrm>
            <a:off x="720754" y="2171700"/>
            <a:ext cx="358942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3" name="Text Placeholder 8">
            <a:extLst>
              <a:ext uri="{FF2B5EF4-FFF2-40B4-BE49-F238E27FC236}">
                <a16:creationId xmlns:a16="http://schemas.microsoft.com/office/drawing/2014/main" id="{3DC6B344-9856-064E-9D29-4F593472BDAD}"/>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pic>
        <p:nvPicPr>
          <p:cNvPr id="3" name="Picture 2">
            <a:extLst>
              <a:ext uri="{FF2B5EF4-FFF2-40B4-BE49-F238E27FC236}">
                <a16:creationId xmlns:a16="http://schemas.microsoft.com/office/drawing/2014/main" id="{6E6FCC90-F31E-344F-9EDC-5666858B155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196880" y="1175174"/>
            <a:ext cx="7987693" cy="4416848"/>
          </a:xfrm>
          <a:prstGeom prst="rect">
            <a:avLst/>
          </a:prstGeom>
        </p:spPr>
      </p:pic>
      <p:sp>
        <p:nvSpPr>
          <p:cNvPr id="12" name="Picture Placeholder 5">
            <a:extLst>
              <a:ext uri="{FF2B5EF4-FFF2-40B4-BE49-F238E27FC236}">
                <a16:creationId xmlns:a16="http://schemas.microsoft.com/office/drawing/2014/main" id="{2855B3D1-83BB-D14D-8205-4C511F91D824}"/>
              </a:ext>
              <a:ext uri="{C183D7F6-B498-43B3-948B-1728B52AA6E4}">
                <adec:decorative xmlns:adec="http://schemas.microsoft.com/office/drawing/2017/decorative" val="1"/>
              </a:ext>
            </a:extLst>
          </p:cNvPr>
          <p:cNvSpPr>
            <a:spLocks noGrp="1"/>
          </p:cNvSpPr>
          <p:nvPr>
            <p:ph type="pic" sz="quarter" idx="18" hasCustomPrompt="1"/>
          </p:nvPr>
        </p:nvSpPr>
        <p:spPr>
          <a:xfrm>
            <a:off x="5229687" y="1474319"/>
            <a:ext cx="5915398" cy="3554881"/>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a:t>Drag and drop your screenshot into</a:t>
            </a:r>
          </a:p>
          <a:p>
            <a:r>
              <a:rPr lang="en-US"/>
              <a:t>this photo placeholder</a:t>
            </a:r>
          </a:p>
        </p:txBody>
      </p:sp>
      <p:sp>
        <p:nvSpPr>
          <p:cNvPr id="7" name="Folded Corner 6">
            <a:extLst>
              <a:ext uri="{FF2B5EF4-FFF2-40B4-BE49-F238E27FC236}">
                <a16:creationId xmlns:a16="http://schemas.microsoft.com/office/drawing/2014/main" id="{4A75138B-86ED-9A47-9C1A-BDA75D1DA028}"/>
              </a:ext>
              <a:ext uri="{C183D7F6-B498-43B3-948B-1728B52AA6E4}">
                <adec:decorative xmlns:adec="http://schemas.microsoft.com/office/drawing/2017/decorative"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laptop screenshot.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7514834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s + iphone x vertic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671059"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4" name="phone">
            <a:extLst>
              <a:ext uri="{FF2B5EF4-FFF2-40B4-BE49-F238E27FC236}">
                <a16:creationId xmlns:a16="http://schemas.microsoft.com/office/drawing/2014/main" id="{C85F4C07-40BB-BE42-A952-E64B3F5B3B55}"/>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a:off x="6354803" y="356395"/>
            <a:ext cx="2944931" cy="6173268"/>
          </a:xfrm>
          <a:prstGeom prst="rect">
            <a:avLst/>
          </a:prstGeom>
        </p:spPr>
      </p:pic>
      <p:sp>
        <p:nvSpPr>
          <p:cNvPr id="37" name="Picture Placeholder 6">
            <a:extLst>
              <a:ext uri="{FF2B5EF4-FFF2-40B4-BE49-F238E27FC236}">
                <a16:creationId xmlns:a16="http://schemas.microsoft.com/office/drawing/2014/main" id="{184DDDC5-FB04-5341-BE58-E60D02432D72}"/>
              </a:ext>
              <a:ext uri="{C183D7F6-B498-43B3-948B-1728B52AA6E4}">
                <adec:decorative xmlns:adec="http://schemas.microsoft.com/office/drawing/2017/decorative" val="1"/>
              </a:ext>
            </a:extLst>
          </p:cNvPr>
          <p:cNvSpPr>
            <a:spLocks noGrp="1"/>
          </p:cNvSpPr>
          <p:nvPr>
            <p:ph type="pic" sz="quarter" idx="18" hasCustomPrompt="1"/>
          </p:nvPr>
        </p:nvSpPr>
        <p:spPr>
          <a:xfrm>
            <a:off x="6440725"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sp>
        <p:nvSpPr>
          <p:cNvPr id="10" name="Folded Corner 9">
            <a:extLst>
              <a:ext uri="{FF2B5EF4-FFF2-40B4-BE49-F238E27FC236}">
                <a16:creationId xmlns:a16="http://schemas.microsoft.com/office/drawing/2014/main" id="{F9756405-AACC-DF4A-A1BA-4DFBCE4A26C3}"/>
              </a:ext>
              <a:ext uri="{C183D7F6-B498-43B3-948B-1728B52AA6E4}">
                <adec:decorative xmlns:adec="http://schemas.microsoft.com/office/drawing/2017/decorative"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iPhone X screenshot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58393721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7_titles + iphone x vertic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573101"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hone">
            <a:extLst>
              <a:ext uri="{FF2B5EF4-FFF2-40B4-BE49-F238E27FC236}">
                <a16:creationId xmlns:a16="http://schemas.microsoft.com/office/drawing/2014/main" id="{B8A066BC-10F7-6544-9AEE-90E35E913FA4}"/>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a:off x="6354803" y="356395"/>
            <a:ext cx="2944931" cy="6173268"/>
          </a:xfrm>
          <a:prstGeom prst="rect">
            <a:avLst/>
          </a:prstGeom>
        </p:spPr>
      </p:pic>
      <p:sp>
        <p:nvSpPr>
          <p:cNvPr id="13" name="Picture Placeholder 6">
            <a:extLst>
              <a:ext uri="{FF2B5EF4-FFF2-40B4-BE49-F238E27FC236}">
                <a16:creationId xmlns:a16="http://schemas.microsoft.com/office/drawing/2014/main" id="{2CD40360-DEDA-8E4D-9A20-B38EBAE3D49A}"/>
              </a:ext>
              <a:ext uri="{C183D7F6-B498-43B3-948B-1728B52AA6E4}">
                <adec:decorative xmlns:adec="http://schemas.microsoft.com/office/drawing/2017/decorative" val="1"/>
              </a:ext>
            </a:extLst>
          </p:cNvPr>
          <p:cNvSpPr>
            <a:spLocks noGrp="1"/>
          </p:cNvSpPr>
          <p:nvPr>
            <p:ph type="pic" sz="quarter" idx="18" hasCustomPrompt="1"/>
          </p:nvPr>
        </p:nvSpPr>
        <p:spPr>
          <a:xfrm>
            <a:off x="6440725"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pic>
        <p:nvPicPr>
          <p:cNvPr id="14" name="phone">
            <a:extLst>
              <a:ext uri="{FF2B5EF4-FFF2-40B4-BE49-F238E27FC236}">
                <a16:creationId xmlns:a16="http://schemas.microsoft.com/office/drawing/2014/main" id="{197CCC9F-480F-C648-92E6-AB136E9EFC0D}"/>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a:off x="9490786" y="356395"/>
            <a:ext cx="2944931" cy="6173268"/>
          </a:xfrm>
          <a:prstGeom prst="rect">
            <a:avLst/>
          </a:prstGeom>
        </p:spPr>
      </p:pic>
      <p:sp>
        <p:nvSpPr>
          <p:cNvPr id="15" name="Picture Placeholder 6">
            <a:extLst>
              <a:ext uri="{FF2B5EF4-FFF2-40B4-BE49-F238E27FC236}">
                <a16:creationId xmlns:a16="http://schemas.microsoft.com/office/drawing/2014/main" id="{3B299AA6-362A-B645-B905-8DB9FD96D19B}"/>
              </a:ext>
              <a:ext uri="{C183D7F6-B498-43B3-948B-1728B52AA6E4}">
                <adec:decorative xmlns:adec="http://schemas.microsoft.com/office/drawing/2017/decorative" val="1"/>
              </a:ext>
            </a:extLst>
          </p:cNvPr>
          <p:cNvSpPr>
            <a:spLocks noGrp="1"/>
          </p:cNvSpPr>
          <p:nvPr>
            <p:ph type="pic" sz="quarter" idx="19" hasCustomPrompt="1"/>
          </p:nvPr>
        </p:nvSpPr>
        <p:spPr>
          <a:xfrm>
            <a:off x="9576709"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sp>
        <p:nvSpPr>
          <p:cNvPr id="10" name="Folded Corner 9">
            <a:extLst>
              <a:ext uri="{FF2B5EF4-FFF2-40B4-BE49-F238E27FC236}">
                <a16:creationId xmlns:a16="http://schemas.microsoft.com/office/drawing/2014/main" id="{EBE26B7D-A416-5A4B-A4BE-509D3019750A}"/>
              </a:ext>
              <a:ext uri="{C183D7F6-B498-43B3-948B-1728B52AA6E4}">
                <adec:decorative xmlns:adec="http://schemas.microsoft.com/office/drawing/2017/decorative"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2 iPhone X screenshots</a:t>
            </a:r>
            <a:endParaRPr lang="en-US" sz="1200">
              <a:solidFill>
                <a:schemeClr val="tx1"/>
              </a:solidFill>
              <a:latin typeface="Source Sans Pro" charset="0"/>
            </a:endParaRPr>
          </a:p>
          <a:p>
            <a:endParaRPr lang="en-US" sz="1200" b="1">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57625108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s + iphone horizont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4" name="phone">
            <a:extLst>
              <a:ext uri="{FF2B5EF4-FFF2-40B4-BE49-F238E27FC236}">
                <a16:creationId xmlns:a16="http://schemas.microsoft.com/office/drawing/2014/main" id="{C85F4C07-40BB-BE42-A952-E64B3F5B3B55}"/>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rot="5400000">
            <a:off x="6828002" y="358076"/>
            <a:ext cx="2943335" cy="6168318"/>
          </a:xfrm>
          <a:prstGeom prst="rect">
            <a:avLst/>
          </a:prstGeom>
        </p:spPr>
      </p:pic>
      <p:sp>
        <p:nvSpPr>
          <p:cNvPr id="37" name="Picture Placeholder 6">
            <a:extLst>
              <a:ext uri="{FF2B5EF4-FFF2-40B4-BE49-F238E27FC236}">
                <a16:creationId xmlns:a16="http://schemas.microsoft.com/office/drawing/2014/main" id="{184DDDC5-FB04-5341-BE58-E60D02432D72}"/>
              </a:ext>
              <a:ext uri="{C183D7F6-B498-43B3-948B-1728B52AA6E4}">
                <adec:decorative xmlns:adec="http://schemas.microsoft.com/office/drawing/2017/decorative" val="1"/>
              </a:ext>
            </a:extLst>
          </p:cNvPr>
          <p:cNvSpPr>
            <a:spLocks noGrp="1"/>
          </p:cNvSpPr>
          <p:nvPr>
            <p:ph type="pic" sz="quarter" idx="18" hasCustomPrompt="1"/>
          </p:nvPr>
        </p:nvSpPr>
        <p:spPr>
          <a:xfrm rot="5400000">
            <a:off x="6916385" y="430463"/>
            <a:ext cx="2756264" cy="6005129"/>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vert="vert270"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sp>
        <p:nvSpPr>
          <p:cNvPr id="10" name="Folded Corner 9">
            <a:extLst>
              <a:ext uri="{FF2B5EF4-FFF2-40B4-BE49-F238E27FC236}">
                <a16:creationId xmlns:a16="http://schemas.microsoft.com/office/drawing/2014/main" id="{B5782002-57AD-B74D-B0C9-6977D99A9A78}"/>
              </a:ext>
              <a:ext uri="{C183D7F6-B498-43B3-948B-1728B52AA6E4}">
                <adec:decorative xmlns:adec="http://schemas.microsoft.com/office/drawing/2017/decorative" val="1"/>
              </a:ext>
            </a:extLst>
          </p:cNvPr>
          <p:cNvSpPr/>
          <p:nvPr userDrawn="1"/>
        </p:nvSpPr>
        <p:spPr>
          <a:xfrm>
            <a:off x="0" y="-1257300"/>
            <a:ext cx="5067434"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iPhone X screenshot in landscape format.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13341651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s + iphone vertical detai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DC5147E6-3B60-9544-841F-04FE73BB8BBB}"/>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D70058F9-BDA7-8840-914D-9E80FF5B692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15" name="Freeform 14">
            <a:extLst>
              <a:ext uri="{FF2B5EF4-FFF2-40B4-BE49-F238E27FC236}">
                <a16:creationId xmlns:a16="http://schemas.microsoft.com/office/drawing/2014/main" id="{9BF9784F-07B0-2B43-B94A-28B4B8971813}"/>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hone">
            <a:extLst>
              <a:ext uri="{FF2B5EF4-FFF2-40B4-BE49-F238E27FC236}">
                <a16:creationId xmlns:a16="http://schemas.microsoft.com/office/drawing/2014/main" id="{2E4451B8-9EE2-A446-8FE7-EF863668EAEF}"/>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a:off x="6280636" y="-764988"/>
            <a:ext cx="4020965" cy="8391108"/>
          </a:xfrm>
          <a:prstGeom prst="rect">
            <a:avLst/>
          </a:prstGeom>
        </p:spPr>
      </p:pic>
      <p:sp>
        <p:nvSpPr>
          <p:cNvPr id="13" name="Picture Placeholder 6">
            <a:extLst>
              <a:ext uri="{FF2B5EF4-FFF2-40B4-BE49-F238E27FC236}">
                <a16:creationId xmlns:a16="http://schemas.microsoft.com/office/drawing/2014/main" id="{A7846021-EA88-CD42-A661-C264FF86AAE3}"/>
              </a:ext>
              <a:ext uri="{C183D7F6-B498-43B3-948B-1728B52AA6E4}">
                <adec:decorative xmlns:adec="http://schemas.microsoft.com/office/drawing/2017/decorative" val="1"/>
              </a:ext>
            </a:extLst>
          </p:cNvPr>
          <p:cNvSpPr>
            <a:spLocks noGrp="1"/>
          </p:cNvSpPr>
          <p:nvPr>
            <p:ph type="pic" sz="quarter" idx="18" hasCustomPrompt="1"/>
          </p:nvPr>
        </p:nvSpPr>
        <p:spPr>
          <a:xfrm>
            <a:off x="6416897" y="-645313"/>
            <a:ext cx="3751746" cy="8176136"/>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5486400" rIns="457200" bIns="457200" anchor="t">
            <a:noAutofit/>
          </a:bodyPr>
          <a:lstStyle>
            <a:lvl1pPr marL="0" indent="0" algn="l">
              <a:buNone/>
              <a:defRPr sz="2000">
                <a:solidFill>
                  <a:schemeClr val="tx1"/>
                </a:solidFill>
              </a:defRPr>
            </a:lvl1pPr>
          </a:lstStyle>
          <a:p>
            <a:r>
              <a:rPr lang="en-US"/>
              <a:t>Drag and drop your iPhone X screenshot into this photo placeholder</a:t>
            </a:r>
          </a:p>
        </p:txBody>
      </p:sp>
      <p:sp>
        <p:nvSpPr>
          <p:cNvPr id="2" name="TextBox 1">
            <a:extLst>
              <a:ext uri="{FF2B5EF4-FFF2-40B4-BE49-F238E27FC236}">
                <a16:creationId xmlns:a16="http://schemas.microsoft.com/office/drawing/2014/main" id="{52B95100-1B56-3E4A-8691-51AAF10098F0}"/>
              </a:ext>
            </a:extLst>
          </p:cNvPr>
          <p:cNvSpPr txBox="1"/>
          <p:nvPr userDrawn="1"/>
        </p:nvSpPr>
        <p:spPr>
          <a:xfrm>
            <a:off x="11217773" y="7318442"/>
            <a:ext cx="0" cy="0"/>
          </a:xfrm>
          <a:prstGeom prst="rect">
            <a:avLst/>
          </a:prstGeom>
          <a:noFill/>
        </p:spPr>
        <p:txBody>
          <a:bodyPr wrap="none" lIns="0" tIns="0" rIns="0" bIns="0" rtlCol="0">
            <a:noAutofit/>
          </a:bodyPr>
          <a:lstStyle/>
          <a:p>
            <a:pPr algn="l"/>
            <a:endParaRPr lang="en-US" sz="900">
              <a:latin typeface="LKN Sans" panose="02000503040000020003" pitchFamily="2" charset="0"/>
            </a:endParaRPr>
          </a:p>
        </p:txBody>
      </p:sp>
      <p:sp>
        <p:nvSpPr>
          <p:cNvPr id="9" name="Folded Corner 8">
            <a:extLst>
              <a:ext uri="{FF2B5EF4-FFF2-40B4-BE49-F238E27FC236}">
                <a16:creationId xmlns:a16="http://schemas.microsoft.com/office/drawing/2014/main" id="{F4F85ACC-FA85-F349-86C9-73D728236D81}"/>
              </a:ext>
              <a:ext uri="{C183D7F6-B498-43B3-948B-1728B52AA6E4}">
                <adec:decorative xmlns:adec="http://schemas.microsoft.com/office/drawing/2017/decorative" val="1"/>
              </a:ext>
            </a:extLst>
          </p:cNvPr>
          <p:cNvSpPr/>
          <p:nvPr userDrawn="1"/>
        </p:nvSpPr>
        <p:spPr>
          <a:xfrm>
            <a:off x="0" y="-1257300"/>
            <a:ext cx="4419819"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iPhone X screenshot close up.</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29174397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s + iphone horizontal detai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DC5147E6-3B60-9544-841F-04FE73BB8BBB}"/>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D70058F9-BDA7-8840-914D-9E80FF5B692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15" name="Freeform 14">
            <a:extLst>
              <a:ext uri="{FF2B5EF4-FFF2-40B4-BE49-F238E27FC236}">
                <a16:creationId xmlns:a16="http://schemas.microsoft.com/office/drawing/2014/main" id="{9BF9784F-07B0-2B43-B94A-28B4B8971813}"/>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hone">
            <a:extLst>
              <a:ext uri="{FF2B5EF4-FFF2-40B4-BE49-F238E27FC236}">
                <a16:creationId xmlns:a16="http://schemas.microsoft.com/office/drawing/2014/main" id="{2E4451B8-9EE2-A446-8FE7-EF863668EAEF}"/>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rot="5400000">
            <a:off x="7341855" y="-758449"/>
            <a:ext cx="4018609" cy="8384007"/>
          </a:xfrm>
          <a:prstGeom prst="rect">
            <a:avLst/>
          </a:prstGeom>
        </p:spPr>
      </p:pic>
      <p:sp>
        <p:nvSpPr>
          <p:cNvPr id="2" name="TextBox 1">
            <a:extLst>
              <a:ext uri="{FF2B5EF4-FFF2-40B4-BE49-F238E27FC236}">
                <a16:creationId xmlns:a16="http://schemas.microsoft.com/office/drawing/2014/main" id="{52B95100-1B56-3E4A-8691-51AAF10098F0}"/>
              </a:ext>
            </a:extLst>
          </p:cNvPr>
          <p:cNvSpPr txBox="1"/>
          <p:nvPr userDrawn="1"/>
        </p:nvSpPr>
        <p:spPr>
          <a:xfrm>
            <a:off x="11217773" y="7318442"/>
            <a:ext cx="0" cy="0"/>
          </a:xfrm>
          <a:prstGeom prst="rect">
            <a:avLst/>
          </a:prstGeom>
          <a:noFill/>
        </p:spPr>
        <p:txBody>
          <a:bodyPr wrap="none" lIns="0" tIns="0" rIns="0" bIns="0" rtlCol="0">
            <a:noAutofit/>
          </a:bodyPr>
          <a:lstStyle/>
          <a:p>
            <a:pPr algn="l"/>
            <a:endParaRPr lang="en-US" sz="900">
              <a:latin typeface="LKN Sans" panose="02000503040000020003" pitchFamily="2" charset="0"/>
            </a:endParaRPr>
          </a:p>
        </p:txBody>
      </p:sp>
      <p:sp>
        <p:nvSpPr>
          <p:cNvPr id="23" name="Picture Placeholder 22">
            <a:extLst>
              <a:ext uri="{FF2B5EF4-FFF2-40B4-BE49-F238E27FC236}">
                <a16:creationId xmlns:a16="http://schemas.microsoft.com/office/drawing/2014/main" id="{4CBC1DB2-D3C1-094D-9A60-53319A1EF44C}"/>
              </a:ext>
            </a:extLst>
          </p:cNvPr>
          <p:cNvSpPr>
            <a:spLocks noGrp="1"/>
          </p:cNvSpPr>
          <p:nvPr>
            <p:ph type="pic" sz="quarter" idx="20" hasCustomPrompt="1"/>
          </p:nvPr>
        </p:nvSpPr>
        <p:spPr>
          <a:xfrm>
            <a:off x="5284005" y="1561313"/>
            <a:ext cx="8161042" cy="3745796"/>
          </a:xfrm>
          <a:custGeom>
            <a:avLst/>
            <a:gdLst>
              <a:gd name="connsiteX0" fmla="*/ 794408 w 16324210"/>
              <a:gd name="connsiteY0" fmla="*/ 0 h 7491591"/>
              <a:gd name="connsiteX1" fmla="*/ 15493586 w 16324210"/>
              <a:gd name="connsiteY1" fmla="*/ 0 h 7491591"/>
              <a:gd name="connsiteX2" fmla="*/ 16324210 w 16324210"/>
              <a:gd name="connsiteY2" fmla="*/ 798723 h 7491591"/>
              <a:gd name="connsiteX3" fmla="*/ 16316614 w 16324210"/>
              <a:gd name="connsiteY3" fmla="*/ 1500676 h 7491591"/>
              <a:gd name="connsiteX4" fmla="*/ 15943168 w 16324210"/>
              <a:gd name="connsiteY4" fmla="*/ 1750883 h 7491591"/>
              <a:gd name="connsiteX5" fmla="*/ 15692652 w 16324210"/>
              <a:gd name="connsiteY5" fmla="*/ 2081345 h 7491591"/>
              <a:gd name="connsiteX6" fmla="*/ 15696968 w 16324210"/>
              <a:gd name="connsiteY6" fmla="*/ 5443910 h 7491591"/>
              <a:gd name="connsiteX7" fmla="*/ 15833076 w 16324210"/>
              <a:gd name="connsiteY7" fmla="*/ 5754753 h 7491591"/>
              <a:gd name="connsiteX8" fmla="*/ 16322116 w 16324210"/>
              <a:gd name="connsiteY8" fmla="*/ 6009632 h 7491591"/>
              <a:gd name="connsiteX9" fmla="*/ 16321676 w 16324210"/>
              <a:gd name="connsiteY9" fmla="*/ 6662341 h 7491591"/>
              <a:gd name="connsiteX10" fmla="*/ 15493586 w 16324210"/>
              <a:gd name="connsiteY10" fmla="*/ 7491591 h 7491591"/>
              <a:gd name="connsiteX11" fmla="*/ 794408 w 16324210"/>
              <a:gd name="connsiteY11" fmla="*/ 7491591 h 7491591"/>
              <a:gd name="connsiteX12" fmla="*/ 0 w 16324210"/>
              <a:gd name="connsiteY12" fmla="*/ 6697183 h 7491591"/>
              <a:gd name="connsiteX13" fmla="*/ 0 w 16324210"/>
              <a:gd name="connsiteY13" fmla="*/ 794408 h 7491591"/>
              <a:gd name="connsiteX14" fmla="*/ 794408 w 16324210"/>
              <a:gd name="connsiteY14" fmla="*/ 0 h 749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24210" h="7491591">
                <a:moveTo>
                  <a:pt x="794408" y="0"/>
                </a:moveTo>
                <a:lnTo>
                  <a:pt x="15493586" y="0"/>
                </a:lnTo>
                <a:cubicBezTo>
                  <a:pt x="15932326" y="0"/>
                  <a:pt x="16324210" y="359984"/>
                  <a:pt x="16324210" y="798723"/>
                </a:cubicBezTo>
                <a:lnTo>
                  <a:pt x="16316614" y="1500676"/>
                </a:lnTo>
                <a:cubicBezTo>
                  <a:pt x="16307762" y="1710335"/>
                  <a:pt x="16137604" y="1718165"/>
                  <a:pt x="15943168" y="1750883"/>
                </a:cubicBezTo>
                <a:cubicBezTo>
                  <a:pt x="15831116" y="1789717"/>
                  <a:pt x="15692652" y="1870051"/>
                  <a:pt x="15692652" y="2081345"/>
                </a:cubicBezTo>
                <a:lnTo>
                  <a:pt x="15696968" y="5443910"/>
                </a:lnTo>
                <a:cubicBezTo>
                  <a:pt x="15696968" y="5549554"/>
                  <a:pt x="15719372" y="5672575"/>
                  <a:pt x="15833076" y="5754753"/>
                </a:cubicBezTo>
                <a:cubicBezTo>
                  <a:pt x="15955696" y="5832670"/>
                  <a:pt x="16318062" y="5740213"/>
                  <a:pt x="16322116" y="6009632"/>
                </a:cubicBezTo>
                <a:lnTo>
                  <a:pt x="16321676" y="6662341"/>
                </a:lnTo>
                <a:cubicBezTo>
                  <a:pt x="16299778" y="7144874"/>
                  <a:pt x="15932326" y="7491591"/>
                  <a:pt x="15493586" y="7491591"/>
                </a:cubicBezTo>
                <a:lnTo>
                  <a:pt x="794408" y="7491591"/>
                </a:lnTo>
                <a:cubicBezTo>
                  <a:pt x="355668" y="7491591"/>
                  <a:pt x="0" y="7135921"/>
                  <a:pt x="0" y="6697183"/>
                </a:cubicBezTo>
                <a:lnTo>
                  <a:pt x="0" y="794408"/>
                </a:lnTo>
                <a:cubicBezTo>
                  <a:pt x="0" y="355669"/>
                  <a:pt x="355668" y="0"/>
                  <a:pt x="794408" y="0"/>
                </a:cubicBezTo>
                <a:close/>
              </a:path>
            </a:pathLst>
          </a:custGeom>
          <a:pattFill prst="wdUpDiag">
            <a:fgClr>
              <a:srgbClr val="FADFD9"/>
            </a:fgClr>
            <a:bgClr>
              <a:schemeClr val="bg1"/>
            </a:bgClr>
          </a:pattFill>
          <a:ln>
            <a:noFill/>
          </a:ln>
        </p:spPr>
        <p:txBody>
          <a:bodyPr wrap="square" lIns="822960" rIns="3931920" anchor="ctr" anchorCtr="0">
            <a:noAutofit/>
          </a:bodyPr>
          <a:lstStyle>
            <a:lvl1pPr>
              <a:defRPr b="0" cap="none" spc="0">
                <a:ln w="22225">
                  <a:noFill/>
                  <a:prstDash val="solid"/>
                </a:ln>
                <a:solidFill>
                  <a:schemeClr val="tx1"/>
                </a:solidFill>
                <a:effectLst/>
              </a:defRPr>
            </a:lvl1pPr>
          </a:lstStyle>
          <a:p>
            <a:r>
              <a:rPr lang="en-US"/>
              <a:t>Drag and drop your iPhone X screenshot into this photo placeholder</a:t>
            </a:r>
          </a:p>
        </p:txBody>
      </p:sp>
      <p:sp>
        <p:nvSpPr>
          <p:cNvPr id="9" name="Folded Corner 8">
            <a:extLst>
              <a:ext uri="{FF2B5EF4-FFF2-40B4-BE49-F238E27FC236}">
                <a16:creationId xmlns:a16="http://schemas.microsoft.com/office/drawing/2014/main" id="{ECACA7D0-95F9-2B49-B322-5715C31E58AB}"/>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iPhone X screenshot close up, landscape.</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99269601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amsung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60575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2" name="Picture 1">
            <a:extLst>
              <a:ext uri="{FF2B5EF4-FFF2-40B4-BE49-F238E27FC236}">
                <a16:creationId xmlns:a16="http://schemas.microsoft.com/office/drawing/2014/main" id="{4298C3EB-2BEC-634C-9A47-7294ECA2F2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316249" y="234229"/>
            <a:ext cx="2997988" cy="6275675"/>
          </a:xfrm>
          <a:prstGeom prst="rect">
            <a:avLst/>
          </a:prstGeom>
        </p:spPr>
      </p:pic>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val="1"/>
              </a:ext>
            </a:extLst>
          </p:cNvPr>
          <p:cNvSpPr>
            <a:spLocks noGrp="1"/>
          </p:cNvSpPr>
          <p:nvPr>
            <p:ph type="pic" sz="quarter" idx="10" hasCustomPrompt="1"/>
          </p:nvPr>
        </p:nvSpPr>
        <p:spPr>
          <a:xfrm>
            <a:off x="6422824"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sp>
        <p:nvSpPr>
          <p:cNvPr id="8" name="Folded Corner 7">
            <a:extLst>
              <a:ext uri="{FF2B5EF4-FFF2-40B4-BE49-F238E27FC236}">
                <a16:creationId xmlns:a16="http://schemas.microsoft.com/office/drawing/2014/main" id="{D0B2C571-99BB-CC43-B858-E13E4B791580}"/>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1 Samsung  Galaxy S9 screenshot.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65926099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 samsungs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3" name="Picture 12">
            <a:extLst>
              <a:ext uri="{FF2B5EF4-FFF2-40B4-BE49-F238E27FC236}">
                <a16:creationId xmlns:a16="http://schemas.microsoft.com/office/drawing/2014/main" id="{113AD048-0966-6D4C-B34A-DD352C3387A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316249" y="234229"/>
            <a:ext cx="2997988" cy="6275675"/>
          </a:xfrm>
          <a:prstGeom prst="rect">
            <a:avLst/>
          </a:prstGeom>
        </p:spPr>
      </p:pic>
      <p:sp>
        <p:nvSpPr>
          <p:cNvPr id="14" name="Picture Placeholder 8">
            <a:extLst>
              <a:ext uri="{FF2B5EF4-FFF2-40B4-BE49-F238E27FC236}">
                <a16:creationId xmlns:a16="http://schemas.microsoft.com/office/drawing/2014/main" id="{AD76A85F-9D04-7F49-96DF-51181B6B8D04}"/>
              </a:ext>
              <a:ext uri="{C183D7F6-B498-43B3-948B-1728B52AA6E4}">
                <adec:decorative xmlns:adec="http://schemas.microsoft.com/office/drawing/2017/decorative" val="1"/>
              </a:ext>
            </a:extLst>
          </p:cNvPr>
          <p:cNvSpPr>
            <a:spLocks noGrp="1"/>
          </p:cNvSpPr>
          <p:nvPr>
            <p:ph type="pic" sz="quarter" idx="10" hasCustomPrompt="1"/>
          </p:nvPr>
        </p:nvSpPr>
        <p:spPr>
          <a:xfrm>
            <a:off x="6422824"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pic>
        <p:nvPicPr>
          <p:cNvPr id="15" name="Picture 14">
            <a:extLst>
              <a:ext uri="{FF2B5EF4-FFF2-40B4-BE49-F238E27FC236}">
                <a16:creationId xmlns:a16="http://schemas.microsoft.com/office/drawing/2014/main" id="{EE84EF8F-F869-3642-92EF-E90FF17FB38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442445" y="234229"/>
            <a:ext cx="2997988" cy="6275675"/>
          </a:xfrm>
          <a:prstGeom prst="rect">
            <a:avLst/>
          </a:prstGeom>
        </p:spPr>
      </p:pic>
      <p:sp>
        <p:nvSpPr>
          <p:cNvPr id="16" name="Picture Placeholder 8">
            <a:extLst>
              <a:ext uri="{FF2B5EF4-FFF2-40B4-BE49-F238E27FC236}">
                <a16:creationId xmlns:a16="http://schemas.microsoft.com/office/drawing/2014/main" id="{CA2F9D34-D3D0-0346-9D1E-6642A2B237E2}"/>
              </a:ext>
              <a:ext uri="{C183D7F6-B498-43B3-948B-1728B52AA6E4}">
                <adec:decorative xmlns:adec="http://schemas.microsoft.com/office/drawing/2017/decorative" val="1"/>
              </a:ext>
            </a:extLst>
          </p:cNvPr>
          <p:cNvSpPr>
            <a:spLocks noGrp="1"/>
          </p:cNvSpPr>
          <p:nvPr>
            <p:ph type="pic" sz="quarter" idx="18" hasCustomPrompt="1"/>
          </p:nvPr>
        </p:nvSpPr>
        <p:spPr>
          <a:xfrm>
            <a:off x="9549020"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sp>
        <p:nvSpPr>
          <p:cNvPr id="9" name="Folded Corner 8">
            <a:extLst>
              <a:ext uri="{FF2B5EF4-FFF2-40B4-BE49-F238E27FC236}">
                <a16:creationId xmlns:a16="http://schemas.microsoft.com/office/drawing/2014/main" id="{B3077190-2005-CB4A-B96B-DA06E085A112}"/>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2 Samsung  Galaxy S9 screenshots.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58234892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samsung 9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583552"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2" name="Picture 1">
            <a:extLst>
              <a:ext uri="{FF2B5EF4-FFF2-40B4-BE49-F238E27FC236}">
                <a16:creationId xmlns:a16="http://schemas.microsoft.com/office/drawing/2014/main" id="{4298C3EB-2BEC-634C-9A47-7294ECA2F2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400000">
            <a:off x="6744153" y="233266"/>
            <a:ext cx="2999689" cy="6277601"/>
          </a:xfrm>
          <a:prstGeom prst="rect">
            <a:avLst/>
          </a:prstGeom>
        </p:spPr>
      </p:pic>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val="1"/>
              </a:ext>
            </a:extLst>
          </p:cNvPr>
          <p:cNvSpPr>
            <a:spLocks noGrp="1"/>
          </p:cNvSpPr>
          <p:nvPr>
            <p:ph type="pic" sz="quarter" idx="10" hasCustomPrompt="1"/>
          </p:nvPr>
        </p:nvSpPr>
        <p:spPr>
          <a:xfrm rot="5400000">
            <a:off x="6761282" y="509358"/>
            <a:ext cx="2789265" cy="5729494"/>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vert="vert270" wrap="square" lIns="731520" tIns="2194560" rIns="548640" bIns="640080">
            <a:noAutofit/>
          </a:bodyPr>
          <a:lstStyle>
            <a:lvl1pPr marL="0" indent="0" algn="l">
              <a:buNone/>
              <a:defRPr sz="2000">
                <a:solidFill>
                  <a:schemeClr val="tx1"/>
                </a:solidFill>
              </a:defRPr>
            </a:lvl1pPr>
          </a:lstStyle>
          <a:p>
            <a:r>
              <a:rPr lang="en-US"/>
              <a:t>Drag and drop your Samsung screenshot into this photo placeholder</a:t>
            </a:r>
          </a:p>
        </p:txBody>
      </p:sp>
      <p:sp>
        <p:nvSpPr>
          <p:cNvPr id="8" name="Folded Corner 7">
            <a:extLst>
              <a:ext uri="{FF2B5EF4-FFF2-40B4-BE49-F238E27FC236}">
                <a16:creationId xmlns:a16="http://schemas.microsoft.com/office/drawing/2014/main" id="{75A3EC66-090D-794F-8853-AAC52E6987EC}"/>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Samsung  Galaxy S9 screenshot landscape format.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83746647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amsung s9 vertical detail">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E5AE2DF9-3105-3348-8CFD-17677E76AC08}"/>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icture 11">
            <a:extLst>
              <a:ext uri="{FF2B5EF4-FFF2-40B4-BE49-F238E27FC236}">
                <a16:creationId xmlns:a16="http://schemas.microsoft.com/office/drawing/2014/main" id="{F499755C-7DBA-0E47-B0CE-19847931226C}"/>
              </a:ext>
            </a:extLst>
          </p:cNvPr>
          <p:cNvPicPr>
            <a:picLocks noChangeAspect="1"/>
          </p:cNvPicPr>
          <p:nvPr userDrawn="1"/>
        </p:nvPicPr>
        <p:blipFill>
          <a:blip r:embed="rId2"/>
          <a:stretch>
            <a:fillRect/>
          </a:stretch>
        </p:blipFill>
        <p:spPr>
          <a:xfrm>
            <a:off x="6285829" y="-1227391"/>
            <a:ext cx="4410640" cy="9232773"/>
          </a:xfrm>
          <a:prstGeom prst="rect">
            <a:avLst/>
          </a:prstGeom>
        </p:spPr>
      </p:pic>
      <p:sp>
        <p:nvSpPr>
          <p:cNvPr id="7" name="Title Placeholder 1">
            <a:extLst>
              <a:ext uri="{FF2B5EF4-FFF2-40B4-BE49-F238E27FC236}">
                <a16:creationId xmlns:a16="http://schemas.microsoft.com/office/drawing/2014/main" id="{474629AC-C648-1348-AFD2-3FAB69D60A16}"/>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0" name="Text Placeholder 8">
            <a:extLst>
              <a:ext uri="{FF2B5EF4-FFF2-40B4-BE49-F238E27FC236}">
                <a16:creationId xmlns:a16="http://schemas.microsoft.com/office/drawing/2014/main" id="{984F146A-7B3E-6B43-B6AF-4416BE73BFA5}"/>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val="1"/>
              </a:ext>
            </a:extLst>
          </p:cNvPr>
          <p:cNvSpPr>
            <a:spLocks noGrp="1"/>
          </p:cNvSpPr>
          <p:nvPr>
            <p:ph type="pic" sz="quarter" idx="10" hasCustomPrompt="1"/>
          </p:nvPr>
        </p:nvSpPr>
        <p:spPr>
          <a:xfrm>
            <a:off x="6447521" y="-786779"/>
            <a:ext cx="4076487" cy="8392748"/>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vert="horz" wrap="square" lIns="457200" tIns="4297680" rIns="457200" bIns="731520">
            <a:noAutofit/>
          </a:bodyPr>
          <a:lstStyle>
            <a:lvl1pPr marL="0" indent="0" algn="l">
              <a:buNone/>
              <a:defRPr sz="2400">
                <a:solidFill>
                  <a:schemeClr val="tx1"/>
                </a:solidFill>
              </a:defRPr>
            </a:lvl1pPr>
          </a:lstStyle>
          <a:p>
            <a:r>
              <a:rPr lang="en-US"/>
              <a:t>Drag and drop your Samsung screenshot into this photo placeholder</a:t>
            </a:r>
          </a:p>
        </p:txBody>
      </p:sp>
      <p:sp>
        <p:nvSpPr>
          <p:cNvPr id="11" name="Folded Corner 10">
            <a:extLst>
              <a:ext uri="{FF2B5EF4-FFF2-40B4-BE49-F238E27FC236}">
                <a16:creationId xmlns:a16="http://schemas.microsoft.com/office/drawing/2014/main" id="{5A1D5519-FFF0-B24E-95A7-ECECAFD8AF06}"/>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a Samsung  Galaxy S9 screenshot, close up.</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154257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d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395F51D-24F1-ED4E-A7B7-8CD74E9EE0A3}"/>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tx2"/>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196507"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pic>
        <p:nvPicPr>
          <p:cNvPr id="12" name="Logo">
            <a:extLst>
              <a:ext uri="{FF2B5EF4-FFF2-40B4-BE49-F238E27FC236}">
                <a16:creationId xmlns:a16="http://schemas.microsoft.com/office/drawing/2014/main" id="{D578A686-989C-3042-8FB7-888C7490716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3" name="Folded Corner 12">
            <a:extLst>
              <a:ext uri="{FF2B5EF4-FFF2-40B4-BE49-F238E27FC236}">
                <a16:creationId xmlns:a16="http://schemas.microsoft.com/office/drawing/2014/main" id="{993E85D6-92C6-464C-937A-33AC0596F0AD}"/>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900412853"/>
      </p:ext>
    </p:extLst>
  </p:cSld>
  <p:clrMapOvr>
    <a:masterClrMapping/>
  </p:clrMapOvr>
  <p:hf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amsung detail">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E5AE2DF9-3105-3348-8CFD-17677E76AC08}"/>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icture 11">
            <a:extLst>
              <a:ext uri="{FF2B5EF4-FFF2-40B4-BE49-F238E27FC236}">
                <a16:creationId xmlns:a16="http://schemas.microsoft.com/office/drawing/2014/main" id="{F499755C-7DBA-0E47-B0CE-19847931226C}"/>
              </a:ext>
            </a:extLst>
          </p:cNvPr>
          <p:cNvPicPr>
            <a:picLocks noChangeAspect="1"/>
          </p:cNvPicPr>
          <p:nvPr userDrawn="1"/>
        </p:nvPicPr>
        <p:blipFill>
          <a:blip r:embed="rId2"/>
          <a:stretch>
            <a:fillRect/>
          </a:stretch>
        </p:blipFill>
        <p:spPr>
          <a:xfrm rot="5400000">
            <a:off x="7543328" y="-1227281"/>
            <a:ext cx="4411683" cy="9232553"/>
          </a:xfrm>
          <a:prstGeom prst="rect">
            <a:avLst/>
          </a:prstGeom>
        </p:spPr>
      </p:pic>
      <p:sp>
        <p:nvSpPr>
          <p:cNvPr id="7" name="Title Placeholder 1">
            <a:extLst>
              <a:ext uri="{FF2B5EF4-FFF2-40B4-BE49-F238E27FC236}">
                <a16:creationId xmlns:a16="http://schemas.microsoft.com/office/drawing/2014/main" id="{474629AC-C648-1348-AFD2-3FAB69D60A16}"/>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0" name="Text Placeholder 8">
            <a:extLst>
              <a:ext uri="{FF2B5EF4-FFF2-40B4-BE49-F238E27FC236}">
                <a16:creationId xmlns:a16="http://schemas.microsoft.com/office/drawing/2014/main" id="{984F146A-7B3E-6B43-B6AF-4416BE73BFA5}"/>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11" name="Picture Placeholder 10">
            <a:extLst>
              <a:ext uri="{FF2B5EF4-FFF2-40B4-BE49-F238E27FC236}">
                <a16:creationId xmlns:a16="http://schemas.microsoft.com/office/drawing/2014/main" id="{6C5BD175-B920-A146-AFC3-3EFD98280940}"/>
              </a:ext>
            </a:extLst>
          </p:cNvPr>
          <p:cNvSpPr>
            <a:spLocks noGrp="1"/>
          </p:cNvSpPr>
          <p:nvPr>
            <p:ph type="pic" sz="quarter" idx="18" hasCustomPrompt="1"/>
          </p:nvPr>
        </p:nvSpPr>
        <p:spPr>
          <a:xfrm>
            <a:off x="5549614" y="1371087"/>
            <a:ext cx="8391656" cy="4077018"/>
          </a:xfrm>
          <a:custGeom>
            <a:avLst/>
            <a:gdLst>
              <a:gd name="connsiteX0" fmla="*/ 728624 w 16785497"/>
              <a:gd name="connsiteY0" fmla="*/ 0 h 8154036"/>
              <a:gd name="connsiteX1" fmla="*/ 16056871 w 16785497"/>
              <a:gd name="connsiteY1" fmla="*/ 0 h 8154036"/>
              <a:gd name="connsiteX2" fmla="*/ 16785497 w 16785497"/>
              <a:gd name="connsiteY2" fmla="*/ 728237 h 8154036"/>
              <a:gd name="connsiteX3" fmla="*/ 16785497 w 16785497"/>
              <a:gd name="connsiteY3" fmla="*/ 7425799 h 8154036"/>
              <a:gd name="connsiteX4" fmla="*/ 16056871 w 16785497"/>
              <a:gd name="connsiteY4" fmla="*/ 8154036 h 8154036"/>
              <a:gd name="connsiteX5" fmla="*/ 728624 w 16785497"/>
              <a:gd name="connsiteY5" fmla="*/ 8154036 h 8154036"/>
              <a:gd name="connsiteX6" fmla="*/ 0 w 16785497"/>
              <a:gd name="connsiteY6" fmla="*/ 7425799 h 8154036"/>
              <a:gd name="connsiteX7" fmla="*/ 0 w 16785497"/>
              <a:gd name="connsiteY7" fmla="*/ 728237 h 8154036"/>
              <a:gd name="connsiteX8" fmla="*/ 728624 w 16785497"/>
              <a:gd name="connsiteY8" fmla="*/ 0 h 815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5497" h="8154036">
                <a:moveTo>
                  <a:pt x="728624" y="0"/>
                </a:moveTo>
                <a:lnTo>
                  <a:pt x="16056871" y="0"/>
                </a:lnTo>
                <a:cubicBezTo>
                  <a:pt x="16459279" y="0"/>
                  <a:pt x="16785497" y="326044"/>
                  <a:pt x="16785497" y="728237"/>
                </a:cubicBezTo>
                <a:lnTo>
                  <a:pt x="16785497" y="7425799"/>
                </a:lnTo>
                <a:cubicBezTo>
                  <a:pt x="16785497" y="7827993"/>
                  <a:pt x="16459279" y="8154036"/>
                  <a:pt x="16056871" y="8154036"/>
                </a:cubicBezTo>
                <a:lnTo>
                  <a:pt x="728624" y="8154036"/>
                </a:lnTo>
                <a:cubicBezTo>
                  <a:pt x="326217" y="8154036"/>
                  <a:pt x="0" y="7827993"/>
                  <a:pt x="0" y="7425799"/>
                </a:cubicBezTo>
                <a:lnTo>
                  <a:pt x="0" y="728237"/>
                </a:lnTo>
                <a:cubicBezTo>
                  <a:pt x="0" y="326044"/>
                  <a:pt x="326217" y="0"/>
                  <a:pt x="728624" y="0"/>
                </a:cubicBezTo>
                <a:close/>
              </a:path>
            </a:pathLst>
          </a:custGeom>
          <a:pattFill prst="wdUpDiag">
            <a:fgClr>
              <a:srgbClr val="FADFD9"/>
            </a:fgClr>
            <a:bgClr>
              <a:schemeClr val="bg1"/>
            </a:bgClr>
          </a:pattFill>
        </p:spPr>
        <p:txBody>
          <a:bodyPr wrap="square" lIns="914400" rIns="4754880" anchor="ctr" anchorCtr="0">
            <a:noAutofit/>
          </a:bodyPr>
          <a:lstStyle>
            <a:lvl1pPr>
              <a:defRPr/>
            </a:lvl1pPr>
          </a:lstStyle>
          <a:p>
            <a:r>
              <a:rPr lang="en-US"/>
              <a:t>Drag and drop your Samsung screenshot into this photo placeholder</a:t>
            </a:r>
          </a:p>
        </p:txBody>
      </p:sp>
      <p:sp>
        <p:nvSpPr>
          <p:cNvPr id="9" name="Folded Corner 8">
            <a:extLst>
              <a:ext uri="{FF2B5EF4-FFF2-40B4-BE49-F238E27FC236}">
                <a16:creationId xmlns:a16="http://schemas.microsoft.com/office/drawing/2014/main" id="{BE4B5843-1BE3-5B4E-A4B2-74EA3489E5EB}"/>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a Samsung  Galaxy S9 screenshot, close up, landscape.</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60485773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green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1"/>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
        <p:nvSpPr>
          <p:cNvPr id="8" name="Folded Corner 7">
            <a:extLst>
              <a:ext uri="{FF2B5EF4-FFF2-40B4-BE49-F238E27FC236}">
                <a16:creationId xmlns:a16="http://schemas.microsoft.com/office/drawing/2014/main" id="{0E583815-EB56-714E-9903-18B844ACE783}"/>
              </a:ext>
              <a:ext uri="{C183D7F6-B498-43B3-948B-1728B52AA6E4}">
                <adec:decorative xmlns:adec="http://schemas.microsoft.com/office/drawing/2017/decorative"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Tree>
    <p:extLst>
      <p:ext uri="{BB962C8B-B14F-4D97-AF65-F5344CB8AC3E}">
        <p14:creationId xmlns:p14="http://schemas.microsoft.com/office/powerpoint/2010/main" val="276459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_red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2"/>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
        <p:nvSpPr>
          <p:cNvPr id="8" name="Folded Corner 7">
            <a:extLst>
              <a:ext uri="{FF2B5EF4-FFF2-40B4-BE49-F238E27FC236}">
                <a16:creationId xmlns:a16="http://schemas.microsoft.com/office/drawing/2014/main" id="{07BA2AF9-B94B-BB47-B56A-6A2BF4FAF2D0}"/>
              </a:ext>
              <a:ext uri="{C183D7F6-B498-43B3-948B-1728B52AA6E4}">
                <adec:decorative xmlns:adec="http://schemas.microsoft.com/office/drawing/2017/decorative"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Tree>
    <p:extLst>
      <p:ext uri="{BB962C8B-B14F-4D97-AF65-F5344CB8AC3E}">
        <p14:creationId xmlns:p14="http://schemas.microsoft.com/office/powerpoint/2010/main" val="72215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red_thank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tx2"/>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
        <p:nvSpPr>
          <p:cNvPr id="8" name="Folded Corner 7">
            <a:extLst>
              <a:ext uri="{FF2B5EF4-FFF2-40B4-BE49-F238E27FC236}">
                <a16:creationId xmlns:a16="http://schemas.microsoft.com/office/drawing/2014/main" id="{B1300C8C-8EF6-024C-B4B8-41FE99B94748}"/>
              </a:ext>
              <a:ext uri="{C183D7F6-B498-43B3-948B-1728B52AA6E4}">
                <adec:decorative xmlns:adec="http://schemas.microsoft.com/office/drawing/2017/decorative"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Tree>
    <p:extLst>
      <p:ext uri="{BB962C8B-B14F-4D97-AF65-F5344CB8AC3E}">
        <p14:creationId xmlns:p14="http://schemas.microsoft.com/office/powerpoint/2010/main" val="411723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ue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bg2"/>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
        <p:nvSpPr>
          <p:cNvPr id="8" name="Folded Corner 7">
            <a:extLst>
              <a:ext uri="{FF2B5EF4-FFF2-40B4-BE49-F238E27FC236}">
                <a16:creationId xmlns:a16="http://schemas.microsoft.com/office/drawing/2014/main" id="{1EE0EF77-E708-F34B-95D2-9AF4015F51E9}"/>
              </a:ext>
              <a:ext uri="{C183D7F6-B498-43B3-948B-1728B52AA6E4}">
                <adec:decorative xmlns:adec="http://schemas.microsoft.com/office/drawing/2017/decorative"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Tree>
    <p:extLst>
      <p:ext uri="{BB962C8B-B14F-4D97-AF65-F5344CB8AC3E}">
        <p14:creationId xmlns:p14="http://schemas.microsoft.com/office/powerpoint/2010/main" val="416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darkamber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24" name="Folded Corner 23">
            <a:extLst>
              <a:ext uri="{FF2B5EF4-FFF2-40B4-BE49-F238E27FC236}">
                <a16:creationId xmlns:a16="http://schemas.microsoft.com/office/drawing/2014/main" id="{173D6323-2372-F04E-9953-78620B8FB754}"/>
              </a:ext>
              <a:ext uri="{C183D7F6-B498-43B3-948B-1728B52AA6E4}">
                <adec:decorative xmlns:adec="http://schemas.microsoft.com/office/drawing/2017/decorative" val="1"/>
              </a:ext>
            </a:extLst>
          </p:cNvPr>
          <p:cNvSpPr/>
          <p:nvPr/>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2"/>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Tree>
    <p:extLst>
      <p:ext uri="{BB962C8B-B14F-4D97-AF65-F5344CB8AC3E}">
        <p14:creationId xmlns:p14="http://schemas.microsoft.com/office/powerpoint/2010/main" val="241126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green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 uri="{C183D7F6-B498-43B3-948B-1728B52AA6E4}">
                <adec:decorative xmlns:adec="http://schemas.microsoft.com/office/drawing/2017/decorative" val="1"/>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3" name="Text Placeholder 2">
            <a:extLst>
              <a:ext uri="{FF2B5EF4-FFF2-40B4-BE49-F238E27FC236}">
                <a16:creationId xmlns:a16="http://schemas.microsoft.com/office/drawing/2014/main" id="{50B45C85-D5F1-A748-B445-F412F2870BC7}"/>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1"/>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24" name="Folded Corner 23">
            <a:extLst>
              <a:ext uri="{FF2B5EF4-FFF2-40B4-BE49-F238E27FC236}">
                <a16:creationId xmlns:a16="http://schemas.microsoft.com/office/drawing/2014/main" id="{173D6323-2372-F04E-9953-78620B8FB754}"/>
              </a:ext>
              <a:ext uri="{C183D7F6-B498-43B3-948B-1728B52AA6E4}">
                <adec:decorative xmlns:adec="http://schemas.microsoft.com/office/drawing/2017/decorative" val="1"/>
              </a:ext>
            </a:extLst>
          </p:cNvPr>
          <p:cNvSpPr/>
          <p:nvPr/>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pic>
        <p:nvPicPr>
          <p:cNvPr id="12" name="Picture 11">
            <a:extLst>
              <a:ext uri="{FF2B5EF4-FFF2-40B4-BE49-F238E27FC236}">
                <a16:creationId xmlns:a16="http://schemas.microsoft.com/office/drawing/2014/main" id="{5E196EF9-53ED-3B47-975C-80F212A77C4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Tree>
    <p:extLst>
      <p:ext uri="{BB962C8B-B14F-4D97-AF65-F5344CB8AC3E}">
        <p14:creationId xmlns:p14="http://schemas.microsoft.com/office/powerpoint/2010/main" val="134837977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amber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811EB30D-75C1-EE43-9642-F77857412513}"/>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D75B3F08-D347-264C-B7E5-307912C4CED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019995F2-7EDF-A14B-89E9-71E4BEF1D55D}"/>
              </a:ext>
              <a:ext uri="{C183D7F6-B498-43B3-948B-1728B52AA6E4}">
                <adec:decorative xmlns:adec="http://schemas.microsoft.com/office/drawing/2017/decorative"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spTree>
    <p:extLst>
      <p:ext uri="{BB962C8B-B14F-4D97-AF65-F5344CB8AC3E}">
        <p14:creationId xmlns:p14="http://schemas.microsoft.com/office/powerpoint/2010/main" val="333402280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red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21A0ABD8-5ADC-A243-BD42-19649032B928}"/>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tx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1DB403CA-68E8-8646-854F-42E7B54E079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243C095A-D4B3-EF4A-A66F-E5AA6E6B305E}"/>
              </a:ext>
              <a:ext uri="{C183D7F6-B498-43B3-948B-1728B52AA6E4}">
                <adec:decorative xmlns:adec="http://schemas.microsoft.com/office/drawing/2017/decorative"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spTree>
    <p:extLst>
      <p:ext uri="{BB962C8B-B14F-4D97-AF65-F5344CB8AC3E}">
        <p14:creationId xmlns:p14="http://schemas.microsoft.com/office/powerpoint/2010/main" val="374668599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blue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67301"/>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255515F5-2D18-B84B-B109-A1D0E864CA3D}"/>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bg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8D90590B-0EE5-5640-B89B-263A10BE450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4" name="Folded Corner 13">
            <a:extLst>
              <a:ext uri="{FF2B5EF4-FFF2-40B4-BE49-F238E27FC236}">
                <a16:creationId xmlns:a16="http://schemas.microsoft.com/office/drawing/2014/main" id="{64B17631-FEC2-044D-BD70-8BA4A9F99C17}"/>
              </a:ext>
              <a:ext uri="{C183D7F6-B498-43B3-948B-1728B52AA6E4}">
                <adec:decorative xmlns:adec="http://schemas.microsoft.com/office/drawing/2017/decorative"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spTree>
    <p:extLst>
      <p:ext uri="{BB962C8B-B14F-4D97-AF65-F5344CB8AC3E}">
        <p14:creationId xmlns:p14="http://schemas.microsoft.com/office/powerpoint/2010/main" val="3120976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_title and imag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3685B2A-9A68-C346-B4E5-CBD917761A1D}"/>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bg2"/>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574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pic>
        <p:nvPicPr>
          <p:cNvPr id="12" name="Logo">
            <a:extLst>
              <a:ext uri="{FF2B5EF4-FFF2-40B4-BE49-F238E27FC236}">
                <a16:creationId xmlns:a16="http://schemas.microsoft.com/office/drawing/2014/main" id="{2EE975BC-6485-574C-ABD8-36D39016754C}"/>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4" name="Folded Corner 13">
            <a:extLst>
              <a:ext uri="{FF2B5EF4-FFF2-40B4-BE49-F238E27FC236}">
                <a16:creationId xmlns:a16="http://schemas.microsoft.com/office/drawing/2014/main" id="{52A76276-5FC1-FE49-A597-588BE105589B}"/>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496205901"/>
      </p:ext>
    </p:extLst>
  </p:cSld>
  <p:clrMapOvr>
    <a:masterClrMapping/>
  </p:clrMapOvr>
  <p:hf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darkamber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36BAB13D-E835-594B-997B-EF6ED23033FC}"/>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CA8B8AA4-B597-BD41-9EEA-F172126BFA5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6D0A7F79-392E-CF4C-B320-3CDD279A50C8}"/>
              </a:ext>
              <a:ext uri="{C183D7F6-B498-43B3-948B-1728B52AA6E4}">
                <adec:decorative xmlns:adec="http://schemas.microsoft.com/office/drawing/2017/decorative"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spTree>
    <p:extLst>
      <p:ext uri="{BB962C8B-B14F-4D97-AF65-F5344CB8AC3E}">
        <p14:creationId xmlns:p14="http://schemas.microsoft.com/office/powerpoint/2010/main" val="169325296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logo center">
    <p:bg>
      <p:bgPr>
        <a:solidFill>
          <a:srgbClr val="FDFAF5"/>
        </a:solidFill>
        <a:effectLst/>
      </p:bgPr>
    </p:bg>
    <p:spTree>
      <p:nvGrpSpPr>
        <p:cNvPr id="1" name=""/>
        <p:cNvGrpSpPr/>
        <p:nvPr/>
      </p:nvGrpSpPr>
      <p:grpSpPr>
        <a:xfrm>
          <a:off x="0" y="0"/>
          <a:ext cx="0" cy="0"/>
          <a:chOff x="0" y="0"/>
          <a:chExt cx="0" cy="0"/>
        </a:xfrm>
      </p:grpSpPr>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0" y="-1458098"/>
            <a:ext cx="3755965"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4419818" y="3008172"/>
            <a:ext cx="3333316" cy="841657"/>
          </a:xfrm>
          <a:prstGeom prst="rect">
            <a:avLst/>
          </a:prstGeom>
        </p:spPr>
      </p:pic>
    </p:spTree>
    <p:extLst>
      <p:ext uri="{BB962C8B-B14F-4D97-AF65-F5344CB8AC3E}">
        <p14:creationId xmlns:p14="http://schemas.microsoft.com/office/powerpoint/2010/main" val="293264639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logo left">
    <p:bg>
      <p:bgPr>
        <a:solidFill>
          <a:srgbClr val="FDFAF5"/>
        </a:solidFill>
        <a:effectLst/>
      </p:bgPr>
    </p:bg>
    <p:spTree>
      <p:nvGrpSpPr>
        <p:cNvPr id="1" name=""/>
        <p:cNvGrpSpPr/>
        <p:nvPr/>
      </p:nvGrpSpPr>
      <p:grpSpPr>
        <a:xfrm>
          <a:off x="0" y="0"/>
          <a:ext cx="0" cy="0"/>
          <a:chOff x="0" y="0"/>
          <a:chExt cx="0" cy="0"/>
        </a:xfrm>
      </p:grpSpPr>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0" y="-1458098"/>
            <a:ext cx="3755965"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762695" y="3008172"/>
            <a:ext cx="3333316" cy="841657"/>
          </a:xfrm>
          <a:prstGeom prst="rect">
            <a:avLst/>
          </a:prstGeom>
        </p:spPr>
      </p:pic>
    </p:spTree>
    <p:extLst>
      <p:ext uri="{BB962C8B-B14F-4D97-AF65-F5344CB8AC3E}">
        <p14:creationId xmlns:p14="http://schemas.microsoft.com/office/powerpoint/2010/main" val="201005161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logo right">
    <p:bg>
      <p:bgPr>
        <a:solidFill>
          <a:srgbClr val="FDFAF5"/>
        </a:solidFill>
        <a:effectLst/>
      </p:bgPr>
    </p:bg>
    <p:spTree>
      <p:nvGrpSpPr>
        <p:cNvPr id="1" name=""/>
        <p:cNvGrpSpPr/>
        <p:nvPr/>
      </p:nvGrpSpPr>
      <p:grpSpPr>
        <a:xfrm>
          <a:off x="0" y="0"/>
          <a:ext cx="0" cy="0"/>
          <a:chOff x="0" y="0"/>
          <a:chExt cx="0" cy="0"/>
        </a:xfrm>
      </p:grpSpPr>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0" y="-1458098"/>
            <a:ext cx="3755965"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8087872" y="3008172"/>
            <a:ext cx="3333316" cy="841657"/>
          </a:xfrm>
          <a:prstGeom prst="rect">
            <a:avLst/>
          </a:prstGeom>
        </p:spPr>
      </p:pic>
    </p:spTree>
    <p:extLst>
      <p:ext uri="{BB962C8B-B14F-4D97-AF65-F5344CB8AC3E}">
        <p14:creationId xmlns:p14="http://schemas.microsoft.com/office/powerpoint/2010/main" val="192252800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Blank">
    <p:bg>
      <p:bgPr>
        <a:solidFill>
          <a:srgbClr val="FDFAF5"/>
        </a:solidFill>
        <a:effectLst/>
      </p:bgPr>
    </p:bg>
    <p:spTree>
      <p:nvGrpSpPr>
        <p:cNvPr id="1" name=""/>
        <p:cNvGrpSpPr/>
        <p:nvPr/>
      </p:nvGrpSpPr>
      <p:grpSpPr>
        <a:xfrm>
          <a:off x="0" y="0"/>
          <a:ext cx="0" cy="0"/>
          <a:chOff x="0" y="0"/>
          <a:chExt cx="0" cy="0"/>
        </a:xfrm>
      </p:grpSpPr>
      <p:sp>
        <p:nvSpPr>
          <p:cNvPr id="2" name="Folded Corner 1">
            <a:extLst>
              <a:ext uri="{FF2B5EF4-FFF2-40B4-BE49-F238E27FC236}">
                <a16:creationId xmlns:a16="http://schemas.microsoft.com/office/drawing/2014/main" id="{B0A96DEB-E57C-E945-B00B-66106BB7BF63}"/>
              </a:ext>
              <a:ext uri="{C183D7F6-B498-43B3-948B-1728B52AA6E4}">
                <adec:decorative xmlns:adec="http://schemas.microsoft.com/office/drawing/2017/decorative" val="1"/>
              </a:ext>
            </a:extLst>
          </p:cNvPr>
          <p:cNvSpPr/>
          <p:nvPr userDrawn="1"/>
        </p:nvSpPr>
        <p:spPr>
          <a:xfrm>
            <a:off x="0" y="-1333500"/>
            <a:ext cx="6362666" cy="115570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A blank slide</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Use judiciously and as a last resort if you can’t find what you need in a master slide.</a:t>
            </a:r>
          </a:p>
          <a:p>
            <a:endParaRPr lang="en-US" sz="1200" b="0">
              <a:solidFill>
                <a:schemeClr val="tx1"/>
              </a:solidFill>
              <a:latin typeface="Source Sans Pro" charset="0"/>
            </a:endParaRPr>
          </a:p>
          <a:p>
            <a:r>
              <a:rPr lang="en-US" sz="1200" b="0">
                <a:solidFill>
                  <a:schemeClr val="tx1"/>
                </a:solidFill>
                <a:latin typeface="Source Sans Pro" charset="0"/>
              </a:rPr>
              <a:t>Use to copy paste a screenshot from another slide.</a:t>
            </a:r>
            <a:endParaRPr lang="en-US" sz="1200" b="1">
              <a:solidFill>
                <a:schemeClr val="tx1"/>
              </a:solidFill>
              <a:latin typeface="Source Sans Pro" charset="0"/>
            </a:endParaRPr>
          </a:p>
        </p:txBody>
      </p:sp>
    </p:spTree>
    <p:extLst>
      <p:ext uri="{BB962C8B-B14F-4D97-AF65-F5344CB8AC3E}">
        <p14:creationId xmlns:p14="http://schemas.microsoft.com/office/powerpoint/2010/main" val="351094093"/>
      </p:ext>
    </p:extLst>
  </p:cSld>
  <p:clrMapOvr>
    <a:overrideClrMapping bg1="lt1" tx1="dk1" bg2="lt2" tx2="dk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grid">
    <p:bg>
      <p:bgPr>
        <a:solidFill>
          <a:schemeClr val="bg1">
            <a:alpha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3DF5BD-52A3-BD4C-A507-D95C6EAD8E27}"/>
              </a:ext>
            </a:extLst>
          </p:cNvPr>
          <p:cNvPicPr>
            <a:picLocks noChangeAspect="1"/>
          </p:cNvPicPr>
          <p:nvPr userDrawn="1"/>
        </p:nvPicPr>
        <p:blipFill>
          <a:blip r:embed="rId2">
            <a:alphaModFix amt="65000"/>
          </a:blip>
          <a:stretch>
            <a:fillRect/>
          </a:stretch>
        </p:blipFill>
        <p:spPr>
          <a:xfrm>
            <a:off x="793" y="0"/>
            <a:ext cx="12190413" cy="6858000"/>
          </a:xfrm>
          <a:prstGeom prst="rect">
            <a:avLst/>
          </a:prstGeom>
        </p:spPr>
      </p:pic>
      <p:sp>
        <p:nvSpPr>
          <p:cNvPr id="3" name="Folded Corner 2">
            <a:extLst>
              <a:ext uri="{FF2B5EF4-FFF2-40B4-BE49-F238E27FC236}">
                <a16:creationId xmlns:a16="http://schemas.microsoft.com/office/drawing/2014/main" id="{9242CC54-5AE3-2E44-89E2-6555742136B3}"/>
              </a:ext>
            </a:extLst>
          </p:cNvPr>
          <p:cNvSpPr/>
          <p:nvPr userDrawn="1"/>
        </p:nvSpPr>
        <p:spPr>
          <a:xfrm>
            <a:off x="0" y="-1219200"/>
            <a:ext cx="6286475" cy="9379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is the grid upon which designs in this template have been made.</a:t>
            </a:r>
          </a:p>
          <a:p>
            <a:endParaRPr lang="en-US" sz="1200" b="1">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 In the very rare case you need to design a layout from scratch, please consider using this as foundational guidance, in addition to the guides.</a:t>
            </a:r>
            <a:endParaRPr lang="en-US" sz="1200" b="1">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89236335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5" name="Text Placeholder 5">
            <a:extLst>
              <a:ext uri="{FF2B5EF4-FFF2-40B4-BE49-F238E27FC236}">
                <a16:creationId xmlns:a16="http://schemas.microsoft.com/office/drawing/2014/main" id="{9AC6BD4D-D643-9547-80C4-FD1A03F61C1D}"/>
              </a:ext>
            </a:extLst>
          </p:cNvPr>
          <p:cNvSpPr>
            <a:spLocks noGrp="1"/>
          </p:cNvSpPr>
          <p:nvPr>
            <p:ph type="body" sz="quarter" idx="10"/>
          </p:nvPr>
        </p:nvSpPr>
        <p:spPr>
          <a:xfrm>
            <a:off x="694380" y="639763"/>
            <a:ext cx="10804547" cy="453708"/>
          </a:xfrm>
        </p:spPr>
        <p:txBody>
          <a:bodyPr>
            <a:normAutofit/>
          </a:bodyPr>
          <a:lstStyle>
            <a:lvl1pPr marL="0" indent="0">
              <a:buFontTx/>
              <a:buNone/>
              <a:defRPr sz="3299" b="0" i="0">
                <a:solidFill>
                  <a:schemeClr val="accent2"/>
                </a:solidFill>
                <a:latin typeface="Community Light" panose="02000303040000020003" pitchFamily="2" charset="0"/>
              </a:defRPr>
            </a:lvl1pPr>
            <a:lvl2pPr marL="457109" indent="0">
              <a:buFontTx/>
              <a:buNone/>
              <a:defRPr b="0" i="0">
                <a:solidFill>
                  <a:schemeClr val="bg2"/>
                </a:solidFill>
                <a:latin typeface="LKN Sans Light" panose="02000303040000020003" pitchFamily="2" charset="0"/>
              </a:defRPr>
            </a:lvl2pPr>
            <a:lvl3pPr marL="914217" indent="0">
              <a:buFontTx/>
              <a:buNone/>
              <a:defRPr b="0" i="0">
                <a:solidFill>
                  <a:schemeClr val="bg2"/>
                </a:solidFill>
                <a:latin typeface="LKN Sans Light" panose="02000303040000020003" pitchFamily="2" charset="0"/>
              </a:defRPr>
            </a:lvl3pPr>
            <a:lvl4pPr marL="1371326" indent="0">
              <a:buFontTx/>
              <a:buNone/>
              <a:defRPr b="0" i="0">
                <a:solidFill>
                  <a:schemeClr val="bg2"/>
                </a:solidFill>
                <a:latin typeface="LKN Sans Light" panose="02000303040000020003" pitchFamily="2" charset="0"/>
              </a:defRPr>
            </a:lvl4pPr>
            <a:lvl5pPr marL="1828434" indent="0">
              <a:buFontTx/>
              <a:buNone/>
              <a:defRPr b="0" i="0">
                <a:solidFill>
                  <a:schemeClr val="bg2"/>
                </a:solidFill>
                <a:latin typeface="LKN Sans Light" panose="02000303040000020003" pitchFamily="2" charset="0"/>
              </a:defRPr>
            </a:lvl5pPr>
          </a:lstStyle>
          <a:p>
            <a:pPr lvl="0"/>
            <a:r>
              <a:rPr lang="en-US"/>
              <a:t>Edit Master text styles</a:t>
            </a:r>
          </a:p>
        </p:txBody>
      </p:sp>
    </p:spTree>
    <p:extLst>
      <p:ext uri="{BB962C8B-B14F-4D97-AF65-F5344CB8AC3E}">
        <p14:creationId xmlns:p14="http://schemas.microsoft.com/office/powerpoint/2010/main" val="12581272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mber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2"/>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solidFill>
                  <a:schemeClr val="tx1"/>
                </a:solidFill>
              </a:defRPr>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5" name="Folded Corner 14">
            <a:extLst>
              <a:ext uri="{FF2B5EF4-FFF2-40B4-BE49-F238E27FC236}">
                <a16:creationId xmlns:a16="http://schemas.microsoft.com/office/drawing/2014/main" id="{1E7BAAE4-4C83-FB45-B5C5-E425D673F00B}"/>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85556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arkamber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4176AAF-05A2-7E43-828A-24DDA12AFB2D}"/>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468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pic>
        <p:nvPicPr>
          <p:cNvPr id="11" name="Logo">
            <a:extLst>
              <a:ext uri="{FF2B5EF4-FFF2-40B4-BE49-F238E27FC236}">
                <a16:creationId xmlns:a16="http://schemas.microsoft.com/office/drawing/2014/main" id="{327273D1-3829-CE4D-AE45-2768C9834A41}"/>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F7B2A134-7FE4-D24D-AEFB-4523BB995303}"/>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74412149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accent1"/>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456448"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sp>
        <p:nvSpPr>
          <p:cNvPr id="9" name="Folded Corner 8">
            <a:extLst>
              <a:ext uri="{FF2B5EF4-FFF2-40B4-BE49-F238E27FC236}">
                <a16:creationId xmlns:a16="http://schemas.microsoft.com/office/drawing/2014/main" id="{5C0D8586-D378-0E4B-B8D4-703816AE0BED}"/>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096D4F16-1881-614C-B283-BB2919C25DFC}"/>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Tree>
    <p:extLst>
      <p:ext uri="{BB962C8B-B14F-4D97-AF65-F5344CB8AC3E}">
        <p14:creationId xmlns:p14="http://schemas.microsoft.com/office/powerpoint/2010/main" val="1729484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mber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2085975"/>
            <a:ext cx="4744357" cy="1485650"/>
          </a:xfrm>
          <a:noFill/>
        </p:spPr>
        <p:txBody>
          <a:bodyPr vert="horz" lIns="0" tIns="45720" rIns="0" bIns="45720" rtlCol="0" anchor="b" anchorCtr="0">
            <a:no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395496" cy="1091660"/>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pic>
        <p:nvPicPr>
          <p:cNvPr id="9" name="Logo">
            <a:extLst>
              <a:ext uri="{FF2B5EF4-FFF2-40B4-BE49-F238E27FC236}">
                <a16:creationId xmlns:a16="http://schemas.microsoft.com/office/drawing/2014/main" id="{0AD05BDE-EFDD-AA41-80FC-0B0DC563F70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68E9C3D3-C2D2-1C44-AFEE-759C2FD5071F}"/>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916226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d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tx2"/>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441210"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pic>
        <p:nvPicPr>
          <p:cNvPr id="9" name="Logo">
            <a:extLst>
              <a:ext uri="{FF2B5EF4-FFF2-40B4-BE49-F238E27FC236}">
                <a16:creationId xmlns:a16="http://schemas.microsoft.com/office/drawing/2014/main" id="{29D43188-80B6-CD4D-9A21-70C90178E28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2BAC5DDF-A655-3541-8A38-F5F040E08CB3}"/>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80971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82452" cy="1819024"/>
          </a:xfrm>
          <a:noFill/>
        </p:spPr>
        <p:txBody>
          <a:bodyPr vert="horz" lIns="0" tIns="45720" rIns="0" bIns="45720" rtlCol="0" anchor="b" anchorCtr="0">
            <a:noAutofit/>
          </a:bodyPr>
          <a:lstStyle>
            <a:lvl1pPr>
              <a:defRPr lang="en-US" sz="4799">
                <a:solidFill>
                  <a:schemeClr val="accent3"/>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273592"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pic>
        <p:nvPicPr>
          <p:cNvPr id="9" name="Logo">
            <a:extLst>
              <a:ext uri="{FF2B5EF4-FFF2-40B4-BE49-F238E27FC236}">
                <a16:creationId xmlns:a16="http://schemas.microsoft.com/office/drawing/2014/main" id="{39832A72-5040-BE45-A934-3C03CC2291A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4DD91685-D64A-C54F-B5AF-FF35646421F2}"/>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399105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rkamber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395496"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pic>
        <p:nvPicPr>
          <p:cNvPr id="9" name="Logo">
            <a:extLst>
              <a:ext uri="{FF2B5EF4-FFF2-40B4-BE49-F238E27FC236}">
                <a16:creationId xmlns:a16="http://schemas.microsoft.com/office/drawing/2014/main" id="{148F310D-874C-A545-B8AD-4ED154C787D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5724D573-2F9E-4848-B976-500133BF7CD4}"/>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328987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en_title and image 4">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142C14-4984-9141-AC18-0956B6FADA3C}"/>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4" name="Picture Placeholder 23">
            <a:extLst>
              <a:ext uri="{FF2B5EF4-FFF2-40B4-BE49-F238E27FC236}">
                <a16:creationId xmlns:a16="http://schemas.microsoft.com/office/drawing/2014/main" id="{E9341416-85D2-6C45-A8A2-F011ED574127}"/>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sp>
        <p:nvSpPr>
          <p:cNvPr id="9" name="Freeform 8">
            <a:extLst>
              <a:ext uri="{FF2B5EF4-FFF2-40B4-BE49-F238E27FC236}">
                <a16:creationId xmlns:a16="http://schemas.microsoft.com/office/drawing/2014/main" id="{8CD66243-A727-ED45-B574-E48FD16DA03E}"/>
              </a:ext>
              <a:ext uri="{C183D7F6-B498-43B3-948B-1728B52AA6E4}">
                <adec:decorative xmlns:adec="http://schemas.microsoft.com/office/drawing/2017/decorative" val="1"/>
              </a:ext>
            </a:extLst>
          </p:cNvPr>
          <p:cNvSpPr/>
          <p:nvPr userDrawn="1"/>
        </p:nvSpPr>
        <p:spPr>
          <a:xfrm>
            <a:off x="1130607" y="1570912"/>
            <a:ext cx="753366" cy="37161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2" name="Title 11">
            <a:extLst>
              <a:ext uri="{FF2B5EF4-FFF2-40B4-BE49-F238E27FC236}">
                <a16:creationId xmlns:a16="http://schemas.microsoft.com/office/drawing/2014/main" id="{61554924-C8A9-D24E-997F-DA6F62DFDD36}"/>
              </a:ext>
            </a:extLst>
          </p:cNvPr>
          <p:cNvSpPr>
            <a:spLocks noGrp="1"/>
          </p:cNvSpPr>
          <p:nvPr userDrawn="1">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1"/>
                </a:solidFill>
                <a:ea typeface="+mn-ea"/>
                <a:cs typeface="+mn-cs"/>
              </a:defRPr>
            </a:lvl1pPr>
          </a:lstStyle>
          <a:p>
            <a:pPr marL="0" lvl="0" indent="0">
              <a:spcBef>
                <a:spcPts val="1000"/>
              </a:spcBef>
              <a:buFontTx/>
            </a:pPr>
            <a:r>
              <a:rPr lang="en-US"/>
              <a:t>Enter slide title here in two lines</a:t>
            </a:r>
          </a:p>
        </p:txBody>
      </p:sp>
      <p:sp>
        <p:nvSpPr>
          <p:cNvPr id="7" name="Text Placeholder 17">
            <a:extLst>
              <a:ext uri="{FF2B5EF4-FFF2-40B4-BE49-F238E27FC236}">
                <a16:creationId xmlns:a16="http://schemas.microsoft.com/office/drawing/2014/main" id="{57CB4192-2D78-B642-8E4A-935DBA256C37}"/>
              </a:ext>
            </a:extLst>
          </p:cNvPr>
          <p:cNvSpPr>
            <a:spLocks noGrp="1"/>
          </p:cNvSpPr>
          <p:nvPr userDrawn="1">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11" name="Folded Corner 10">
            <a:extLst>
              <a:ext uri="{FF2B5EF4-FFF2-40B4-BE49-F238E27FC236}">
                <a16:creationId xmlns:a16="http://schemas.microsoft.com/office/drawing/2014/main" id="{B0E8D85E-D782-194C-B0A1-AD06F240BDAD}"/>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ACAF39D2-F325-384E-AD0F-35700A40859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Tree>
    <p:extLst>
      <p:ext uri="{BB962C8B-B14F-4D97-AF65-F5344CB8AC3E}">
        <p14:creationId xmlns:p14="http://schemas.microsoft.com/office/powerpoint/2010/main" val="13039387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mber_title and image 4">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35ACCF7-3C47-BB4F-AF7F-71F0B4AB44D7}"/>
              </a:ext>
              <a:ext uri="{C183D7F6-B498-43B3-948B-1728B52AA6E4}">
                <adec:decorative xmlns:adec="http://schemas.microsoft.com/office/drawing/2017/decorative" val="1"/>
              </a:ext>
            </a:extLst>
          </p:cNvPr>
          <p:cNvGrpSpPr/>
          <p:nvPr userDrawn="1"/>
        </p:nvGrpSpPr>
        <p:grpSpPr>
          <a:xfrm>
            <a:off x="4618" y="0"/>
            <a:ext cx="1879355" cy="6858000"/>
            <a:chOff x="9236" y="0"/>
            <a:chExt cx="3759200" cy="13715999"/>
          </a:xfrm>
        </p:grpSpPr>
        <p:sp>
          <p:nvSpPr>
            <p:cNvPr id="20" name="Rectangle 19">
              <a:extLst>
                <a:ext uri="{FF2B5EF4-FFF2-40B4-BE49-F238E27FC236}">
                  <a16:creationId xmlns:a16="http://schemas.microsoft.com/office/drawing/2014/main" id="{1D2C9B0F-FBE2-8C48-B5B1-3C3885F3BDDE}"/>
                </a:ext>
                <a:ext uri="{C183D7F6-B498-43B3-948B-1728B52AA6E4}">
                  <adec:decorative xmlns:adec="http://schemas.microsoft.com/office/drawing/2017/decorative"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1" name="Freeform 20">
              <a:extLst>
                <a:ext uri="{FF2B5EF4-FFF2-40B4-BE49-F238E27FC236}">
                  <a16:creationId xmlns:a16="http://schemas.microsoft.com/office/drawing/2014/main" id="{C4E92395-EB86-874A-B076-AF17357782A7}"/>
                </a:ext>
                <a:ext uri="{C183D7F6-B498-43B3-948B-1728B52AA6E4}">
                  <adec:decorative xmlns:adec="http://schemas.microsoft.com/office/drawing/2017/decorative"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grpSp>
      <p:sp>
        <p:nvSpPr>
          <p:cNvPr id="22" name="Title 11">
            <a:extLst>
              <a:ext uri="{FF2B5EF4-FFF2-40B4-BE49-F238E27FC236}">
                <a16:creationId xmlns:a16="http://schemas.microsoft.com/office/drawing/2014/main" id="{514407B6-6008-9F4D-AA8B-50D1AAD03286}"/>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marL="0" lvl="0" indent="0">
              <a:spcBef>
                <a:spcPts val="1000"/>
              </a:spcBef>
              <a:buFontTx/>
            </a:pPr>
            <a:r>
              <a:rPr lang="en-US"/>
              <a:t>Enter slide title here in two lines</a:t>
            </a:r>
          </a:p>
        </p:txBody>
      </p:sp>
      <p:sp>
        <p:nvSpPr>
          <p:cNvPr id="23" name="Text Placeholder 17">
            <a:extLst>
              <a:ext uri="{FF2B5EF4-FFF2-40B4-BE49-F238E27FC236}">
                <a16:creationId xmlns:a16="http://schemas.microsoft.com/office/drawing/2014/main" id="{38DC42F4-9C2A-C947-A0DC-D7173E28B10B}"/>
              </a:ext>
            </a:extLst>
          </p:cNvPr>
          <p:cNvSpPr>
            <a:spLocks noGrp="1"/>
          </p:cNvSpPr>
          <p:nvPr>
            <p:ph type="body" sz="quarter" idx="13" hasCustomPrompt="1"/>
          </p:nvPr>
        </p:nvSpPr>
        <p:spPr>
          <a:xfrm>
            <a:off x="7016792" y="3558388"/>
            <a:ext cx="4374420" cy="1310350"/>
          </a:xfrm>
        </p:spPr>
        <p:txBody>
          <a:bodyPr>
            <a:normAutofit/>
          </a:bodyPr>
          <a:lstStyle>
            <a:lvl1pPr marL="0" marR="0" indent="0" algn="l" defTabSz="914217" rtl="0" eaLnBrk="1" fontAlgn="auto" latinLnBrk="0" hangingPunct="1">
              <a:lnSpc>
                <a:spcPts val="3239"/>
              </a:lnSpc>
              <a:spcBef>
                <a:spcPts val="1000"/>
              </a:spcBef>
              <a:spcAft>
                <a:spcPts val="0"/>
              </a:spcAft>
              <a:buClrTx/>
              <a:buSzTx/>
              <a:buFontTx/>
              <a:buNone/>
              <a:tabLst/>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11" name="Picture Placeholder 10">
            <a:extLst>
              <a:ext uri="{FF2B5EF4-FFF2-40B4-BE49-F238E27FC236}">
                <a16:creationId xmlns:a16="http://schemas.microsoft.com/office/drawing/2014/main" id="{4CD03B56-B78A-F24B-A129-AC70C0AC20CF}"/>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pic>
        <p:nvPicPr>
          <p:cNvPr id="10" name="Logo">
            <a:extLst>
              <a:ext uri="{FF2B5EF4-FFF2-40B4-BE49-F238E27FC236}">
                <a16:creationId xmlns:a16="http://schemas.microsoft.com/office/drawing/2014/main" id="{003D7295-9545-F24F-8F14-F3CC78657B5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51F6B6A3-D643-DB42-AB20-10543BF2132F}"/>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6815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d_title and image 4">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04754B-2E3B-F142-98BF-7F9381505D4F}"/>
              </a:ext>
              <a:ext uri="{C183D7F6-B498-43B3-948B-1728B52AA6E4}">
                <adec:decorative xmlns:adec="http://schemas.microsoft.com/office/drawing/2017/decorative" val="1"/>
              </a:ext>
            </a:extLst>
          </p:cNvPr>
          <p:cNvGrpSpPr/>
          <p:nvPr userDrawn="1"/>
        </p:nvGrpSpPr>
        <p:grpSpPr>
          <a:xfrm>
            <a:off x="4618" y="0"/>
            <a:ext cx="1879355" cy="6858000"/>
            <a:chOff x="9236" y="0"/>
            <a:chExt cx="3759200" cy="13715999"/>
          </a:xfrm>
          <a:solidFill>
            <a:schemeClr val="tx2"/>
          </a:solidFill>
        </p:grpSpPr>
        <p:sp>
          <p:nvSpPr>
            <p:cNvPr id="13" name="Rectangle 12">
              <a:extLst>
                <a:ext uri="{FF2B5EF4-FFF2-40B4-BE49-F238E27FC236}">
                  <a16:creationId xmlns:a16="http://schemas.microsoft.com/office/drawing/2014/main" id="{7A070FD8-1A59-0F4F-9C1F-157AA05E0C65}"/>
                </a:ext>
                <a:ext uri="{C183D7F6-B498-43B3-948B-1728B52AA6E4}">
                  <adec:decorative xmlns:adec="http://schemas.microsoft.com/office/drawing/2017/decorative"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4" name="Freeform 13">
              <a:extLst>
                <a:ext uri="{FF2B5EF4-FFF2-40B4-BE49-F238E27FC236}">
                  <a16:creationId xmlns:a16="http://schemas.microsoft.com/office/drawing/2014/main" id="{29A2F08E-1CD2-1E42-844F-7EFE80C2AE4C}"/>
                </a:ext>
                <a:ext uri="{C183D7F6-B498-43B3-948B-1728B52AA6E4}">
                  <adec:decorative xmlns:adec="http://schemas.microsoft.com/office/drawing/2017/decorative"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grpSp>
      <p:sp>
        <p:nvSpPr>
          <p:cNvPr id="15" name="Title 11">
            <a:extLst>
              <a:ext uri="{FF2B5EF4-FFF2-40B4-BE49-F238E27FC236}">
                <a16:creationId xmlns:a16="http://schemas.microsoft.com/office/drawing/2014/main" id="{8DDD9790-A385-FC41-AB77-BD2F12DEC0BA}"/>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tx2"/>
                </a:solidFill>
                <a:ea typeface="+mn-ea"/>
                <a:cs typeface="+mn-cs"/>
              </a:defRPr>
            </a:lvl1pPr>
          </a:lstStyle>
          <a:p>
            <a:pPr marL="0" lvl="0" indent="0">
              <a:spcBef>
                <a:spcPts val="1000"/>
              </a:spcBef>
              <a:buFontTx/>
            </a:pPr>
            <a:r>
              <a:rPr lang="en-US"/>
              <a:t>Enter slide title here in two lines</a:t>
            </a:r>
          </a:p>
        </p:txBody>
      </p:sp>
      <p:sp>
        <p:nvSpPr>
          <p:cNvPr id="16" name="Text Placeholder 17">
            <a:extLst>
              <a:ext uri="{FF2B5EF4-FFF2-40B4-BE49-F238E27FC236}">
                <a16:creationId xmlns:a16="http://schemas.microsoft.com/office/drawing/2014/main" id="{A73A5716-1A71-6E47-BA7C-6C2841CE7A24}"/>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12" name="Picture Placeholder 11">
            <a:extLst>
              <a:ext uri="{FF2B5EF4-FFF2-40B4-BE49-F238E27FC236}">
                <a16:creationId xmlns:a16="http://schemas.microsoft.com/office/drawing/2014/main" id="{3FDEA5C4-4777-B44C-856A-8A740352C17E}"/>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pic>
        <p:nvPicPr>
          <p:cNvPr id="11" name="Logo">
            <a:extLst>
              <a:ext uri="{FF2B5EF4-FFF2-40B4-BE49-F238E27FC236}">
                <a16:creationId xmlns:a16="http://schemas.microsoft.com/office/drawing/2014/main" id="{02C9B188-676F-5B40-9F96-F34C176BA33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A6E84270-BB12-0A46-B75C-11B8E813C444}"/>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2674532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_title and image 4">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9A58D8-67F6-AB45-B61D-9846841E8FC6}"/>
              </a:ext>
              <a:ext uri="{C183D7F6-B498-43B3-948B-1728B52AA6E4}">
                <adec:decorative xmlns:adec="http://schemas.microsoft.com/office/drawing/2017/decorative" val="1"/>
              </a:ext>
            </a:extLst>
          </p:cNvPr>
          <p:cNvGrpSpPr/>
          <p:nvPr userDrawn="1"/>
        </p:nvGrpSpPr>
        <p:grpSpPr>
          <a:xfrm>
            <a:off x="4618" y="0"/>
            <a:ext cx="1879355" cy="6858000"/>
            <a:chOff x="9236" y="0"/>
            <a:chExt cx="3759200" cy="13715999"/>
          </a:xfrm>
        </p:grpSpPr>
        <p:sp>
          <p:nvSpPr>
            <p:cNvPr id="12" name="Rectangle 11">
              <a:extLst>
                <a:ext uri="{FF2B5EF4-FFF2-40B4-BE49-F238E27FC236}">
                  <a16:creationId xmlns:a16="http://schemas.microsoft.com/office/drawing/2014/main" id="{334C05AE-61FE-F845-90A8-0A052B3E7D79}"/>
                </a:ext>
                <a:ext uri="{C183D7F6-B498-43B3-948B-1728B52AA6E4}">
                  <adec:decorative xmlns:adec="http://schemas.microsoft.com/office/drawing/2017/decorative"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2EDE6"/>
                </a:solidFill>
                <a:latin typeface="Community Light" panose="02000303040000020003" pitchFamily="2" charset="0"/>
              </a:endParaRPr>
            </a:p>
          </p:txBody>
        </p:sp>
        <p:sp>
          <p:nvSpPr>
            <p:cNvPr id="14" name="Freeform 13">
              <a:extLst>
                <a:ext uri="{FF2B5EF4-FFF2-40B4-BE49-F238E27FC236}">
                  <a16:creationId xmlns:a16="http://schemas.microsoft.com/office/drawing/2014/main" id="{752021BB-4AC5-E547-8B1C-95616D4FC233}"/>
                </a:ext>
                <a:ext uri="{C183D7F6-B498-43B3-948B-1728B52AA6E4}">
                  <adec:decorative xmlns:adec="http://schemas.microsoft.com/office/drawing/2017/decorative"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solidFill>
                  <a:srgbClr val="F2EDE6"/>
                </a:solidFill>
              </a:endParaRPr>
            </a:p>
          </p:txBody>
        </p:sp>
      </p:grpSp>
      <p:sp>
        <p:nvSpPr>
          <p:cNvPr id="15" name="Title 11">
            <a:extLst>
              <a:ext uri="{FF2B5EF4-FFF2-40B4-BE49-F238E27FC236}">
                <a16:creationId xmlns:a16="http://schemas.microsoft.com/office/drawing/2014/main" id="{536CBD41-B8D8-0E46-B38D-A8C717C306CC}"/>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bg2"/>
                </a:solidFill>
                <a:ea typeface="+mn-ea"/>
                <a:cs typeface="+mn-cs"/>
              </a:defRPr>
            </a:lvl1pPr>
          </a:lstStyle>
          <a:p>
            <a:pPr marL="0" lvl="0" indent="0">
              <a:spcBef>
                <a:spcPts val="1000"/>
              </a:spcBef>
              <a:buFontTx/>
            </a:pPr>
            <a:r>
              <a:rPr lang="en-US"/>
              <a:t>Enter slide title here in two lines</a:t>
            </a:r>
          </a:p>
        </p:txBody>
      </p:sp>
      <p:sp>
        <p:nvSpPr>
          <p:cNvPr id="16" name="Text Placeholder 17">
            <a:extLst>
              <a:ext uri="{FF2B5EF4-FFF2-40B4-BE49-F238E27FC236}">
                <a16:creationId xmlns:a16="http://schemas.microsoft.com/office/drawing/2014/main" id="{D7A649BB-22F5-C645-AC39-37D58CC38698}"/>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2" name="TextBox 1">
            <a:extLst>
              <a:ext uri="{FF2B5EF4-FFF2-40B4-BE49-F238E27FC236}">
                <a16:creationId xmlns:a16="http://schemas.microsoft.com/office/drawing/2014/main" id="{07BAEA5F-91E5-C142-9F34-69D1836C466C}"/>
              </a:ext>
            </a:extLst>
          </p:cNvPr>
          <p:cNvSpPr txBox="1"/>
          <p:nvPr userDrawn="1"/>
        </p:nvSpPr>
        <p:spPr>
          <a:xfrm>
            <a:off x="17190888" y="-4186990"/>
            <a:ext cx="0" cy="0"/>
          </a:xfrm>
          <a:prstGeom prst="rect">
            <a:avLst/>
          </a:prstGeom>
          <a:noFill/>
        </p:spPr>
        <p:txBody>
          <a:bodyPr wrap="none" lIns="0" tIns="0" rIns="0" bIns="0" rtlCol="0">
            <a:noAutofit/>
          </a:bodyPr>
          <a:lstStyle/>
          <a:p>
            <a:pPr algn="l"/>
            <a:endParaRPr lang="en-US" sz="900">
              <a:latin typeface="LKN Sans" panose="02000503040000020003" pitchFamily="2" charset="0"/>
            </a:endParaRPr>
          </a:p>
        </p:txBody>
      </p:sp>
      <p:sp>
        <p:nvSpPr>
          <p:cNvPr id="18" name="Picture Placeholder 17">
            <a:extLst>
              <a:ext uri="{FF2B5EF4-FFF2-40B4-BE49-F238E27FC236}">
                <a16:creationId xmlns:a16="http://schemas.microsoft.com/office/drawing/2014/main" id="{A215BC2E-E9F2-514D-AF8B-2354A2B3B550}"/>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pic>
        <p:nvPicPr>
          <p:cNvPr id="13" name="Logo">
            <a:extLst>
              <a:ext uri="{FF2B5EF4-FFF2-40B4-BE49-F238E27FC236}">
                <a16:creationId xmlns:a16="http://schemas.microsoft.com/office/drawing/2014/main" id="{B3310DF0-1093-D343-9FBF-81B59E7B526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50DA27D6-46D0-5440-8488-CEEB998EDAAD}"/>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17006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tx2"/>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5" name="Folded Corner 14">
            <a:extLst>
              <a:ext uri="{FF2B5EF4-FFF2-40B4-BE49-F238E27FC236}">
                <a16:creationId xmlns:a16="http://schemas.microsoft.com/office/drawing/2014/main" id="{87FBCB8B-D493-D548-AB85-4655C50DBAE9}"/>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8182240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amber_title and image 4">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E888362-C886-AB42-8E2B-A047CFEECAD6}"/>
              </a:ext>
              <a:ext uri="{C183D7F6-B498-43B3-948B-1728B52AA6E4}">
                <adec:decorative xmlns:adec="http://schemas.microsoft.com/office/drawing/2017/decorative" val="1"/>
              </a:ext>
            </a:extLst>
          </p:cNvPr>
          <p:cNvGrpSpPr/>
          <p:nvPr userDrawn="1"/>
        </p:nvGrpSpPr>
        <p:grpSpPr>
          <a:xfrm>
            <a:off x="4618" y="0"/>
            <a:ext cx="1879355" cy="6858000"/>
            <a:chOff x="9236" y="0"/>
            <a:chExt cx="3759200" cy="13715999"/>
          </a:xfrm>
        </p:grpSpPr>
        <p:sp>
          <p:nvSpPr>
            <p:cNvPr id="13" name="Rectangle 12">
              <a:extLst>
                <a:ext uri="{FF2B5EF4-FFF2-40B4-BE49-F238E27FC236}">
                  <a16:creationId xmlns:a16="http://schemas.microsoft.com/office/drawing/2014/main" id="{5420D07D-30A7-974C-9527-E05816E9ACDB}"/>
                </a:ext>
                <a:ext uri="{C183D7F6-B498-43B3-948B-1728B52AA6E4}">
                  <adec:decorative xmlns:adec="http://schemas.microsoft.com/office/drawing/2017/decorative"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4" name="Freeform 13">
              <a:extLst>
                <a:ext uri="{FF2B5EF4-FFF2-40B4-BE49-F238E27FC236}">
                  <a16:creationId xmlns:a16="http://schemas.microsoft.com/office/drawing/2014/main" id="{92454B7B-2F70-5C46-A3D6-E07D57CD06A3}"/>
                </a:ext>
                <a:ext uri="{C183D7F6-B498-43B3-948B-1728B52AA6E4}">
                  <adec:decorative xmlns:adec="http://schemas.microsoft.com/office/drawing/2017/decorative"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grpSp>
      <p:sp>
        <p:nvSpPr>
          <p:cNvPr id="15" name="Title 11">
            <a:extLst>
              <a:ext uri="{FF2B5EF4-FFF2-40B4-BE49-F238E27FC236}">
                <a16:creationId xmlns:a16="http://schemas.microsoft.com/office/drawing/2014/main" id="{BC81A0B8-8054-0D47-8837-A884E4FFD534}"/>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marL="0" lvl="0" indent="0">
              <a:spcBef>
                <a:spcPts val="1000"/>
              </a:spcBef>
              <a:buFontTx/>
            </a:pPr>
            <a:r>
              <a:rPr lang="en-US"/>
              <a:t>Enter slide title here in two lines</a:t>
            </a:r>
          </a:p>
        </p:txBody>
      </p:sp>
      <p:sp>
        <p:nvSpPr>
          <p:cNvPr id="16" name="Text Placeholder 17">
            <a:extLst>
              <a:ext uri="{FF2B5EF4-FFF2-40B4-BE49-F238E27FC236}">
                <a16:creationId xmlns:a16="http://schemas.microsoft.com/office/drawing/2014/main" id="{B5DF0057-100B-1D45-85C8-35AE0BAA2945}"/>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11" name="Picture Placeholder 10">
            <a:extLst>
              <a:ext uri="{FF2B5EF4-FFF2-40B4-BE49-F238E27FC236}">
                <a16:creationId xmlns:a16="http://schemas.microsoft.com/office/drawing/2014/main" id="{A756B464-D8AE-6340-A54B-C589E6E52ECC}"/>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pic>
        <p:nvPicPr>
          <p:cNvPr id="10" name="Logo">
            <a:extLst>
              <a:ext uri="{FF2B5EF4-FFF2-40B4-BE49-F238E27FC236}">
                <a16:creationId xmlns:a16="http://schemas.microsoft.com/office/drawing/2014/main" id="{448BA539-73AE-BA4B-8ADA-61B2A1E4342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A7B728CB-3D38-9A4E-A479-ABB2B324CF55}"/>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1142627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een_title and image 5">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60FD15D4-43BC-9E4B-A5A7-40B14FF50D96}"/>
              </a:ext>
              <a:ext uri="{C183D7F6-B498-43B3-948B-1728B52AA6E4}">
                <adec:decorative xmlns:adec="http://schemas.microsoft.com/office/drawing/2017/decorative" val="1"/>
              </a:ext>
            </a:extLst>
          </p:cNvPr>
          <p:cNvSpPr/>
          <p:nvPr userDrawn="1"/>
        </p:nvSpPr>
        <p:spPr>
          <a:xfrm flipH="1">
            <a:off x="1871741"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itle 1">
            <a:extLst>
              <a:ext uri="{FF2B5EF4-FFF2-40B4-BE49-F238E27FC236}">
                <a16:creationId xmlns:a16="http://schemas.microsoft.com/office/drawing/2014/main" id="{D21881EB-41C7-D046-870E-756F67A2CBB5}"/>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1"/>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15" name="Text Placeholder 17">
            <a:extLst>
              <a:ext uri="{FF2B5EF4-FFF2-40B4-BE49-F238E27FC236}">
                <a16:creationId xmlns:a16="http://schemas.microsoft.com/office/drawing/2014/main" id="{09EEE842-BDB1-BC40-817A-F09D539D623F}"/>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7" name="Folded Corner 6">
            <a:extLst>
              <a:ext uri="{FF2B5EF4-FFF2-40B4-BE49-F238E27FC236}">
                <a16:creationId xmlns:a16="http://schemas.microsoft.com/office/drawing/2014/main" id="{02B61E83-48D7-1D43-A658-AF66197D5BA1}"/>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sp>
        <p:nvSpPr>
          <p:cNvPr id="8" name="Picture Placeholder 7">
            <a:extLst>
              <a:ext uri="{FF2B5EF4-FFF2-40B4-BE49-F238E27FC236}">
                <a16:creationId xmlns:a16="http://schemas.microsoft.com/office/drawing/2014/main" id="{CA68A181-0A51-6D43-AF6F-05F08AEFC47A}"/>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9" name="Freeform 8">
            <a:extLst>
              <a:ext uri="{FF2B5EF4-FFF2-40B4-BE49-F238E27FC236}">
                <a16:creationId xmlns:a16="http://schemas.microsoft.com/office/drawing/2014/main" id="{A62C5586-1FEF-3C4D-AB27-7203A38C8AB2}"/>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 name="Logo">
            <a:extLst>
              <a:ext uri="{FF2B5EF4-FFF2-40B4-BE49-F238E27FC236}">
                <a16:creationId xmlns:a16="http://schemas.microsoft.com/office/drawing/2014/main" id="{E5629F89-AE60-E84A-8D73-5AAD7AE6991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1092284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mber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39A4D01-BF7E-3044-8521-AA78172E012C}"/>
              </a:ext>
              <a:ext uri="{C183D7F6-B498-43B3-948B-1728B52AA6E4}">
                <adec:decorative xmlns:adec="http://schemas.microsoft.com/office/drawing/2017/decorative" val="1"/>
              </a:ext>
            </a:extLst>
          </p:cNvPr>
          <p:cNvSpPr/>
          <p:nvPr userDrawn="1"/>
        </p:nvSpPr>
        <p:spPr>
          <a:xfrm flipH="1">
            <a:off x="1869850"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8" name="Title 1">
            <a:extLst>
              <a:ext uri="{FF2B5EF4-FFF2-40B4-BE49-F238E27FC236}">
                <a16:creationId xmlns:a16="http://schemas.microsoft.com/office/drawing/2014/main" id="{332E49E1-BE6D-9944-B340-8D44A94E6B40}"/>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15" name="Freeform 14">
            <a:extLst>
              <a:ext uri="{FF2B5EF4-FFF2-40B4-BE49-F238E27FC236}">
                <a16:creationId xmlns:a16="http://schemas.microsoft.com/office/drawing/2014/main" id="{A96CF555-8D95-FD41-8314-6D681A948E2E}"/>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 Placeholder 17">
            <a:extLst>
              <a:ext uri="{FF2B5EF4-FFF2-40B4-BE49-F238E27FC236}">
                <a16:creationId xmlns:a16="http://schemas.microsoft.com/office/drawing/2014/main" id="{B7BAE53F-3006-FD46-960B-49F0CBA2AF27}"/>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10" name="Picture Placeholder 7">
            <a:extLst>
              <a:ext uri="{FF2B5EF4-FFF2-40B4-BE49-F238E27FC236}">
                <a16:creationId xmlns:a16="http://schemas.microsoft.com/office/drawing/2014/main" id="{004F4C62-2A32-354F-AD6C-F1A8116868AA}"/>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12" name="Folded Corner 11">
            <a:extLst>
              <a:ext uri="{FF2B5EF4-FFF2-40B4-BE49-F238E27FC236}">
                <a16:creationId xmlns:a16="http://schemas.microsoft.com/office/drawing/2014/main" id="{39FE23DF-DE78-504C-A68B-D9EA8119938D}"/>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pic>
        <p:nvPicPr>
          <p:cNvPr id="13" name="Logo">
            <a:extLst>
              <a:ext uri="{FF2B5EF4-FFF2-40B4-BE49-F238E27FC236}">
                <a16:creationId xmlns:a16="http://schemas.microsoft.com/office/drawing/2014/main" id="{06AD62E3-63F9-7148-8B8B-2B265392B03B}"/>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2546446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1FB05332-26F0-1B41-A2F5-7952E711107A}"/>
              </a:ext>
              <a:ext uri="{C183D7F6-B498-43B3-948B-1728B52AA6E4}">
                <adec:decorative xmlns:adec="http://schemas.microsoft.com/office/drawing/2017/decorative" val="1"/>
              </a:ext>
            </a:extLst>
          </p:cNvPr>
          <p:cNvSpPr/>
          <p:nvPr userDrawn="1"/>
        </p:nvSpPr>
        <p:spPr>
          <a:xfrm flipH="1">
            <a:off x="1858767" y="769419"/>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2BA"/>
              </a:solidFill>
            </a:endParaRPr>
          </a:p>
        </p:txBody>
      </p:sp>
      <p:sp>
        <p:nvSpPr>
          <p:cNvPr id="12" name="Title 1">
            <a:extLst>
              <a:ext uri="{FF2B5EF4-FFF2-40B4-BE49-F238E27FC236}">
                <a16:creationId xmlns:a16="http://schemas.microsoft.com/office/drawing/2014/main" id="{447FA71C-1875-3444-B2F6-EAACED3F396C}"/>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tx2"/>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13" name="Text Placeholder 17">
            <a:extLst>
              <a:ext uri="{FF2B5EF4-FFF2-40B4-BE49-F238E27FC236}">
                <a16:creationId xmlns:a16="http://schemas.microsoft.com/office/drawing/2014/main" id="{3771B648-5805-3344-BA06-1369626BAEE0}"/>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9" name="Freeform 8">
            <a:extLst>
              <a:ext uri="{FF2B5EF4-FFF2-40B4-BE49-F238E27FC236}">
                <a16:creationId xmlns:a16="http://schemas.microsoft.com/office/drawing/2014/main" id="{8BAA9D10-7CFD-D940-BD59-BB9C6D24E73F}"/>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Picture Placeholder 7">
            <a:extLst>
              <a:ext uri="{FF2B5EF4-FFF2-40B4-BE49-F238E27FC236}">
                <a16:creationId xmlns:a16="http://schemas.microsoft.com/office/drawing/2014/main" id="{B1935EF1-FB0B-654C-845E-45CF9A07CEF1}"/>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11" name="Freeform 10">
            <a:extLst>
              <a:ext uri="{FF2B5EF4-FFF2-40B4-BE49-F238E27FC236}">
                <a16:creationId xmlns:a16="http://schemas.microsoft.com/office/drawing/2014/main" id="{D04AA9F1-122C-E142-87E6-BB36FBE527CA}"/>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olded Corner 13">
            <a:extLst>
              <a:ext uri="{FF2B5EF4-FFF2-40B4-BE49-F238E27FC236}">
                <a16:creationId xmlns:a16="http://schemas.microsoft.com/office/drawing/2014/main" id="{ADB2DCB9-19BF-6D4A-954B-E73C7DF7CCCF}"/>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pic>
        <p:nvPicPr>
          <p:cNvPr id="16" name="Logo">
            <a:extLst>
              <a:ext uri="{FF2B5EF4-FFF2-40B4-BE49-F238E27FC236}">
                <a16:creationId xmlns:a16="http://schemas.microsoft.com/office/drawing/2014/main" id="{D964A6DD-96BD-A643-A230-04E0D200E83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41005727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ue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838FE91-D9AE-8C41-85F2-32E639FFE230}"/>
              </a:ext>
              <a:ext uri="{C183D7F6-B498-43B3-948B-1728B52AA6E4}">
                <adec:decorative xmlns:adec="http://schemas.microsoft.com/office/drawing/2017/decorative" val="1"/>
              </a:ext>
            </a:extLst>
          </p:cNvPr>
          <p:cNvSpPr/>
          <p:nvPr userDrawn="1"/>
        </p:nvSpPr>
        <p:spPr>
          <a:xfrm flipH="1">
            <a:off x="1858767"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Title 1">
            <a:extLst>
              <a:ext uri="{FF2B5EF4-FFF2-40B4-BE49-F238E27FC236}">
                <a16:creationId xmlns:a16="http://schemas.microsoft.com/office/drawing/2014/main" id="{356E794B-F769-8D4D-92F3-E7FD0C3FC1D5}"/>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bg2"/>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14" name="Text Placeholder 17">
            <a:extLst>
              <a:ext uri="{FF2B5EF4-FFF2-40B4-BE49-F238E27FC236}">
                <a16:creationId xmlns:a16="http://schemas.microsoft.com/office/drawing/2014/main" id="{DE19D150-0DCA-EE49-A123-0B9C6393B97B}"/>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11" name="Freeform 10">
            <a:extLst>
              <a:ext uri="{FF2B5EF4-FFF2-40B4-BE49-F238E27FC236}">
                <a16:creationId xmlns:a16="http://schemas.microsoft.com/office/drawing/2014/main" id="{12864CCF-1E59-7145-A0FB-9B2784BE1F78}"/>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a:extLst>
              <a:ext uri="{FF2B5EF4-FFF2-40B4-BE49-F238E27FC236}">
                <a16:creationId xmlns:a16="http://schemas.microsoft.com/office/drawing/2014/main" id="{D08D59C3-A364-D449-BEBF-B267845BE0D9}"/>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pic>
        <p:nvPicPr>
          <p:cNvPr id="9" name="Logo">
            <a:extLst>
              <a:ext uri="{FF2B5EF4-FFF2-40B4-BE49-F238E27FC236}">
                <a16:creationId xmlns:a16="http://schemas.microsoft.com/office/drawing/2014/main" id="{B97486E5-BEA5-6943-8C79-9D37DC5FB75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
        <p:nvSpPr>
          <p:cNvPr id="10" name="Folded Corner 9">
            <a:extLst>
              <a:ext uri="{FF2B5EF4-FFF2-40B4-BE49-F238E27FC236}">
                <a16:creationId xmlns:a16="http://schemas.microsoft.com/office/drawing/2014/main" id="{5E4CA760-2E68-0943-96C7-955107EED2EA}"/>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940249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arkamber_title and image 5">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AFE13941-A239-C149-ABCC-BF410065C0E8}"/>
              </a:ext>
              <a:ext uri="{C183D7F6-B498-43B3-948B-1728B52AA6E4}">
                <adec:decorative xmlns:adec="http://schemas.microsoft.com/office/drawing/2017/decorative" val="1"/>
              </a:ext>
            </a:extLst>
          </p:cNvPr>
          <p:cNvSpPr/>
          <p:nvPr userDrawn="1"/>
        </p:nvSpPr>
        <p:spPr>
          <a:xfrm flipH="1">
            <a:off x="1858767"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Title 1">
            <a:extLst>
              <a:ext uri="{FF2B5EF4-FFF2-40B4-BE49-F238E27FC236}">
                <a16:creationId xmlns:a16="http://schemas.microsoft.com/office/drawing/2014/main" id="{FFB66CC9-422C-0648-A8A3-7AE27C8E73EC}"/>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20" name="Text Placeholder 17">
            <a:extLst>
              <a:ext uri="{FF2B5EF4-FFF2-40B4-BE49-F238E27FC236}">
                <a16:creationId xmlns:a16="http://schemas.microsoft.com/office/drawing/2014/main" id="{4123D94E-77C9-F540-834C-6A6E5C9FBECF}"/>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11" name="Freeform 10">
            <a:extLst>
              <a:ext uri="{FF2B5EF4-FFF2-40B4-BE49-F238E27FC236}">
                <a16:creationId xmlns:a16="http://schemas.microsoft.com/office/drawing/2014/main" id="{E49617DB-B546-F641-A02C-5ED902D308F7}"/>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a:extLst>
              <a:ext uri="{FF2B5EF4-FFF2-40B4-BE49-F238E27FC236}">
                <a16:creationId xmlns:a16="http://schemas.microsoft.com/office/drawing/2014/main" id="{95090241-623C-624E-9242-F5E36CBA7A78}"/>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10" name="Folded Corner 9">
            <a:extLst>
              <a:ext uri="{FF2B5EF4-FFF2-40B4-BE49-F238E27FC236}">
                <a16:creationId xmlns:a16="http://schemas.microsoft.com/office/drawing/2014/main" id="{0639DA8C-7446-4E48-84BC-003B51F55E2B}"/>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pic>
        <p:nvPicPr>
          <p:cNvPr id="12" name="Logo">
            <a:extLst>
              <a:ext uri="{FF2B5EF4-FFF2-40B4-BE49-F238E27FC236}">
                <a16:creationId xmlns:a16="http://schemas.microsoft.com/office/drawing/2014/main" id="{DEABEF61-632D-1543-AC55-E448E0EB2B1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37598448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en_title and imag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BA42-C87D-3741-B592-6C397A46829C}"/>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1"/>
                </a:solidFill>
                <a:ea typeface="+mn-ea"/>
                <a:cs typeface="+mn-cs"/>
              </a:defRPr>
            </a:lvl1pPr>
          </a:lstStyle>
          <a:p>
            <a:pPr lvl="0"/>
            <a:r>
              <a:rPr lang="en-US"/>
              <a:t>Enter slide title here in two lines</a:t>
            </a:r>
          </a:p>
        </p:txBody>
      </p:sp>
      <p:sp>
        <p:nvSpPr>
          <p:cNvPr id="11" name="Text Placeholder 30">
            <a:extLst>
              <a:ext uri="{FF2B5EF4-FFF2-40B4-BE49-F238E27FC236}">
                <a16:creationId xmlns:a16="http://schemas.microsoft.com/office/drawing/2014/main" id="{7998D24E-EFB1-FB40-BCC7-D224F14611E9}"/>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6" name="Picture Placeholder 5">
            <a:extLst>
              <a:ext uri="{FF2B5EF4-FFF2-40B4-BE49-F238E27FC236}">
                <a16:creationId xmlns:a16="http://schemas.microsoft.com/office/drawing/2014/main" id="{CE605FF5-BAD4-C64B-985B-205C7CF950E0}"/>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3" name="Rectangle 2">
            <a:extLst>
              <a:ext uri="{FF2B5EF4-FFF2-40B4-BE49-F238E27FC236}">
                <a16:creationId xmlns:a16="http://schemas.microsoft.com/office/drawing/2014/main" id="{A1A5C6DE-F9F4-1649-835A-C324FD106E78}"/>
              </a:ext>
              <a:ext uri="{C183D7F6-B498-43B3-948B-1728B52AA6E4}">
                <adec:decorative xmlns:adec="http://schemas.microsoft.com/office/drawing/2017/decorative" val="1"/>
              </a:ext>
            </a:extLst>
          </p:cNvPr>
          <p:cNvSpPr/>
          <p:nvPr/>
        </p:nvSpPr>
        <p:spPr>
          <a:xfrm>
            <a:off x="4618" y="0"/>
            <a:ext cx="1879355"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4" name="Freeform 3">
            <a:extLst>
              <a:ext uri="{FF2B5EF4-FFF2-40B4-BE49-F238E27FC236}">
                <a16:creationId xmlns:a16="http://schemas.microsoft.com/office/drawing/2014/main" id="{F5DA3B3F-0943-E742-9F1E-47111894EFFB}"/>
              </a:ext>
              <a:ext uri="{C183D7F6-B498-43B3-948B-1728B52AA6E4}">
                <adec:decorative xmlns:adec="http://schemas.microsoft.com/office/drawing/2017/decorative" val="1"/>
              </a:ext>
            </a:extLst>
          </p:cNvPr>
          <p:cNvSpPr/>
          <p:nvPr/>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8" name="Folded Corner 17">
            <a:extLst>
              <a:ext uri="{FF2B5EF4-FFF2-40B4-BE49-F238E27FC236}">
                <a16:creationId xmlns:a16="http://schemas.microsoft.com/office/drawing/2014/main" id="{2CC4BE9A-781A-C94D-A0F6-D3B6CDB83606}"/>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D0367FBD-BD0E-1147-AD0E-03F0D0ABE19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11270997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mber_title and image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960D60D-5618-4E4E-A92D-EB7FCF5A0B21}"/>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lvl="0"/>
            <a:r>
              <a:rPr lang="en-US"/>
              <a:t>Enter slide title here in two lines</a:t>
            </a:r>
          </a:p>
        </p:txBody>
      </p:sp>
      <p:sp>
        <p:nvSpPr>
          <p:cNvPr id="13" name="Text Placeholder 30">
            <a:extLst>
              <a:ext uri="{FF2B5EF4-FFF2-40B4-BE49-F238E27FC236}">
                <a16:creationId xmlns:a16="http://schemas.microsoft.com/office/drawing/2014/main" id="{D63A9B05-23F3-A743-AC66-858267790C1B}"/>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4" name="Picture Placeholder 5">
            <a:extLst>
              <a:ext uri="{FF2B5EF4-FFF2-40B4-BE49-F238E27FC236}">
                <a16:creationId xmlns:a16="http://schemas.microsoft.com/office/drawing/2014/main" id="{91B50DDA-7AD5-8A40-A1C6-09B656798FF5}"/>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15" name="Rectangle 14">
            <a:extLst>
              <a:ext uri="{FF2B5EF4-FFF2-40B4-BE49-F238E27FC236}">
                <a16:creationId xmlns:a16="http://schemas.microsoft.com/office/drawing/2014/main" id="{3DE4CE64-F9A6-204D-90A7-5BC66D2363E4}"/>
              </a:ext>
              <a:ext uri="{C183D7F6-B498-43B3-948B-1728B52AA6E4}">
                <adec:decorative xmlns:adec="http://schemas.microsoft.com/office/drawing/2017/decorative"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6" name="Freeform 15">
            <a:extLst>
              <a:ext uri="{FF2B5EF4-FFF2-40B4-BE49-F238E27FC236}">
                <a16:creationId xmlns:a16="http://schemas.microsoft.com/office/drawing/2014/main" id="{7DCD677E-E946-A546-BC4C-2BF12CA47C27}"/>
              </a:ext>
              <a:ext uri="{C183D7F6-B498-43B3-948B-1728B52AA6E4}">
                <adec:decorative xmlns:adec="http://schemas.microsoft.com/office/drawing/2017/decorative"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pic>
        <p:nvPicPr>
          <p:cNvPr id="8" name="Logo">
            <a:extLst>
              <a:ext uri="{FF2B5EF4-FFF2-40B4-BE49-F238E27FC236}">
                <a16:creationId xmlns:a16="http://schemas.microsoft.com/office/drawing/2014/main" id="{0D7A75D1-FFAB-3047-806C-F0D3AE0C81C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2E90E6CE-05A2-864B-8A57-07AEBBEDF4EF}"/>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0425657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_title and image 6">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D24E4BC-8571-B046-B11F-B048CC65B85C}"/>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tx2"/>
                </a:solidFill>
                <a:ea typeface="+mn-ea"/>
                <a:cs typeface="+mn-cs"/>
              </a:defRPr>
            </a:lvl1pPr>
          </a:lstStyle>
          <a:p>
            <a:pPr lvl="0"/>
            <a:r>
              <a:rPr lang="en-US"/>
              <a:t>Enter slide title here in two lines</a:t>
            </a:r>
          </a:p>
        </p:txBody>
      </p:sp>
      <p:sp>
        <p:nvSpPr>
          <p:cNvPr id="12" name="Text Placeholder 30">
            <a:extLst>
              <a:ext uri="{FF2B5EF4-FFF2-40B4-BE49-F238E27FC236}">
                <a16:creationId xmlns:a16="http://schemas.microsoft.com/office/drawing/2014/main" id="{6AF6CDC9-A38B-D44B-B1C1-1275FA6D4047}"/>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3" name="Picture Placeholder 5">
            <a:extLst>
              <a:ext uri="{FF2B5EF4-FFF2-40B4-BE49-F238E27FC236}">
                <a16:creationId xmlns:a16="http://schemas.microsoft.com/office/drawing/2014/main" id="{4E8C09E2-288E-5946-8B2F-B17B744D5A7E}"/>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14" name="Rectangle 13">
            <a:extLst>
              <a:ext uri="{FF2B5EF4-FFF2-40B4-BE49-F238E27FC236}">
                <a16:creationId xmlns:a16="http://schemas.microsoft.com/office/drawing/2014/main" id="{892BFD76-0212-BA4A-B5F5-1C86E3BDBFC6}"/>
              </a:ext>
              <a:ext uri="{C183D7F6-B498-43B3-948B-1728B52AA6E4}">
                <adec:decorative xmlns:adec="http://schemas.microsoft.com/office/drawing/2017/decorative"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336850EB-4283-6F49-98D3-81371BF658B1}"/>
              </a:ext>
              <a:ext uri="{C183D7F6-B498-43B3-948B-1728B52AA6E4}">
                <adec:decorative xmlns:adec="http://schemas.microsoft.com/office/drawing/2017/decorative"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pic>
        <p:nvPicPr>
          <p:cNvPr id="8" name="Logo">
            <a:extLst>
              <a:ext uri="{FF2B5EF4-FFF2-40B4-BE49-F238E27FC236}">
                <a16:creationId xmlns:a16="http://schemas.microsoft.com/office/drawing/2014/main" id="{2EB21CC1-136D-DF4C-A89B-71E43EBDDF7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65E2124C-3DBC-DE43-A56A-A351C7F0D155}"/>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0011056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ue_title and image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26FB61C-1AAD-E045-9F94-123C298F4B32}"/>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bg2"/>
                </a:solidFill>
                <a:ea typeface="+mn-ea"/>
                <a:cs typeface="+mn-cs"/>
              </a:defRPr>
            </a:lvl1pPr>
          </a:lstStyle>
          <a:p>
            <a:pPr lvl="0"/>
            <a:r>
              <a:rPr lang="en-US"/>
              <a:t>Enter slide title here in two lines</a:t>
            </a:r>
          </a:p>
        </p:txBody>
      </p:sp>
      <p:sp>
        <p:nvSpPr>
          <p:cNvPr id="13" name="Text Placeholder 30">
            <a:extLst>
              <a:ext uri="{FF2B5EF4-FFF2-40B4-BE49-F238E27FC236}">
                <a16:creationId xmlns:a16="http://schemas.microsoft.com/office/drawing/2014/main" id="{DEE159FA-08D0-6448-B4D4-A3E65D30A315}"/>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4" name="Picture Placeholder 5">
            <a:extLst>
              <a:ext uri="{FF2B5EF4-FFF2-40B4-BE49-F238E27FC236}">
                <a16:creationId xmlns:a16="http://schemas.microsoft.com/office/drawing/2014/main" id="{FBF6D181-AD32-274F-87C2-22634D9D3930}"/>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15" name="Rectangle 14">
            <a:extLst>
              <a:ext uri="{FF2B5EF4-FFF2-40B4-BE49-F238E27FC236}">
                <a16:creationId xmlns:a16="http://schemas.microsoft.com/office/drawing/2014/main" id="{1F625EF2-65DF-8D4E-946C-828125337E8B}"/>
              </a:ext>
              <a:ext uri="{C183D7F6-B498-43B3-948B-1728B52AA6E4}">
                <adec:decorative xmlns:adec="http://schemas.microsoft.com/office/drawing/2017/decorative"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6" name="Freeform 15">
            <a:extLst>
              <a:ext uri="{FF2B5EF4-FFF2-40B4-BE49-F238E27FC236}">
                <a16:creationId xmlns:a16="http://schemas.microsoft.com/office/drawing/2014/main" id="{2B694B65-96BB-0E40-B07B-3C6741EABA65}"/>
              </a:ext>
              <a:ext uri="{C183D7F6-B498-43B3-948B-1728B52AA6E4}">
                <adec:decorative xmlns:adec="http://schemas.microsoft.com/office/drawing/2017/decorative"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pic>
        <p:nvPicPr>
          <p:cNvPr id="8" name="Logo">
            <a:extLst>
              <a:ext uri="{FF2B5EF4-FFF2-40B4-BE49-F238E27FC236}">
                <a16:creationId xmlns:a16="http://schemas.microsoft.com/office/drawing/2014/main" id="{D86510FE-608E-FE43-88E1-9161D8D77D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A13CA8E8-1770-484A-91D4-CAC94E608DE7}"/>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72237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bg2"/>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5" name="Folded Corner 14">
            <a:extLst>
              <a:ext uri="{FF2B5EF4-FFF2-40B4-BE49-F238E27FC236}">
                <a16:creationId xmlns:a16="http://schemas.microsoft.com/office/drawing/2014/main" id="{44312C5B-4D32-6149-BC1E-D5AE44B20CB5}"/>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6112194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amber_title and image 6">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A9536DB-88B1-F348-B486-CB74E9E566D4}"/>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lvl="0"/>
            <a:r>
              <a:rPr lang="en-US"/>
              <a:t>Enter slide title here in two lines</a:t>
            </a:r>
          </a:p>
        </p:txBody>
      </p:sp>
      <p:sp>
        <p:nvSpPr>
          <p:cNvPr id="12" name="Text Placeholder 30">
            <a:extLst>
              <a:ext uri="{FF2B5EF4-FFF2-40B4-BE49-F238E27FC236}">
                <a16:creationId xmlns:a16="http://schemas.microsoft.com/office/drawing/2014/main" id="{DCEB6271-98C3-2C40-977D-F60CDC872799}"/>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3" name="Picture Placeholder 5">
            <a:extLst>
              <a:ext uri="{FF2B5EF4-FFF2-40B4-BE49-F238E27FC236}">
                <a16:creationId xmlns:a16="http://schemas.microsoft.com/office/drawing/2014/main" id="{5969E544-1FEC-CA4F-9166-A7512F43A88E}"/>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14" name="Rectangle 13">
            <a:extLst>
              <a:ext uri="{FF2B5EF4-FFF2-40B4-BE49-F238E27FC236}">
                <a16:creationId xmlns:a16="http://schemas.microsoft.com/office/drawing/2014/main" id="{F87E43C3-5AA7-684E-9C70-9114C1379213}"/>
              </a:ext>
              <a:ext uri="{C183D7F6-B498-43B3-948B-1728B52AA6E4}">
                <adec:decorative xmlns:adec="http://schemas.microsoft.com/office/drawing/2017/decorative"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54C37A0E-2763-6640-83E5-70884E9E1E09}"/>
              </a:ext>
              <a:ext uri="{C183D7F6-B498-43B3-948B-1728B52AA6E4}">
                <adec:decorative xmlns:adec="http://schemas.microsoft.com/office/drawing/2017/decorative"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pic>
        <p:nvPicPr>
          <p:cNvPr id="8" name="Logo">
            <a:extLst>
              <a:ext uri="{FF2B5EF4-FFF2-40B4-BE49-F238E27FC236}">
                <a16:creationId xmlns:a16="http://schemas.microsoft.com/office/drawing/2014/main" id="{5618B28A-35BB-5D4F-AC96-12330323DF1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233EC068-4002-A847-8D8A-66E873345119}"/>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738108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een_title list image 6">
    <p:spTree>
      <p:nvGrpSpPr>
        <p:cNvPr id="1" name=""/>
        <p:cNvGrpSpPr/>
        <p:nvPr/>
      </p:nvGrpSpPr>
      <p:grpSpPr>
        <a:xfrm>
          <a:off x="0" y="0"/>
          <a:ext cx="0" cy="0"/>
          <a:chOff x="0" y="0"/>
          <a:chExt cx="0" cy="0"/>
        </a:xfrm>
      </p:grpSpPr>
      <p:sp>
        <p:nvSpPr>
          <p:cNvPr id="15" name="Title 7">
            <a:extLst>
              <a:ext uri="{FF2B5EF4-FFF2-40B4-BE49-F238E27FC236}">
                <a16:creationId xmlns:a16="http://schemas.microsoft.com/office/drawing/2014/main" id="{8159D64C-5DC1-A349-A3C7-97B93EDBB69D}"/>
              </a:ext>
            </a:extLst>
          </p:cNvPr>
          <p:cNvSpPr>
            <a:spLocks noGrp="1"/>
          </p:cNvSpPr>
          <p:nvPr>
            <p:ph type="title" hasCustomPrompt="1"/>
          </p:nvPr>
        </p:nvSpPr>
        <p:spPr>
          <a:xfrm>
            <a:off x="762695" y="762000"/>
            <a:ext cx="9555619" cy="458567"/>
          </a:xfrm>
        </p:spPr>
        <p:txBody>
          <a:bodyPr tIns="0" bIns="0"/>
          <a:lstStyle/>
          <a:p>
            <a:r>
              <a:rPr lang="en-US"/>
              <a:t>Enter slide title here</a:t>
            </a:r>
          </a:p>
        </p:txBody>
      </p:sp>
      <p:sp>
        <p:nvSpPr>
          <p:cNvPr id="16" name="Text Placeholder 8">
            <a:extLst>
              <a:ext uri="{FF2B5EF4-FFF2-40B4-BE49-F238E27FC236}">
                <a16:creationId xmlns:a16="http://schemas.microsoft.com/office/drawing/2014/main" id="{48D0869C-7FD6-7C4E-B784-D5DEE5E1B180}"/>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13" name="Text Placeholder 2">
            <a:extLst>
              <a:ext uri="{FF2B5EF4-FFF2-40B4-BE49-F238E27FC236}">
                <a16:creationId xmlns:a16="http://schemas.microsoft.com/office/drawing/2014/main" id="{04135711-9D49-904F-9940-12A40616EC6C}"/>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DC77D79F-A880-0D4D-B763-133111E011E9}"/>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7" name="Picture Placeholder 26">
            <a:extLst>
              <a:ext uri="{FF2B5EF4-FFF2-40B4-BE49-F238E27FC236}">
                <a16:creationId xmlns:a16="http://schemas.microsoft.com/office/drawing/2014/main" id="{B1E40070-C3B7-BF4E-9782-F5D9E2B11A4F}"/>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12" name="Freeform 11">
            <a:extLst>
              <a:ext uri="{FF2B5EF4-FFF2-40B4-BE49-F238E27FC236}">
                <a16:creationId xmlns:a16="http://schemas.microsoft.com/office/drawing/2014/main" id="{051F3015-36BB-054C-B47F-F4C1BF535199}"/>
              </a:ext>
              <a:ext uri="{C183D7F6-B498-43B3-948B-1728B52AA6E4}">
                <adec:decorative xmlns:adec="http://schemas.microsoft.com/office/drawing/2017/decorative" val="1"/>
              </a:ext>
            </a:extLst>
          </p:cNvPr>
          <p:cNvSpPr/>
          <p:nvPr/>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1" name="Folded Corner 10">
            <a:extLst>
              <a:ext uri="{FF2B5EF4-FFF2-40B4-BE49-F238E27FC236}">
                <a16:creationId xmlns:a16="http://schemas.microsoft.com/office/drawing/2014/main" id="{C3FEC773-B7DA-0C43-B96C-CBB975AEC66D}"/>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826724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mber_title list image 6">
    <p:spTree>
      <p:nvGrpSpPr>
        <p:cNvPr id="1" name=""/>
        <p:cNvGrpSpPr/>
        <p:nvPr/>
      </p:nvGrpSpPr>
      <p:grpSpPr>
        <a:xfrm>
          <a:off x="0" y="0"/>
          <a:ext cx="0" cy="0"/>
          <a:chOff x="0" y="0"/>
          <a:chExt cx="0" cy="0"/>
        </a:xfrm>
      </p:grpSpPr>
      <p:sp>
        <p:nvSpPr>
          <p:cNvPr id="25" name="Title 7">
            <a:extLst>
              <a:ext uri="{FF2B5EF4-FFF2-40B4-BE49-F238E27FC236}">
                <a16:creationId xmlns:a16="http://schemas.microsoft.com/office/drawing/2014/main" id="{FA6E4567-3F16-6D48-8F25-9E304B4B55B4}"/>
              </a:ext>
            </a:extLst>
          </p:cNvPr>
          <p:cNvSpPr>
            <a:spLocks noGrp="1"/>
          </p:cNvSpPr>
          <p:nvPr>
            <p:ph type="title" hasCustomPrompt="1"/>
          </p:nvPr>
        </p:nvSpPr>
        <p:spPr>
          <a:xfrm>
            <a:off x="762695" y="762000"/>
            <a:ext cx="9555619" cy="458567"/>
          </a:xfrm>
        </p:spPr>
        <p:txBody>
          <a:bodyPr tIns="0" bIns="0"/>
          <a:lstStyle>
            <a:lvl1pPr>
              <a:defRPr/>
            </a:lvl1pPr>
          </a:lstStyle>
          <a:p>
            <a:r>
              <a:rPr lang="en-US"/>
              <a:t>Enter slide title here</a:t>
            </a:r>
          </a:p>
        </p:txBody>
      </p:sp>
      <p:sp>
        <p:nvSpPr>
          <p:cNvPr id="26" name="Text Placeholder 8">
            <a:extLst>
              <a:ext uri="{FF2B5EF4-FFF2-40B4-BE49-F238E27FC236}">
                <a16:creationId xmlns:a16="http://schemas.microsoft.com/office/drawing/2014/main" id="{30E36338-15CF-2243-AD95-AD0C85C0D016}"/>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17" name="Text Placeholder 2">
            <a:extLst>
              <a:ext uri="{FF2B5EF4-FFF2-40B4-BE49-F238E27FC236}">
                <a16:creationId xmlns:a16="http://schemas.microsoft.com/office/drawing/2014/main" id="{4A2CAE1A-497A-4242-8345-A8E050B91B2D}"/>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7">
            <a:extLst>
              <a:ext uri="{FF2B5EF4-FFF2-40B4-BE49-F238E27FC236}">
                <a16:creationId xmlns:a16="http://schemas.microsoft.com/office/drawing/2014/main" id="{36D42C4A-EB84-7B40-9B34-C41BA463CBDD}"/>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9" name="Picture Placeholder 26">
            <a:extLst>
              <a:ext uri="{FF2B5EF4-FFF2-40B4-BE49-F238E27FC236}">
                <a16:creationId xmlns:a16="http://schemas.microsoft.com/office/drawing/2014/main" id="{9EFD3F10-2C10-A14D-8DCE-C7296CC90585}"/>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20" name="Freeform 19">
            <a:extLst>
              <a:ext uri="{FF2B5EF4-FFF2-40B4-BE49-F238E27FC236}">
                <a16:creationId xmlns:a16="http://schemas.microsoft.com/office/drawing/2014/main" id="{40C60CC5-170E-9842-AE62-3576F2532A4B}"/>
              </a:ext>
              <a:ext uri="{C183D7F6-B498-43B3-948B-1728B52AA6E4}">
                <adec:decorative xmlns:adec="http://schemas.microsoft.com/office/drawing/2017/decorative"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9" name="Folded Corner 8">
            <a:extLst>
              <a:ext uri="{FF2B5EF4-FFF2-40B4-BE49-F238E27FC236}">
                <a16:creationId xmlns:a16="http://schemas.microsoft.com/office/drawing/2014/main" id="{19B453B6-B4FD-D34F-BE43-4A00722D2BB2}"/>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9444445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d_title list image 6">
    <p:spTree>
      <p:nvGrpSpPr>
        <p:cNvPr id="1" name=""/>
        <p:cNvGrpSpPr/>
        <p:nvPr/>
      </p:nvGrpSpPr>
      <p:grpSpPr>
        <a:xfrm>
          <a:off x="0" y="0"/>
          <a:ext cx="0" cy="0"/>
          <a:chOff x="0" y="0"/>
          <a:chExt cx="0" cy="0"/>
        </a:xfrm>
      </p:grpSpPr>
      <p:sp>
        <p:nvSpPr>
          <p:cNvPr id="24" name="Title 7">
            <a:extLst>
              <a:ext uri="{FF2B5EF4-FFF2-40B4-BE49-F238E27FC236}">
                <a16:creationId xmlns:a16="http://schemas.microsoft.com/office/drawing/2014/main" id="{B66DECE7-7053-C143-8F52-17FDA0102D89}"/>
              </a:ext>
            </a:extLst>
          </p:cNvPr>
          <p:cNvSpPr>
            <a:spLocks noGrp="1"/>
          </p:cNvSpPr>
          <p:nvPr>
            <p:ph type="title" hasCustomPrompt="1"/>
          </p:nvPr>
        </p:nvSpPr>
        <p:spPr>
          <a:xfrm>
            <a:off x="762695" y="762000"/>
            <a:ext cx="9555619" cy="458567"/>
          </a:xfrm>
        </p:spPr>
        <p:txBody>
          <a:bodyPr tIns="0" bIns="0"/>
          <a:lstStyle>
            <a:lvl1pPr>
              <a:defRPr/>
            </a:lvl1pPr>
          </a:lstStyle>
          <a:p>
            <a:r>
              <a:rPr lang="en-US"/>
              <a:t>Enter slide title here</a:t>
            </a:r>
          </a:p>
        </p:txBody>
      </p:sp>
      <p:sp>
        <p:nvSpPr>
          <p:cNvPr id="25" name="Text Placeholder 8">
            <a:extLst>
              <a:ext uri="{FF2B5EF4-FFF2-40B4-BE49-F238E27FC236}">
                <a16:creationId xmlns:a16="http://schemas.microsoft.com/office/drawing/2014/main" id="{FA6425EF-7C2E-9043-8843-241B0C6129D4}"/>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17" name="Text Placeholder 2">
            <a:extLst>
              <a:ext uri="{FF2B5EF4-FFF2-40B4-BE49-F238E27FC236}">
                <a16:creationId xmlns:a16="http://schemas.microsoft.com/office/drawing/2014/main" id="{DB9F134B-BC0D-064C-9E93-1D1B5D33DA70}"/>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7">
            <a:extLst>
              <a:ext uri="{FF2B5EF4-FFF2-40B4-BE49-F238E27FC236}">
                <a16:creationId xmlns:a16="http://schemas.microsoft.com/office/drawing/2014/main" id="{C88B28D3-03DA-F748-8FE1-59FB37AF9009}"/>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9" name="Picture Placeholder 26">
            <a:extLst>
              <a:ext uri="{FF2B5EF4-FFF2-40B4-BE49-F238E27FC236}">
                <a16:creationId xmlns:a16="http://schemas.microsoft.com/office/drawing/2014/main" id="{87AADB0A-0110-2F44-A82E-6BCF0A1EE982}"/>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20" name="Freeform 19">
            <a:extLst>
              <a:ext uri="{FF2B5EF4-FFF2-40B4-BE49-F238E27FC236}">
                <a16:creationId xmlns:a16="http://schemas.microsoft.com/office/drawing/2014/main" id="{3A83BE1F-C3EE-7446-8751-7B12A2FEC0DD}"/>
              </a:ext>
              <a:ext uri="{C183D7F6-B498-43B3-948B-1728B52AA6E4}">
                <adec:decorative xmlns:adec="http://schemas.microsoft.com/office/drawing/2017/decorative"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9" name="Folded Corner 8">
            <a:extLst>
              <a:ext uri="{FF2B5EF4-FFF2-40B4-BE49-F238E27FC236}">
                <a16:creationId xmlns:a16="http://schemas.microsoft.com/office/drawing/2014/main" id="{13D9136B-278C-DB49-83A7-A867008B8FAB}"/>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0894545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ue_title list image 6">
    <p:spTree>
      <p:nvGrpSpPr>
        <p:cNvPr id="1" name=""/>
        <p:cNvGrpSpPr/>
        <p:nvPr/>
      </p:nvGrpSpPr>
      <p:grpSpPr>
        <a:xfrm>
          <a:off x="0" y="0"/>
          <a:ext cx="0" cy="0"/>
          <a:chOff x="0" y="0"/>
          <a:chExt cx="0" cy="0"/>
        </a:xfrm>
      </p:grpSpPr>
      <p:sp>
        <p:nvSpPr>
          <p:cNvPr id="32" name="Title 7">
            <a:extLst>
              <a:ext uri="{FF2B5EF4-FFF2-40B4-BE49-F238E27FC236}">
                <a16:creationId xmlns:a16="http://schemas.microsoft.com/office/drawing/2014/main" id="{2C1A955A-48F9-0F4C-A69D-BCB6B603401E}"/>
              </a:ext>
            </a:extLst>
          </p:cNvPr>
          <p:cNvSpPr>
            <a:spLocks noGrp="1"/>
          </p:cNvSpPr>
          <p:nvPr>
            <p:ph type="title" hasCustomPrompt="1"/>
          </p:nvPr>
        </p:nvSpPr>
        <p:spPr>
          <a:xfrm>
            <a:off x="762695" y="762000"/>
            <a:ext cx="9555619" cy="458567"/>
          </a:xfrm>
        </p:spPr>
        <p:txBody>
          <a:bodyPr tIns="0" bIns="0"/>
          <a:lstStyle>
            <a:lvl1pPr>
              <a:defRPr/>
            </a:lvl1pPr>
          </a:lstStyle>
          <a:p>
            <a:r>
              <a:rPr lang="en-US"/>
              <a:t>Enter slide title here</a:t>
            </a:r>
          </a:p>
        </p:txBody>
      </p:sp>
      <p:sp>
        <p:nvSpPr>
          <p:cNvPr id="33" name="Text Placeholder 8">
            <a:extLst>
              <a:ext uri="{FF2B5EF4-FFF2-40B4-BE49-F238E27FC236}">
                <a16:creationId xmlns:a16="http://schemas.microsoft.com/office/drawing/2014/main" id="{60188175-EF50-E446-9901-8DB6319EE265}"/>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24" name="Text Placeholder 2">
            <a:extLst>
              <a:ext uri="{FF2B5EF4-FFF2-40B4-BE49-F238E27FC236}">
                <a16:creationId xmlns:a16="http://schemas.microsoft.com/office/drawing/2014/main" id="{BC9F2F16-4509-ED48-8C61-EBDC251AA4F7}"/>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24">
            <a:extLst>
              <a:ext uri="{FF2B5EF4-FFF2-40B4-BE49-F238E27FC236}">
                <a16:creationId xmlns:a16="http://schemas.microsoft.com/office/drawing/2014/main" id="{39654772-54B1-FB47-A783-D25188856F42}"/>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6" name="Picture Placeholder 26">
            <a:extLst>
              <a:ext uri="{FF2B5EF4-FFF2-40B4-BE49-F238E27FC236}">
                <a16:creationId xmlns:a16="http://schemas.microsoft.com/office/drawing/2014/main" id="{381E5142-FB8A-5147-BC6F-464D7C63398B}"/>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27" name="Freeform 26">
            <a:extLst>
              <a:ext uri="{FF2B5EF4-FFF2-40B4-BE49-F238E27FC236}">
                <a16:creationId xmlns:a16="http://schemas.microsoft.com/office/drawing/2014/main" id="{84E093B5-C0ED-4149-8C93-8F845C0CD35F}"/>
              </a:ext>
              <a:ext uri="{C183D7F6-B498-43B3-948B-1728B52AA6E4}">
                <adec:decorative xmlns:adec="http://schemas.microsoft.com/office/drawing/2017/decorative"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9" name="Folded Corner 8">
            <a:extLst>
              <a:ext uri="{FF2B5EF4-FFF2-40B4-BE49-F238E27FC236}">
                <a16:creationId xmlns:a16="http://schemas.microsoft.com/office/drawing/2014/main" id="{A9EA0D3E-1EB5-6C47-B6A5-01141846A691}"/>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1008188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arkamber_title list image 6">
    <p:spTree>
      <p:nvGrpSpPr>
        <p:cNvPr id="1" name=""/>
        <p:cNvGrpSpPr/>
        <p:nvPr/>
      </p:nvGrpSpPr>
      <p:grpSpPr>
        <a:xfrm>
          <a:off x="0" y="0"/>
          <a:ext cx="0" cy="0"/>
          <a:chOff x="0" y="0"/>
          <a:chExt cx="0" cy="0"/>
        </a:xfrm>
      </p:grpSpPr>
      <p:sp>
        <p:nvSpPr>
          <p:cNvPr id="21" name="Title 7">
            <a:extLst>
              <a:ext uri="{FF2B5EF4-FFF2-40B4-BE49-F238E27FC236}">
                <a16:creationId xmlns:a16="http://schemas.microsoft.com/office/drawing/2014/main" id="{21F55FC5-6EC0-1D44-89F3-CAA881BA464D}"/>
              </a:ext>
            </a:extLst>
          </p:cNvPr>
          <p:cNvSpPr>
            <a:spLocks noGrp="1"/>
          </p:cNvSpPr>
          <p:nvPr>
            <p:ph type="title" hasCustomPrompt="1"/>
          </p:nvPr>
        </p:nvSpPr>
        <p:spPr>
          <a:xfrm>
            <a:off x="762695" y="762000"/>
            <a:ext cx="9555619" cy="458567"/>
          </a:xfrm>
        </p:spPr>
        <p:txBody>
          <a:bodyPr tIns="0" bIns="0"/>
          <a:lstStyle>
            <a:lvl1pPr>
              <a:defRPr/>
            </a:lvl1pPr>
          </a:lstStyle>
          <a:p>
            <a:r>
              <a:rPr lang="en-US"/>
              <a:t>Enter slide title here</a:t>
            </a:r>
          </a:p>
        </p:txBody>
      </p:sp>
      <p:sp>
        <p:nvSpPr>
          <p:cNvPr id="22" name="Text Placeholder 8">
            <a:extLst>
              <a:ext uri="{FF2B5EF4-FFF2-40B4-BE49-F238E27FC236}">
                <a16:creationId xmlns:a16="http://schemas.microsoft.com/office/drawing/2014/main" id="{2E41EC47-AF0E-C548-8733-0D8C1F949CD7}"/>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14" name="Text Placeholder 2">
            <a:extLst>
              <a:ext uri="{FF2B5EF4-FFF2-40B4-BE49-F238E27FC236}">
                <a16:creationId xmlns:a16="http://schemas.microsoft.com/office/drawing/2014/main" id="{FC64057B-2E1A-5F4B-B628-7CAB8090789C}"/>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CCCD532-0346-9C43-A536-9B4E1A88F018}"/>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6" name="Picture Placeholder 26">
            <a:extLst>
              <a:ext uri="{FF2B5EF4-FFF2-40B4-BE49-F238E27FC236}">
                <a16:creationId xmlns:a16="http://schemas.microsoft.com/office/drawing/2014/main" id="{2C388734-53C0-4F4F-B5A3-998DC17B4390}"/>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17" name="Freeform 16">
            <a:extLst>
              <a:ext uri="{FF2B5EF4-FFF2-40B4-BE49-F238E27FC236}">
                <a16:creationId xmlns:a16="http://schemas.microsoft.com/office/drawing/2014/main" id="{FB5CF599-82DF-0F45-8AD9-F5B69DFB013F}"/>
              </a:ext>
              <a:ext uri="{C183D7F6-B498-43B3-948B-1728B52AA6E4}">
                <adec:decorative xmlns:adec="http://schemas.microsoft.com/office/drawing/2017/decorative"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9" name="Folded Corner 8">
            <a:extLst>
              <a:ext uri="{FF2B5EF4-FFF2-40B4-BE49-F238E27FC236}">
                <a16:creationId xmlns:a16="http://schemas.microsoft.com/office/drawing/2014/main" id="{F6E2EAB5-EFCC-C544-9287-42417CB632B3}"/>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9957215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en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val="1"/>
                </a:ext>
              </a:extLst>
            </p:cNvPr>
            <p:cNvSpPr/>
            <p:nvPr userDrawn="1"/>
          </p:nvSpPr>
          <p:spPr>
            <a:xfrm>
              <a:off x="0" y="0"/>
              <a:ext cx="71237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1"/>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1"/>
                </a:solidFill>
                <a:ea typeface="+mn-ea"/>
                <a:cs typeface="+mn-cs"/>
              </a:defRPr>
            </a:lvl1pPr>
          </a:lstStyle>
          <a:p>
            <a:pPr lvl="0"/>
            <a:r>
              <a:rPr lang="en-US"/>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sp>
        <p:nvSpPr>
          <p:cNvPr id="10" name="Folded Corner 9">
            <a:extLst>
              <a:ext uri="{FF2B5EF4-FFF2-40B4-BE49-F238E27FC236}">
                <a16:creationId xmlns:a16="http://schemas.microsoft.com/office/drawing/2014/main" id="{4792C46B-1223-8343-9E11-EE5B9C9A2C1C}"/>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pic>
        <p:nvPicPr>
          <p:cNvPr id="11" name="Logo">
            <a:extLst>
              <a:ext uri="{FF2B5EF4-FFF2-40B4-BE49-F238E27FC236}">
                <a16:creationId xmlns:a16="http://schemas.microsoft.com/office/drawing/2014/main" id="{AF26F92A-740C-0D42-8A25-EBA14C916ED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41823613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mber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val="1"/>
                </a:ext>
              </a:extLst>
            </p:cNvPr>
            <p:cNvSpPr/>
            <p:nvPr userDrawn="1"/>
          </p:nvSpPr>
          <p:spPr>
            <a:xfrm>
              <a:off x="0" y="0"/>
              <a:ext cx="7123712" cy="13716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4"/>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2"/>
                </a:solidFill>
                <a:ea typeface="+mn-ea"/>
                <a:cs typeface="+mn-cs"/>
              </a:defRPr>
            </a:lvl1pPr>
          </a:lstStyle>
          <a:p>
            <a:pPr lvl="0"/>
            <a:r>
              <a:rPr lang="en-US"/>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pic>
        <p:nvPicPr>
          <p:cNvPr id="11" name="Logo">
            <a:extLst>
              <a:ext uri="{FF2B5EF4-FFF2-40B4-BE49-F238E27FC236}">
                <a16:creationId xmlns:a16="http://schemas.microsoft.com/office/drawing/2014/main" id="{DF69DC90-8552-0D4A-A3E8-4D9AFE77A0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F6AF007B-4D89-614C-B39C-E507B0339923}"/>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0808794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ed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val="1"/>
                </a:ext>
              </a:extLst>
            </p:cNvPr>
            <p:cNvSpPr/>
            <p:nvPr userDrawn="1"/>
          </p:nvSpPr>
          <p:spPr>
            <a:xfrm>
              <a:off x="0" y="0"/>
              <a:ext cx="7123712" cy="13716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tx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tx2"/>
                </a:solidFill>
                <a:ea typeface="+mn-ea"/>
                <a:cs typeface="+mn-cs"/>
              </a:defRPr>
            </a:lvl1pPr>
          </a:lstStyle>
          <a:p>
            <a:pPr lvl="0"/>
            <a:r>
              <a:rPr lang="en-US"/>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pic>
        <p:nvPicPr>
          <p:cNvPr id="11" name="Logo">
            <a:extLst>
              <a:ext uri="{FF2B5EF4-FFF2-40B4-BE49-F238E27FC236}">
                <a16:creationId xmlns:a16="http://schemas.microsoft.com/office/drawing/2014/main" id="{015489F0-76B9-D140-A052-FF64CA75054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B245956C-2C43-5A4E-9B7C-0CEF635019A9}"/>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9266623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ue_image title speaker 1">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382CE0-F98A-AE45-AB92-2D4CBA180350}"/>
              </a:ext>
              <a:ext uri="{C183D7F6-B498-43B3-948B-1728B52AA6E4}">
                <adec:decorative xmlns:adec="http://schemas.microsoft.com/office/drawing/2017/decorative" val="1"/>
              </a:ext>
            </a:extLst>
          </p:cNvPr>
          <p:cNvSpPr/>
          <p:nvPr userDrawn="1"/>
        </p:nvSpPr>
        <p:spPr>
          <a:xfrm>
            <a:off x="0" y="0"/>
            <a:ext cx="3561392"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1" name="Group 10">
            <a:extLst>
              <a:ext uri="{FF2B5EF4-FFF2-40B4-BE49-F238E27FC236}">
                <a16:creationId xmlns:a16="http://schemas.microsoft.com/office/drawing/2014/main" id="{DF336BE8-F6BF-A04D-931E-6FB088D00268}"/>
              </a:ext>
              <a:ext uri="{C183D7F6-B498-43B3-948B-1728B52AA6E4}">
                <adec:decorative xmlns:adec="http://schemas.microsoft.com/office/drawing/2017/decorative" val="1"/>
              </a:ext>
            </a:extLst>
          </p:cNvPr>
          <p:cNvGrpSpPr/>
          <p:nvPr userDrawn="1"/>
        </p:nvGrpSpPr>
        <p:grpSpPr>
          <a:xfrm>
            <a:off x="3561392" y="0"/>
            <a:ext cx="8630608" cy="6858000"/>
            <a:chOff x="7123711" y="0"/>
            <a:chExt cx="17263464" cy="13716000"/>
          </a:xfrm>
        </p:grpSpPr>
        <p:sp>
          <p:nvSpPr>
            <p:cNvPr id="12" name="Rectangle 11">
              <a:extLst>
                <a:ext uri="{FF2B5EF4-FFF2-40B4-BE49-F238E27FC236}">
                  <a16:creationId xmlns:a16="http://schemas.microsoft.com/office/drawing/2014/main" id="{C541979C-D28F-D849-9BA0-9F6FC55BFF2C}"/>
                </a:ext>
                <a:ext uri="{C183D7F6-B498-43B3-948B-1728B52AA6E4}">
                  <adec:decorative xmlns:adec="http://schemas.microsoft.com/office/drawing/2017/decorative" val="1"/>
                </a:ext>
              </a:extLst>
            </p:cNvPr>
            <p:cNvSpPr/>
            <p:nvPr userDrawn="1"/>
          </p:nvSpPr>
          <p:spPr>
            <a:xfrm>
              <a:off x="7123711" y="0"/>
              <a:ext cx="17263464" cy="13716000"/>
            </a:xfrm>
            <a:prstGeom prst="rect">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Freeform 32">
              <a:extLst>
                <a:ext uri="{FF2B5EF4-FFF2-40B4-BE49-F238E27FC236}">
                  <a16:creationId xmlns:a16="http://schemas.microsoft.com/office/drawing/2014/main" id="{66A76532-FF72-8A41-A56E-8CCA723A7F98}"/>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bg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14" name="Picture Placeholder 35">
            <a:extLst>
              <a:ext uri="{FF2B5EF4-FFF2-40B4-BE49-F238E27FC236}">
                <a16:creationId xmlns:a16="http://schemas.microsoft.com/office/drawing/2014/main" id="{63AB216A-9892-9148-8DE6-B34271142667}"/>
              </a:ext>
              <a:ext uri="{C183D7F6-B498-43B3-948B-1728B52AA6E4}">
                <adec:decorative xmlns:adec="http://schemas.microsoft.com/office/drawing/2017/decorative" val="1"/>
              </a:ext>
            </a:extLst>
          </p:cNvPr>
          <p:cNvSpPr>
            <a:spLocks noGrp="1"/>
          </p:cNvSpPr>
          <p:nvPr>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p>
        </p:txBody>
      </p:sp>
      <p:sp>
        <p:nvSpPr>
          <p:cNvPr id="15" name="Title 6">
            <a:extLst>
              <a:ext uri="{FF2B5EF4-FFF2-40B4-BE49-F238E27FC236}">
                <a16:creationId xmlns:a16="http://schemas.microsoft.com/office/drawing/2014/main" id="{B7BCA3D9-481A-C441-8324-00CC24BFC097}"/>
              </a:ext>
            </a:extLst>
          </p:cNvPr>
          <p:cNvSpPr>
            <a:spLocks noGrp="1"/>
          </p:cNvSpPr>
          <p:nvPr>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bg2"/>
                </a:solidFill>
                <a:ea typeface="+mn-ea"/>
                <a:cs typeface="+mn-cs"/>
              </a:defRPr>
            </a:lvl1pPr>
          </a:lstStyle>
          <a:p>
            <a:pPr lvl="0"/>
            <a:r>
              <a:rPr lang="en-US"/>
              <a:t>Enter slide title here, no longer than three lines.</a:t>
            </a:r>
          </a:p>
        </p:txBody>
      </p:sp>
      <p:sp>
        <p:nvSpPr>
          <p:cNvPr id="16" name="Text Placeholder 5">
            <a:extLst>
              <a:ext uri="{FF2B5EF4-FFF2-40B4-BE49-F238E27FC236}">
                <a16:creationId xmlns:a16="http://schemas.microsoft.com/office/drawing/2014/main" id="{A803E129-C7EB-6947-B27A-F12FEB08977A}"/>
              </a:ext>
            </a:extLst>
          </p:cNvPr>
          <p:cNvSpPr>
            <a:spLocks noGrp="1"/>
          </p:cNvSpPr>
          <p:nvPr>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17" name="Text Placeholder 5">
            <a:extLst>
              <a:ext uri="{FF2B5EF4-FFF2-40B4-BE49-F238E27FC236}">
                <a16:creationId xmlns:a16="http://schemas.microsoft.com/office/drawing/2014/main" id="{FB59EA05-0C38-4F4A-911D-35D6FDB5FE8C}"/>
              </a:ext>
            </a:extLst>
          </p:cNvPr>
          <p:cNvSpPr>
            <a:spLocks noGrp="1"/>
          </p:cNvSpPr>
          <p:nvPr>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sp>
        <p:nvSpPr>
          <p:cNvPr id="2" name="TextBox 1">
            <a:extLst>
              <a:ext uri="{FF2B5EF4-FFF2-40B4-BE49-F238E27FC236}">
                <a16:creationId xmlns:a16="http://schemas.microsoft.com/office/drawing/2014/main" id="{1B9A6E06-44BD-BE43-8E63-6101F308A93E}"/>
              </a:ext>
            </a:extLst>
          </p:cNvPr>
          <p:cNvSpPr txBox="1"/>
          <p:nvPr userDrawn="1"/>
        </p:nvSpPr>
        <p:spPr>
          <a:xfrm>
            <a:off x="1082701" y="637674"/>
            <a:ext cx="0" cy="0"/>
          </a:xfrm>
          <a:prstGeom prst="rect">
            <a:avLst/>
          </a:prstGeom>
          <a:noFill/>
        </p:spPr>
        <p:txBody>
          <a:bodyPr wrap="none" lIns="0" tIns="0" rIns="0" bIns="0" rtlCol="0">
            <a:noAutofit/>
          </a:bodyPr>
          <a:lstStyle/>
          <a:p>
            <a:pPr algn="l"/>
            <a:endParaRPr lang="en-US" sz="900">
              <a:latin typeface="LKN Sans" panose="02000503040000020003" pitchFamily="2" charset="0"/>
            </a:endParaRPr>
          </a:p>
        </p:txBody>
      </p:sp>
      <p:pic>
        <p:nvPicPr>
          <p:cNvPr id="19" name="Logo">
            <a:extLst>
              <a:ext uri="{FF2B5EF4-FFF2-40B4-BE49-F238E27FC236}">
                <a16:creationId xmlns:a16="http://schemas.microsoft.com/office/drawing/2014/main" id="{B964DD16-CBBF-214E-8C5B-5F1A01ADA1D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20" name="Folded Corner 19">
            <a:extLst>
              <a:ext uri="{FF2B5EF4-FFF2-40B4-BE49-F238E27FC236}">
                <a16:creationId xmlns:a16="http://schemas.microsoft.com/office/drawing/2014/main" id="{C189F51A-C8AF-1C42-8C18-063E7EBDCBEB}"/>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138709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amber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2"/>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5" name="Folded Corner 14">
            <a:extLst>
              <a:ext uri="{FF2B5EF4-FFF2-40B4-BE49-F238E27FC236}">
                <a16:creationId xmlns:a16="http://schemas.microsoft.com/office/drawing/2014/main" id="{1D20AE84-AA54-C849-B569-25660399ECA1}"/>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676354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arkamber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val="1"/>
                </a:ext>
              </a:extLst>
            </p:cNvPr>
            <p:cNvSpPr/>
            <p:nvPr userDrawn="1"/>
          </p:nvSpPr>
          <p:spPr>
            <a:xfrm>
              <a:off x="0" y="0"/>
              <a:ext cx="71237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2"/>
                </a:solidFill>
                <a:ea typeface="+mn-ea"/>
                <a:cs typeface="+mn-cs"/>
              </a:defRPr>
            </a:lvl1pPr>
          </a:lstStyle>
          <a:p>
            <a:pPr lvl="0"/>
            <a:r>
              <a:rPr lang="en-US"/>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pic>
        <p:nvPicPr>
          <p:cNvPr id="11" name="Logo">
            <a:extLst>
              <a:ext uri="{FF2B5EF4-FFF2-40B4-BE49-F238E27FC236}">
                <a16:creationId xmlns:a16="http://schemas.microsoft.com/office/drawing/2014/main" id="{DDE22F9A-B4D4-C44D-A5E6-3FB5E55E460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35492DEA-7481-3442-9F18-7B6D51EFF1F6}"/>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10229442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een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1409700"/>
            <a:ext cx="12192001" cy="8274424"/>
            <a:chOff x="-2" y="-2819400"/>
            <a:chExt cx="24387178" cy="165488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D7E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sp>
          <p:nvSpPr>
            <p:cNvPr id="18" name="Folded Corner 17">
              <a:extLst>
                <a:ext uri="{FF2B5EF4-FFF2-40B4-BE49-F238E27FC236}">
                  <a16:creationId xmlns:a16="http://schemas.microsoft.com/office/drawing/2014/main" id="{41838FF1-B4BD-FD46-A8E1-E5B0CCB78867}"/>
                </a:ext>
                <a:ext uri="{C183D7F6-B498-43B3-948B-1728B52AA6E4}">
                  <adec:decorative xmlns:adec="http://schemas.microsoft.com/office/drawing/2017/decorative" val="1"/>
                </a:ext>
              </a:extLst>
            </p:cNvPr>
            <p:cNvSpPr/>
            <p:nvPr userDrawn="1"/>
          </p:nvSpPr>
          <p:spPr>
            <a:xfrm>
              <a:off x="0" y="-2819400"/>
              <a:ext cx="7926388" cy="2142877"/>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274320" tIns="274320" rIns="274320"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1"/>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Tree>
    <p:extLst>
      <p:ext uri="{BB962C8B-B14F-4D97-AF65-F5344CB8AC3E}">
        <p14:creationId xmlns:p14="http://schemas.microsoft.com/office/powerpoint/2010/main" val="9571871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mber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2"/>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
        <p:nvSpPr>
          <p:cNvPr id="13" name="Folded Corner 12">
            <a:extLst>
              <a:ext uri="{FF2B5EF4-FFF2-40B4-BE49-F238E27FC236}">
                <a16:creationId xmlns:a16="http://schemas.microsoft.com/office/drawing/2014/main" id="{BC84E5C4-8612-1247-BD39-77C4545A6E34}"/>
              </a:ext>
              <a:ext uri="{C183D7F6-B498-43B3-948B-1728B52AA6E4}">
                <adec:decorative xmlns:adec="http://schemas.microsoft.com/office/drawing/2017/decorative"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503146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d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tx2"/>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
        <p:nvSpPr>
          <p:cNvPr id="13" name="Folded Corner 12">
            <a:extLst>
              <a:ext uri="{FF2B5EF4-FFF2-40B4-BE49-F238E27FC236}">
                <a16:creationId xmlns:a16="http://schemas.microsoft.com/office/drawing/2014/main" id="{A98B2E77-59DC-3F43-917E-D2B0055EE9C9}"/>
              </a:ext>
              <a:ext uri="{C183D7F6-B498-43B3-948B-1728B52AA6E4}">
                <adec:decorative xmlns:adec="http://schemas.microsoft.com/office/drawing/2017/decorative"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796744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bg2"/>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
        <p:nvSpPr>
          <p:cNvPr id="10" name="Folded Corner 9">
            <a:extLst>
              <a:ext uri="{FF2B5EF4-FFF2-40B4-BE49-F238E27FC236}">
                <a16:creationId xmlns:a16="http://schemas.microsoft.com/office/drawing/2014/main" id="{6E51536E-05D2-BE41-9F99-CFD299053D58}"/>
              </a:ext>
              <a:ext uri="{C183D7F6-B498-43B3-948B-1728B52AA6E4}">
                <adec:decorative xmlns:adec="http://schemas.microsoft.com/office/drawing/2017/decorative"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2629185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amber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2"/>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
        <p:nvSpPr>
          <p:cNvPr id="10" name="Folded Corner 9">
            <a:extLst>
              <a:ext uri="{FF2B5EF4-FFF2-40B4-BE49-F238E27FC236}">
                <a16:creationId xmlns:a16="http://schemas.microsoft.com/office/drawing/2014/main" id="{D57FC8E1-2F0B-E242-9CDC-C1A5E0A4DF23}"/>
              </a:ext>
              <a:ext uri="{C183D7F6-B498-43B3-948B-1728B52AA6E4}">
                <adec:decorative xmlns:adec="http://schemas.microsoft.com/office/drawing/2017/decorative"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9354947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reen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D7EBCE"/>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1"/>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accent1"/>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141268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mber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4"/>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8" name="Folded Corner 7">
            <a:extLst>
              <a:ext uri="{FF2B5EF4-FFF2-40B4-BE49-F238E27FC236}">
                <a16:creationId xmlns:a16="http://schemas.microsoft.com/office/drawing/2014/main" id="{CD16017D-1DDA-6E43-AA7D-7A3F44D22667}"/>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7324882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userDrawn="1"/>
        </p:nvSpPr>
        <p:spPr>
          <a:xfrm>
            <a:off x="1588" y="4437530"/>
            <a:ext cx="12188826" cy="2419579"/>
          </a:xfrm>
          <a:prstGeom prst="rect">
            <a:avLst/>
          </a:prstGeom>
          <a:solidFill>
            <a:srgbClr val="FBE9E3"/>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rgbClr val="B24020"/>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8" name="Folded Corner 7">
            <a:extLst>
              <a:ext uri="{FF2B5EF4-FFF2-40B4-BE49-F238E27FC236}">
                <a16:creationId xmlns:a16="http://schemas.microsoft.com/office/drawing/2014/main" id="{6D50BDD2-6E60-6744-8358-089EE8AB31A0}"/>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3486637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ue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DCE6F2"/>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bg2"/>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8" name="Folded Corner 7">
            <a:extLst>
              <a:ext uri="{FF2B5EF4-FFF2-40B4-BE49-F238E27FC236}">
                <a16:creationId xmlns:a16="http://schemas.microsoft.com/office/drawing/2014/main" id="{2775E3D0-707F-3B4A-813F-B61BE1E68D39}"/>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93938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_title 2">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DF42923-C504-794F-BC19-BB851F53A775}"/>
              </a:ext>
              <a:ext uri="{C183D7F6-B498-43B3-948B-1728B52AA6E4}">
                <adec:decorative xmlns:adec="http://schemas.microsoft.com/office/drawing/2017/decorative"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3E41A573-57FF-DE4A-B84D-1B61945993B0}"/>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D7E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1" name="Freeform 10">
            <a:extLst>
              <a:ext uri="{FF2B5EF4-FFF2-40B4-BE49-F238E27FC236}">
                <a16:creationId xmlns:a16="http://schemas.microsoft.com/office/drawing/2014/main" id="{5812157B-2B37-7648-BA94-B40686A41E3A}"/>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3" name="Title 2">
            <a:extLst>
              <a:ext uri="{FF2B5EF4-FFF2-40B4-BE49-F238E27FC236}">
                <a16:creationId xmlns:a16="http://schemas.microsoft.com/office/drawing/2014/main" id="{706A3B0C-1962-6244-9784-9940F012B43F}"/>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1"/>
                </a:solidFill>
                <a:ea typeface="+mn-ea"/>
                <a:cs typeface="+mn-cs"/>
              </a:defRPr>
            </a:lvl1pPr>
          </a:lstStyle>
          <a:p>
            <a:pPr marL="0" lvl="0" indent="0">
              <a:spcBef>
                <a:spcPts val="1000"/>
              </a:spcBef>
              <a:buFontTx/>
            </a:pPr>
            <a:r>
              <a:rPr lang="en-US"/>
              <a:t>Enter slide title here</a:t>
            </a:r>
          </a:p>
        </p:txBody>
      </p:sp>
      <p:sp>
        <p:nvSpPr>
          <p:cNvPr id="12" name="Text Placeholder 17">
            <a:extLst>
              <a:ext uri="{FF2B5EF4-FFF2-40B4-BE49-F238E27FC236}">
                <a16:creationId xmlns:a16="http://schemas.microsoft.com/office/drawing/2014/main" id="{46C1F137-3515-9A43-B3CE-FD88E4059128}"/>
              </a:ext>
            </a:extLst>
          </p:cNvPr>
          <p:cNvSpPr>
            <a:spLocks noGrp="1"/>
          </p:cNvSpPr>
          <p:nvPr userDrawn="1">
            <p:ph type="body" sz="quarter" idx="13" hasCustomPrompt="1"/>
          </p:nvPr>
        </p:nvSpPr>
        <p:spPr>
          <a:xfrm>
            <a:off x="2938874" y="3448033"/>
            <a:ext cx="4466802"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8" name="Folded Corner 7">
            <a:extLst>
              <a:ext uri="{FF2B5EF4-FFF2-40B4-BE49-F238E27FC236}">
                <a16:creationId xmlns:a16="http://schemas.microsoft.com/office/drawing/2014/main" id="{6E734F67-4554-A040-958A-BDE61F94184E}"/>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5" name="Logo">
            <a:extLst>
              <a:ext uri="{FF2B5EF4-FFF2-40B4-BE49-F238E27FC236}">
                <a16:creationId xmlns:a16="http://schemas.microsoft.com/office/drawing/2014/main" id="{BDA6AC91-71AE-194E-A3BD-114D5A15093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21136483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arkamber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2"/>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8" name="Folded Corner 7">
            <a:extLst>
              <a:ext uri="{FF2B5EF4-FFF2-40B4-BE49-F238E27FC236}">
                <a16:creationId xmlns:a16="http://schemas.microsoft.com/office/drawing/2014/main" id="{F25833F7-23DB-174A-8262-FD59F327E8CF}"/>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42711073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en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D7E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1"/>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6131902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mber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2"/>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8562240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d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tx2"/>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938221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ue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DCE6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bg2"/>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1010884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arkamber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2"/>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3205977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reen_large image title 1">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90F58FE5-91CE-C448-A11E-5E9470106D18}"/>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3" name="Title 2">
            <a:extLst>
              <a:ext uri="{FF2B5EF4-FFF2-40B4-BE49-F238E27FC236}">
                <a16:creationId xmlns:a16="http://schemas.microsoft.com/office/drawing/2014/main" id="{DE3303EE-BD42-5149-ACCE-4BD85ABC8690}"/>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1"/>
                </a:solidFill>
                <a:ea typeface="+mn-ea"/>
                <a:cs typeface="+mn-cs"/>
              </a:defRPr>
            </a:lvl1pPr>
          </a:lstStyle>
          <a:p>
            <a:pPr marL="0" lvl="0" indent="0">
              <a:spcBef>
                <a:spcPts val="1000"/>
              </a:spcBef>
              <a:buFontTx/>
            </a:pPr>
            <a:r>
              <a:rPr lang="en-US"/>
              <a:t>Enter slide title here in two lines or less</a:t>
            </a:r>
          </a:p>
        </p:txBody>
      </p:sp>
      <p:sp>
        <p:nvSpPr>
          <p:cNvPr id="13" name="Text Placeholder 9">
            <a:extLst>
              <a:ext uri="{FF2B5EF4-FFF2-40B4-BE49-F238E27FC236}">
                <a16:creationId xmlns:a16="http://schemas.microsoft.com/office/drawing/2014/main" id="{592C9E42-194E-F843-A08A-A45C646B692C}"/>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5" name="Text Placeholder 2">
            <a:extLst>
              <a:ext uri="{FF2B5EF4-FFF2-40B4-BE49-F238E27FC236}">
                <a16:creationId xmlns:a16="http://schemas.microsoft.com/office/drawing/2014/main" id="{75F338CF-F351-934D-A928-57EC0A1B2729}"/>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8" name="Logo">
            <a:extLst>
              <a:ext uri="{FF2B5EF4-FFF2-40B4-BE49-F238E27FC236}">
                <a16:creationId xmlns:a16="http://schemas.microsoft.com/office/drawing/2014/main" id="{D0955B37-9829-404D-93B5-1A2D7230E89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9" name="Folded Corner 8">
            <a:extLst>
              <a:ext uri="{FF2B5EF4-FFF2-40B4-BE49-F238E27FC236}">
                <a16:creationId xmlns:a16="http://schemas.microsoft.com/office/drawing/2014/main" id="{98955C2A-EDDD-7D48-961D-B0753ED6691D}"/>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3393574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mber_large image title 1">
    <p:bg>
      <p:bgPr>
        <a:solidFill>
          <a:srgbClr val="FDFAF5"/>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90F58FE5-91CE-C448-A11E-5E9470106D18}"/>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3" name="Title 2">
            <a:extLst>
              <a:ext uri="{FF2B5EF4-FFF2-40B4-BE49-F238E27FC236}">
                <a16:creationId xmlns:a16="http://schemas.microsoft.com/office/drawing/2014/main" id="{DE3303EE-BD42-5149-ACCE-4BD85ABC8690}"/>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2"/>
                </a:solidFill>
                <a:ea typeface="+mn-ea"/>
                <a:cs typeface="+mn-cs"/>
              </a:defRPr>
            </a:lvl1pPr>
          </a:lstStyle>
          <a:p>
            <a:pPr marL="0" lvl="0" indent="0">
              <a:spcBef>
                <a:spcPts val="1000"/>
              </a:spcBef>
              <a:buFontTx/>
            </a:pPr>
            <a:r>
              <a:rPr lang="en-US"/>
              <a:t>Enter slide title here in two lines or less</a:t>
            </a:r>
          </a:p>
        </p:txBody>
      </p:sp>
      <p:sp>
        <p:nvSpPr>
          <p:cNvPr id="13" name="Text Placeholder 9">
            <a:extLst>
              <a:ext uri="{FF2B5EF4-FFF2-40B4-BE49-F238E27FC236}">
                <a16:creationId xmlns:a16="http://schemas.microsoft.com/office/drawing/2014/main" id="{592C9E42-194E-F843-A08A-A45C646B692C}"/>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5" name="Text Placeholder 2">
            <a:extLst>
              <a:ext uri="{FF2B5EF4-FFF2-40B4-BE49-F238E27FC236}">
                <a16:creationId xmlns:a16="http://schemas.microsoft.com/office/drawing/2014/main" id="{75F338CF-F351-934D-A928-57EC0A1B2729}"/>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9" name="Logo">
            <a:extLst>
              <a:ext uri="{FF2B5EF4-FFF2-40B4-BE49-F238E27FC236}">
                <a16:creationId xmlns:a16="http://schemas.microsoft.com/office/drawing/2014/main" id="{0B3FA607-5292-C14B-94F0-D09C36C374DB}"/>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8" name="Folded Corner 7">
            <a:extLst>
              <a:ext uri="{FF2B5EF4-FFF2-40B4-BE49-F238E27FC236}">
                <a16:creationId xmlns:a16="http://schemas.microsoft.com/office/drawing/2014/main" id="{323A79E1-C966-CC49-8A23-005BF746F54D}"/>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3730972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red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tx2"/>
                </a:solidFill>
                <a:ea typeface="+mn-ea"/>
                <a:cs typeface="+mn-cs"/>
              </a:defRPr>
            </a:lvl1pPr>
          </a:lstStyle>
          <a:p>
            <a:pPr marL="0" lvl="0" indent="0">
              <a:spcBef>
                <a:spcPts val="1000"/>
              </a:spcBef>
              <a:buFontTx/>
            </a:pPr>
            <a:r>
              <a:rPr lang="en-US"/>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13" name="Logo">
            <a:extLst>
              <a:ext uri="{FF2B5EF4-FFF2-40B4-BE49-F238E27FC236}">
                <a16:creationId xmlns:a16="http://schemas.microsoft.com/office/drawing/2014/main" id="{4F9DB24D-DFA0-CA48-8E94-5189E3A2B90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48EDDB0C-EC6C-DC4B-8F2B-CA578103A2C4}"/>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1183379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ue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bg2"/>
                </a:solidFill>
                <a:ea typeface="+mn-ea"/>
                <a:cs typeface="+mn-cs"/>
              </a:defRPr>
            </a:lvl1pPr>
          </a:lstStyle>
          <a:p>
            <a:pPr marL="0" lvl="0" indent="0">
              <a:spcBef>
                <a:spcPts val="1000"/>
              </a:spcBef>
              <a:buFontTx/>
            </a:pPr>
            <a:r>
              <a:rPr lang="en-US"/>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13" name="Logo">
            <a:extLst>
              <a:ext uri="{FF2B5EF4-FFF2-40B4-BE49-F238E27FC236}">
                <a16:creationId xmlns:a16="http://schemas.microsoft.com/office/drawing/2014/main" id="{DB0CB8BE-B73F-4F41-BDEF-31F309A1402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ADF0452C-9990-7740-926A-2F83975222AD}"/>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95571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mber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0F854629-5949-DA46-8091-8746E63A5DFC}"/>
              </a:ext>
              <a:ext uri="{C183D7F6-B498-43B3-948B-1728B52AA6E4}">
                <adec:decorative xmlns:adec="http://schemas.microsoft.com/office/drawing/2017/decorative"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C712DD76-CD06-F246-AD97-AF1576C8C9D2}"/>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CE5177B1-B18E-2940-A5E8-905FC35DA1A6}"/>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Title 2">
            <a:extLst>
              <a:ext uri="{FF2B5EF4-FFF2-40B4-BE49-F238E27FC236}">
                <a16:creationId xmlns:a16="http://schemas.microsoft.com/office/drawing/2014/main" id="{09251B4A-9B53-AA48-9B82-793256E1355B}"/>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2"/>
                </a:solidFill>
                <a:ea typeface="+mn-ea"/>
                <a:cs typeface="+mn-cs"/>
              </a:defRPr>
            </a:lvl1pPr>
          </a:lstStyle>
          <a:p>
            <a:pPr marL="0" lvl="0" indent="0">
              <a:spcBef>
                <a:spcPts val="1000"/>
              </a:spcBef>
              <a:buFontTx/>
            </a:pPr>
            <a:r>
              <a:rPr lang="en-US"/>
              <a:t>Enter slide title here</a:t>
            </a:r>
          </a:p>
        </p:txBody>
      </p:sp>
      <p:sp>
        <p:nvSpPr>
          <p:cNvPr id="18" name="Text Placeholder 17">
            <a:extLst>
              <a:ext uri="{FF2B5EF4-FFF2-40B4-BE49-F238E27FC236}">
                <a16:creationId xmlns:a16="http://schemas.microsoft.com/office/drawing/2014/main" id="{B577DE6D-9268-1E4C-9000-CC534449427F}"/>
              </a:ext>
            </a:extLst>
          </p:cNvPr>
          <p:cNvSpPr>
            <a:spLocks noGrp="1"/>
          </p:cNvSpPr>
          <p:nvPr userDrawn="1">
            <p:ph type="body" sz="quarter" idx="13" hasCustomPrompt="1"/>
          </p:nvPr>
        </p:nvSpPr>
        <p:spPr>
          <a:xfrm>
            <a:off x="2938874" y="3448033"/>
            <a:ext cx="4436326"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9" name="Folded Corner 8">
            <a:extLst>
              <a:ext uri="{FF2B5EF4-FFF2-40B4-BE49-F238E27FC236}">
                <a16:creationId xmlns:a16="http://schemas.microsoft.com/office/drawing/2014/main" id="{EA3BA1D6-10A5-C24F-B590-8F967AC27932}"/>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0" name="Logo">
            <a:extLst>
              <a:ext uri="{FF2B5EF4-FFF2-40B4-BE49-F238E27FC236}">
                <a16:creationId xmlns:a16="http://schemas.microsoft.com/office/drawing/2014/main" id="{37140EFE-78E2-4D45-BCFD-59D8B79460B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34013442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arkamber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2"/>
                </a:solidFill>
                <a:ea typeface="+mn-ea"/>
                <a:cs typeface="+mn-cs"/>
              </a:defRPr>
            </a:lvl1pPr>
          </a:lstStyle>
          <a:p>
            <a:pPr marL="0" lvl="0" indent="0">
              <a:spcBef>
                <a:spcPts val="1000"/>
              </a:spcBef>
              <a:buFontTx/>
            </a:pPr>
            <a:r>
              <a:rPr lang="en-US"/>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8" name="Logo">
            <a:extLst>
              <a:ext uri="{FF2B5EF4-FFF2-40B4-BE49-F238E27FC236}">
                <a16:creationId xmlns:a16="http://schemas.microsoft.com/office/drawing/2014/main" id="{49DA8345-1832-E74A-8BE1-A0B68E1D668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205EE70B-E4B8-F748-92EC-182E15299766}"/>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0406956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reen_statement 1">
    <p:bg>
      <p:bgPr>
        <a:solidFill>
          <a:srgbClr val="D7EBCE"/>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1"/>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3891161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mber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2"/>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5" name="Folded Corner 4">
            <a:extLst>
              <a:ext uri="{FF2B5EF4-FFF2-40B4-BE49-F238E27FC236}">
                <a16:creationId xmlns:a16="http://schemas.microsoft.com/office/drawing/2014/main" id="{48EDF9BD-F010-874C-8461-8B5541FE894D}"/>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5037680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red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5" name="Folded Corner 4">
            <a:extLst>
              <a:ext uri="{FF2B5EF4-FFF2-40B4-BE49-F238E27FC236}">
                <a16:creationId xmlns:a16="http://schemas.microsoft.com/office/drawing/2014/main" id="{1DF3D204-2616-534F-979D-48ED4865372B}"/>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4884952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ue_statement 1">
    <p:bg>
      <p:bgPr>
        <a:solidFill>
          <a:srgbClr val="DCE6F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bg2"/>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5" name="Folded Corner 4">
            <a:extLst>
              <a:ext uri="{FF2B5EF4-FFF2-40B4-BE49-F238E27FC236}">
                <a16:creationId xmlns:a16="http://schemas.microsoft.com/office/drawing/2014/main" id="{B95A9C9D-D217-C74E-9CB0-11B5D4F11E9E}"/>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9040502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arkamber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2"/>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5" name="Folded Corner 4">
            <a:extLst>
              <a:ext uri="{FF2B5EF4-FFF2-40B4-BE49-F238E27FC236}">
                <a16:creationId xmlns:a16="http://schemas.microsoft.com/office/drawing/2014/main" id="{215F86F2-3DDC-A345-B51F-399B118855CD}"/>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2072919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description side by s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12EB8926-353D-D246-AC3C-1B6DB185A280}"/>
              </a:ext>
              <a:ext uri="{C183D7F6-B498-43B3-948B-1728B52AA6E4}">
                <adec:decorative xmlns:adec="http://schemas.microsoft.com/office/drawing/2017/decorative" val="1"/>
              </a:ext>
            </a:extLst>
          </p:cNvPr>
          <p:cNvSpPr/>
          <p:nvPr/>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27E48731-845E-3741-BBDC-C99A2D5F8396}"/>
              </a:ext>
            </a:extLst>
          </p:cNvPr>
          <p:cNvSpPr>
            <a:spLocks noGrp="1"/>
          </p:cNvSpPr>
          <p:nvPr>
            <p:ph type="title" hasCustomPrompt="1"/>
          </p:nvPr>
        </p:nvSpPr>
        <p:spPr>
          <a:xfrm>
            <a:off x="1103352" y="2386076"/>
            <a:ext cx="4496619" cy="2038252"/>
          </a:xfrm>
        </p:spPr>
        <p:txBody>
          <a:bodyPr/>
          <a:lstStyle>
            <a:lvl1pPr>
              <a:defRPr lang="en-US" sz="4799" kern="1200" baseline="0" smtClean="0">
                <a:solidFill>
                  <a:schemeClr val="accent2"/>
                </a:solidFill>
                <a:latin typeface="Community Light" panose="02000303040000020003" pitchFamily="2" charset="0"/>
                <a:ea typeface="+mn-ea"/>
                <a:cs typeface="+mn-cs"/>
              </a:defRPr>
            </a:lvl1pPr>
          </a:lstStyle>
          <a:p>
            <a:pPr lvl="0"/>
            <a:r>
              <a:rPr lang="en-US"/>
              <a:t>Enter slide title</a:t>
            </a:r>
            <a:br>
              <a:rPr lang="en-US"/>
            </a:br>
            <a:r>
              <a:rPr lang="en-US"/>
              <a:t>here in less than three lines</a:t>
            </a:r>
          </a:p>
        </p:txBody>
      </p:sp>
      <p:sp>
        <p:nvSpPr>
          <p:cNvPr id="3" name="Text Placeholder 2">
            <a:extLst>
              <a:ext uri="{FF2B5EF4-FFF2-40B4-BE49-F238E27FC236}">
                <a16:creationId xmlns:a16="http://schemas.microsoft.com/office/drawing/2014/main" id="{5BBEBA8B-8A89-9A49-B5AB-8F3EAA3BBA7B}"/>
              </a:ext>
            </a:extLst>
          </p:cNvPr>
          <p:cNvSpPr>
            <a:spLocks noGrp="1"/>
          </p:cNvSpPr>
          <p:nvPr>
            <p:ph type="body" sz="quarter" idx="11" hasCustomPrompt="1"/>
          </p:nvPr>
        </p:nvSpPr>
        <p:spPr>
          <a:xfrm>
            <a:off x="6705520" y="2386076"/>
            <a:ext cx="4685691" cy="2052870"/>
          </a:xfrm>
        </p:spPr>
        <p:txBody>
          <a:bodyPr>
            <a:normAutofit/>
          </a:bodyPr>
          <a:lstStyle>
            <a:lvl1pPr>
              <a:lnSpc>
                <a:spcPts val="3214"/>
              </a:lnSpc>
              <a:spcBef>
                <a:spcPts val="500"/>
              </a:spcBef>
              <a:defRPr sz="2400"/>
            </a:lvl1pPr>
          </a:lstStyle>
          <a:p>
            <a:pPr lvl="0"/>
            <a:r>
              <a:rPr lang="en-US"/>
              <a:t>Lorem ipsum dolor sit </a:t>
            </a:r>
            <a:r>
              <a:rPr lang="en-US" err="1"/>
              <a:t>amet</a:t>
            </a:r>
            <a:r>
              <a:rPr lang="en-US"/>
              <a:t> </a:t>
            </a:r>
            <a:r>
              <a:rPr lang="en-US" err="1"/>
              <a:t>fuga</a:t>
            </a:r>
            <a:r>
              <a:rPr lang="en-US"/>
              <a:t> sed </a:t>
            </a:r>
            <a:r>
              <a:rPr lang="en-US" err="1"/>
              <a:t>amet</a:t>
            </a:r>
            <a:r>
              <a:rPr lang="en-US"/>
              <a:t> </a:t>
            </a:r>
            <a:r>
              <a:rPr lang="en-US" err="1"/>
              <a:t>possimus</a:t>
            </a:r>
            <a:r>
              <a:rPr lang="en-US"/>
              <a:t> </a:t>
            </a:r>
            <a:r>
              <a:rPr lang="en-US" err="1"/>
              <a:t>fuga</a:t>
            </a:r>
            <a:r>
              <a:rPr lang="en-US"/>
              <a:t>. non </a:t>
            </a:r>
            <a:r>
              <a:rPr lang="en-US" err="1"/>
              <a:t>sibi</a:t>
            </a:r>
            <a:r>
              <a:rPr lang="en-US"/>
              <a:t> </a:t>
            </a:r>
            <a:r>
              <a:rPr lang="en-US" err="1"/>
              <a:t>aut</a:t>
            </a:r>
            <a:r>
              <a:rPr lang="en-US"/>
              <a:t> id </a:t>
            </a:r>
            <a:r>
              <a:rPr lang="en-US" err="1"/>
              <a:t>unum</a:t>
            </a:r>
            <a:r>
              <a:rPr lang="en-US"/>
              <a:t>. </a:t>
            </a:r>
            <a:r>
              <a:rPr lang="en-US" err="1"/>
              <a:t>quibusdam</a:t>
            </a:r>
            <a:r>
              <a:rPr lang="en-US"/>
              <a:t> </a:t>
            </a:r>
            <a:r>
              <a:rPr lang="en-US" err="1"/>
              <a:t>officii</a:t>
            </a:r>
            <a:r>
              <a:rPr lang="en-US"/>
              <a:t> </a:t>
            </a:r>
            <a:r>
              <a:rPr lang="en-US" err="1"/>
              <a:t>voluptatem</a:t>
            </a:r>
            <a:r>
              <a:rPr lang="en-US"/>
              <a:t>, </a:t>
            </a:r>
            <a:r>
              <a:rPr lang="en-US" err="1"/>
              <a:t>voluptate</a:t>
            </a:r>
            <a:r>
              <a:rPr lang="en-US"/>
              <a:t> </a:t>
            </a:r>
            <a:r>
              <a:rPr lang="en-US" err="1"/>
              <a:t>quis</a:t>
            </a:r>
            <a:r>
              <a:rPr lang="en-US"/>
              <a:t>. </a:t>
            </a:r>
            <a:r>
              <a:rPr lang="en-US" err="1"/>
              <a:t>tempor</a:t>
            </a:r>
            <a:r>
              <a:rPr lang="en-US"/>
              <a:t> in </a:t>
            </a:r>
            <a:r>
              <a:rPr lang="en-US" err="1"/>
              <a:t>ita</a:t>
            </a:r>
            <a:r>
              <a:rPr lang="en-US"/>
              <a:t> error cum. animi libero et </a:t>
            </a:r>
            <a:r>
              <a:rPr lang="en-US" err="1"/>
              <a:t>laboris</a:t>
            </a:r>
            <a:r>
              <a:rPr lang="en-US"/>
              <a:t>. </a:t>
            </a:r>
          </a:p>
        </p:txBody>
      </p:sp>
      <p:sp>
        <p:nvSpPr>
          <p:cNvPr id="9" name="Folded Corner 8">
            <a:extLst>
              <a:ext uri="{FF2B5EF4-FFF2-40B4-BE49-F238E27FC236}">
                <a16:creationId xmlns:a16="http://schemas.microsoft.com/office/drawing/2014/main" id="{4A89671D-80C8-DF48-AD12-2066FE1E9434}"/>
              </a:ext>
              <a:ext uri="{C183D7F6-B498-43B3-948B-1728B52AA6E4}">
                <adec:decorative xmlns:adec="http://schemas.microsoft.com/office/drawing/2017/decorative" val="1"/>
              </a:ext>
            </a:extLst>
          </p:cNvPr>
          <p:cNvSpPr/>
          <p:nvPr userDrawn="1"/>
        </p:nvSpPr>
        <p:spPr>
          <a:xfrm>
            <a:off x="0" y="-723900"/>
            <a:ext cx="499124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message on the left, descriptor text on the right.</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6985187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genda 1 topic">
    <p:bg>
      <p:bgPr>
        <a:solidFill>
          <a:schemeClr val="bg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C6963C7B-3B01-5840-9D51-B53FD67946D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9E6C3817-C276-5548-87CF-6862C56DE459}"/>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16" name="Text Placeholder 3">
            <a:extLst>
              <a:ext uri="{FF2B5EF4-FFF2-40B4-BE49-F238E27FC236}">
                <a16:creationId xmlns:a16="http://schemas.microsoft.com/office/drawing/2014/main" id="{71839629-19EE-624B-8DE0-818EF0F49095}"/>
              </a:ext>
            </a:extLst>
          </p:cNvPr>
          <p:cNvSpPr>
            <a:spLocks noGrp="1"/>
          </p:cNvSpPr>
          <p:nvPr>
            <p:ph type="body" sz="quarter" idx="15" hasCustomPrompt="1"/>
          </p:nvPr>
        </p:nvSpPr>
        <p:spPr>
          <a:xfrm>
            <a:off x="5892205" y="2971800"/>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7" name="Text Placeholder 11">
            <a:extLst>
              <a:ext uri="{FF2B5EF4-FFF2-40B4-BE49-F238E27FC236}">
                <a16:creationId xmlns:a16="http://schemas.microsoft.com/office/drawing/2014/main" id="{0438983B-1C77-A640-8425-6F64FA2EA6B8}"/>
              </a:ext>
            </a:extLst>
          </p:cNvPr>
          <p:cNvSpPr>
            <a:spLocks noGrp="1"/>
          </p:cNvSpPr>
          <p:nvPr>
            <p:ph type="body" sz="quarter" idx="10" hasCustomPrompt="1"/>
          </p:nvPr>
        </p:nvSpPr>
        <p:spPr>
          <a:xfrm>
            <a:off x="6577202" y="3043068"/>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1" name="Folded Corner 10">
            <a:extLst>
              <a:ext uri="{FF2B5EF4-FFF2-40B4-BE49-F238E27FC236}">
                <a16:creationId xmlns:a16="http://schemas.microsoft.com/office/drawing/2014/main" id="{66F1EFDA-5E9E-AA42-A3B7-322CBABA7343}"/>
              </a:ext>
              <a:ext uri="{C183D7F6-B498-43B3-948B-1728B52AA6E4}">
                <adec:decorative xmlns:adec="http://schemas.microsoft.com/office/drawing/2017/decorative" val="1"/>
              </a:ext>
            </a:extLst>
          </p:cNvPr>
          <p:cNvSpPr/>
          <p:nvPr userDrawn="1"/>
        </p:nvSpPr>
        <p:spPr>
          <a:xfrm>
            <a:off x="0" y="-723900"/>
            <a:ext cx="4953149"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1 topic,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8331567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agenda 2 topics">
    <p:bg>
      <p:bgPr>
        <a:solidFill>
          <a:schemeClr val="bg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C6963C7B-3B01-5840-9D51-B53FD67946D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9E6C3817-C276-5548-87CF-6862C56DE459}"/>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15" name="Text Placeholder 3">
            <a:extLst>
              <a:ext uri="{FF2B5EF4-FFF2-40B4-BE49-F238E27FC236}">
                <a16:creationId xmlns:a16="http://schemas.microsoft.com/office/drawing/2014/main" id="{DB95FE52-FB37-5449-91BF-2F7A3CD8783A}"/>
              </a:ext>
            </a:extLst>
          </p:cNvPr>
          <p:cNvSpPr>
            <a:spLocks noGrp="1"/>
          </p:cNvSpPr>
          <p:nvPr>
            <p:ph type="body" sz="quarter" idx="15" hasCustomPrompt="1"/>
          </p:nvPr>
        </p:nvSpPr>
        <p:spPr>
          <a:xfrm>
            <a:off x="5954770" y="2306502"/>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6" name="Text Placeholder 11">
            <a:extLst>
              <a:ext uri="{FF2B5EF4-FFF2-40B4-BE49-F238E27FC236}">
                <a16:creationId xmlns:a16="http://schemas.microsoft.com/office/drawing/2014/main" id="{A67BABD0-51E9-794E-8768-245AD6607039}"/>
              </a:ext>
            </a:extLst>
          </p:cNvPr>
          <p:cNvSpPr>
            <a:spLocks noGrp="1"/>
          </p:cNvSpPr>
          <p:nvPr>
            <p:ph type="body" sz="quarter" idx="16" hasCustomPrompt="1"/>
          </p:nvPr>
        </p:nvSpPr>
        <p:spPr>
          <a:xfrm>
            <a:off x="6639767" y="2377769"/>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7" name="Text Placeholder 3">
            <a:extLst>
              <a:ext uri="{FF2B5EF4-FFF2-40B4-BE49-F238E27FC236}">
                <a16:creationId xmlns:a16="http://schemas.microsoft.com/office/drawing/2014/main" id="{870E388A-AE22-D34D-B4B0-2A438A4FEA47}"/>
              </a:ext>
            </a:extLst>
          </p:cNvPr>
          <p:cNvSpPr>
            <a:spLocks noGrp="1"/>
          </p:cNvSpPr>
          <p:nvPr>
            <p:ph type="body" sz="quarter" idx="17" hasCustomPrompt="1"/>
          </p:nvPr>
        </p:nvSpPr>
        <p:spPr>
          <a:xfrm>
            <a:off x="5954770" y="3778083"/>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8" name="Text Placeholder 11">
            <a:extLst>
              <a:ext uri="{FF2B5EF4-FFF2-40B4-BE49-F238E27FC236}">
                <a16:creationId xmlns:a16="http://schemas.microsoft.com/office/drawing/2014/main" id="{1D39D97A-5ED8-9945-A7FA-8B400CA82E3E}"/>
              </a:ext>
            </a:extLst>
          </p:cNvPr>
          <p:cNvSpPr>
            <a:spLocks noGrp="1"/>
          </p:cNvSpPr>
          <p:nvPr>
            <p:ph type="body" sz="quarter" idx="18" hasCustomPrompt="1"/>
          </p:nvPr>
        </p:nvSpPr>
        <p:spPr>
          <a:xfrm>
            <a:off x="6639767" y="3835497"/>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1" name="Folded Corner 10">
            <a:extLst>
              <a:ext uri="{FF2B5EF4-FFF2-40B4-BE49-F238E27FC236}">
                <a16:creationId xmlns:a16="http://schemas.microsoft.com/office/drawing/2014/main" id="{66F1EFDA-5E9E-AA42-A3B7-322CBABA7343}"/>
              </a:ext>
              <a:ext uri="{C183D7F6-B498-43B3-948B-1728B52AA6E4}">
                <adec:decorative xmlns:adec="http://schemas.microsoft.com/office/drawing/2017/decorative" val="1"/>
              </a:ext>
            </a:extLst>
          </p:cNvPr>
          <p:cNvSpPr/>
          <p:nvPr userDrawn="1"/>
        </p:nvSpPr>
        <p:spPr>
          <a:xfrm>
            <a:off x="0" y="-723900"/>
            <a:ext cx="4953149"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2 topics,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5980168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genda 3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1627629"/>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1698897"/>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3153571"/>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3210985"/>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4521966"/>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4583797"/>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5 editable topics,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033834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177AB40-A234-8D48-91CE-21324D80DA29}"/>
              </a:ext>
              <a:ext uri="{C183D7F6-B498-43B3-948B-1728B52AA6E4}">
                <adec:decorative xmlns:adec="http://schemas.microsoft.com/office/drawing/2017/decorative"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8744D3C8-EE99-2043-8E59-24966559BE65}"/>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7" name="Freeform 16">
            <a:extLst>
              <a:ext uri="{FF2B5EF4-FFF2-40B4-BE49-F238E27FC236}">
                <a16:creationId xmlns:a16="http://schemas.microsoft.com/office/drawing/2014/main" id="{60F9A4C1-BE71-7249-AF24-DA7AFDF09FCB}"/>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8" name="Title 2">
            <a:extLst>
              <a:ext uri="{FF2B5EF4-FFF2-40B4-BE49-F238E27FC236}">
                <a16:creationId xmlns:a16="http://schemas.microsoft.com/office/drawing/2014/main" id="{0EEAB473-5373-E44C-899A-3129767FD0D9}"/>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tx2"/>
                </a:solidFill>
                <a:ea typeface="+mn-ea"/>
                <a:cs typeface="+mn-cs"/>
              </a:defRPr>
            </a:lvl1pPr>
          </a:lstStyle>
          <a:p>
            <a:pPr marL="0" lvl="0" indent="0">
              <a:spcBef>
                <a:spcPts val="1000"/>
              </a:spcBef>
              <a:buFontTx/>
            </a:pPr>
            <a:r>
              <a:rPr lang="en-US"/>
              <a:t>Enter slide title here</a:t>
            </a:r>
          </a:p>
        </p:txBody>
      </p:sp>
      <p:sp>
        <p:nvSpPr>
          <p:cNvPr id="19" name="Text Placeholder 17">
            <a:extLst>
              <a:ext uri="{FF2B5EF4-FFF2-40B4-BE49-F238E27FC236}">
                <a16:creationId xmlns:a16="http://schemas.microsoft.com/office/drawing/2014/main" id="{417C5DB6-703F-EC4F-807A-A23A4BAE0307}"/>
              </a:ext>
            </a:extLst>
          </p:cNvPr>
          <p:cNvSpPr>
            <a:spLocks noGrp="1"/>
          </p:cNvSpPr>
          <p:nvPr userDrawn="1">
            <p:ph type="body" sz="quarter" idx="13" hasCustomPrompt="1"/>
          </p:nvPr>
        </p:nvSpPr>
        <p:spPr>
          <a:xfrm>
            <a:off x="2938874" y="3448033"/>
            <a:ext cx="4405850"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20" name="Folded Corner 19">
            <a:extLst>
              <a:ext uri="{FF2B5EF4-FFF2-40B4-BE49-F238E27FC236}">
                <a16:creationId xmlns:a16="http://schemas.microsoft.com/office/drawing/2014/main" id="{E2F65ADE-A42F-1D47-AEDC-7083CEA3EE81}"/>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0" name="Logo">
            <a:extLst>
              <a:ext uri="{FF2B5EF4-FFF2-40B4-BE49-F238E27FC236}">
                <a16:creationId xmlns:a16="http://schemas.microsoft.com/office/drawing/2014/main" id="{D6F791F8-72DE-DD4B-995E-4719DEE2A8A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41662736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genda 4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888261"/>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959529"/>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2354025"/>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2411438"/>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3786956"/>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3848786"/>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1" name="Text Placeholder 3">
            <a:extLst>
              <a:ext uri="{FF2B5EF4-FFF2-40B4-BE49-F238E27FC236}">
                <a16:creationId xmlns:a16="http://schemas.microsoft.com/office/drawing/2014/main" id="{AD43AD10-9043-7342-A91D-B53D5C92598B}"/>
              </a:ext>
            </a:extLst>
          </p:cNvPr>
          <p:cNvSpPr>
            <a:spLocks noGrp="1"/>
          </p:cNvSpPr>
          <p:nvPr>
            <p:ph type="body" sz="quarter" idx="18" hasCustomPrompt="1"/>
          </p:nvPr>
        </p:nvSpPr>
        <p:spPr>
          <a:xfrm>
            <a:off x="5892204" y="5104577"/>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5" name="Text Placeholder 11">
            <a:extLst>
              <a:ext uri="{FF2B5EF4-FFF2-40B4-BE49-F238E27FC236}">
                <a16:creationId xmlns:a16="http://schemas.microsoft.com/office/drawing/2014/main" id="{30EDFF37-563E-F84E-B9E8-511B160DFE8F}"/>
              </a:ext>
            </a:extLst>
          </p:cNvPr>
          <p:cNvSpPr>
            <a:spLocks noGrp="1"/>
          </p:cNvSpPr>
          <p:nvPr>
            <p:ph type="body" sz="quarter" idx="13" hasCustomPrompt="1"/>
          </p:nvPr>
        </p:nvSpPr>
        <p:spPr>
          <a:xfrm>
            <a:off x="6577202" y="5169349"/>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5 editable topics,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0372799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5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720992"/>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792260"/>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1874521"/>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1931934"/>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3017520"/>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3079351"/>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1" name="Text Placeholder 3">
            <a:extLst>
              <a:ext uri="{FF2B5EF4-FFF2-40B4-BE49-F238E27FC236}">
                <a16:creationId xmlns:a16="http://schemas.microsoft.com/office/drawing/2014/main" id="{AD43AD10-9043-7342-A91D-B53D5C92598B}"/>
              </a:ext>
            </a:extLst>
          </p:cNvPr>
          <p:cNvSpPr>
            <a:spLocks noGrp="1"/>
          </p:cNvSpPr>
          <p:nvPr>
            <p:ph type="body" sz="quarter" idx="18" hasCustomPrompt="1"/>
          </p:nvPr>
        </p:nvSpPr>
        <p:spPr>
          <a:xfrm>
            <a:off x="5892204" y="4179026"/>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5" name="Text Placeholder 11">
            <a:extLst>
              <a:ext uri="{FF2B5EF4-FFF2-40B4-BE49-F238E27FC236}">
                <a16:creationId xmlns:a16="http://schemas.microsoft.com/office/drawing/2014/main" id="{30EDFF37-563E-F84E-B9E8-511B160DFE8F}"/>
              </a:ext>
            </a:extLst>
          </p:cNvPr>
          <p:cNvSpPr>
            <a:spLocks noGrp="1"/>
          </p:cNvSpPr>
          <p:nvPr>
            <p:ph type="body" sz="quarter" idx="13" hasCustomPrompt="1"/>
          </p:nvPr>
        </p:nvSpPr>
        <p:spPr>
          <a:xfrm>
            <a:off x="6577202" y="4243798"/>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3" name="Text Placeholder 3">
            <a:extLst>
              <a:ext uri="{FF2B5EF4-FFF2-40B4-BE49-F238E27FC236}">
                <a16:creationId xmlns:a16="http://schemas.microsoft.com/office/drawing/2014/main" id="{1F8C188F-95CE-7548-B174-95AD027026DC}"/>
              </a:ext>
            </a:extLst>
          </p:cNvPr>
          <p:cNvSpPr>
            <a:spLocks noGrp="1"/>
          </p:cNvSpPr>
          <p:nvPr>
            <p:ph type="body" sz="quarter" idx="19" hasCustomPrompt="1"/>
          </p:nvPr>
        </p:nvSpPr>
        <p:spPr>
          <a:xfrm>
            <a:off x="5892204" y="5270863"/>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8" name="Text Placeholder 11">
            <a:extLst>
              <a:ext uri="{FF2B5EF4-FFF2-40B4-BE49-F238E27FC236}">
                <a16:creationId xmlns:a16="http://schemas.microsoft.com/office/drawing/2014/main" id="{CC71C889-54E6-8945-A73D-507549C95527}"/>
              </a:ext>
            </a:extLst>
          </p:cNvPr>
          <p:cNvSpPr>
            <a:spLocks noGrp="1"/>
          </p:cNvSpPr>
          <p:nvPr>
            <p:ph type="body" sz="quarter" idx="14" hasCustomPrompt="1"/>
          </p:nvPr>
        </p:nvSpPr>
        <p:spPr>
          <a:xfrm>
            <a:off x="6577202" y="5337104"/>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5 editable topics,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8340528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for speakers 1">
    <p:spTree>
      <p:nvGrpSpPr>
        <p:cNvPr id="1" name=""/>
        <p:cNvGrpSpPr/>
        <p:nvPr/>
      </p:nvGrpSpPr>
      <p:grpSpPr>
        <a:xfrm>
          <a:off x="0" y="0"/>
          <a:ext cx="0" cy="0"/>
          <a:chOff x="0" y="0"/>
          <a:chExt cx="0" cy="0"/>
        </a:xfrm>
      </p:grpSpPr>
      <p:grpSp>
        <p:nvGrpSpPr>
          <p:cNvPr id="7" name="bg">
            <a:extLst>
              <a:ext uri="{FF2B5EF4-FFF2-40B4-BE49-F238E27FC236}">
                <a16:creationId xmlns:a16="http://schemas.microsoft.com/office/drawing/2014/main" id="{3F1EAD51-B132-7E4A-A682-53831D9BEA08}"/>
              </a:ext>
              <a:ext uri="{C183D7F6-B498-43B3-948B-1728B52AA6E4}">
                <adec:decorative xmlns:adec="http://schemas.microsoft.com/office/drawing/2017/decorative" val="1"/>
              </a:ext>
            </a:extLst>
          </p:cNvPr>
          <p:cNvGrpSpPr/>
          <p:nvPr userDrawn="1"/>
        </p:nvGrpSpPr>
        <p:grpSpPr>
          <a:xfrm>
            <a:off x="-11962" y="-1"/>
            <a:ext cx="12203962" cy="6871027"/>
            <a:chOff x="-23928" y="-2"/>
            <a:chExt cx="24411103" cy="13742053"/>
          </a:xfrm>
        </p:grpSpPr>
        <p:sp>
          <p:nvSpPr>
            <p:cNvPr id="28" name="Rectangle 27">
              <a:extLst>
                <a:ext uri="{FF2B5EF4-FFF2-40B4-BE49-F238E27FC236}">
                  <a16:creationId xmlns:a16="http://schemas.microsoft.com/office/drawing/2014/main" id="{D8E6E07F-80FA-CF48-AF98-170A6FC14678}"/>
                </a:ext>
              </a:extLst>
            </p:cNvPr>
            <p:cNvSpPr/>
            <p:nvPr/>
          </p:nvSpPr>
          <p:spPr>
            <a:xfrm>
              <a:off x="12193588" y="-1"/>
              <a:ext cx="10092828" cy="13735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Freeform 29">
              <a:extLst>
                <a:ext uri="{FF2B5EF4-FFF2-40B4-BE49-F238E27FC236}">
                  <a16:creationId xmlns:a16="http://schemas.microsoft.com/office/drawing/2014/main" id="{86AF6906-5278-BD48-88C2-A1E2A6CB7A75}"/>
                </a:ext>
              </a:extLst>
            </p:cNvPr>
            <p:cNvSpPr/>
            <p:nvPr/>
          </p:nvSpPr>
          <p:spPr>
            <a:xfrm>
              <a:off x="-23928" y="-2"/>
              <a:ext cx="20052066" cy="13742053"/>
            </a:xfrm>
            <a:custGeom>
              <a:avLst/>
              <a:gdLst>
                <a:gd name="connsiteX0" fmla="*/ 0 w 20028138"/>
                <a:gd name="connsiteY0" fmla="*/ 0 h 13725655"/>
                <a:gd name="connsiteX1" fmla="*/ 18079250 w 20028138"/>
                <a:gd name="connsiteY1" fmla="*/ 0 h 13725655"/>
                <a:gd name="connsiteX2" fmla="*/ 18139770 w 20028138"/>
                <a:gd name="connsiteY2" fmla="*/ 94400 h 13725655"/>
                <a:gd name="connsiteX3" fmla="*/ 20028138 w 20028138"/>
                <a:gd name="connsiteY3" fmla="*/ 6857999 h 13725655"/>
                <a:gd name="connsiteX4" fmla="*/ 18139768 w 20028138"/>
                <a:gd name="connsiteY4" fmla="*/ 13621599 h 13725655"/>
                <a:gd name="connsiteX5" fmla="*/ 18073058 w 20028138"/>
                <a:gd name="connsiteY5" fmla="*/ 13725655 h 13725655"/>
                <a:gd name="connsiteX6" fmla="*/ 0 w 20028138"/>
                <a:gd name="connsiteY6" fmla="*/ 13725655 h 13725655"/>
                <a:gd name="connsiteX7" fmla="*/ 0 w 20028138"/>
                <a:gd name="connsiteY7" fmla="*/ 0 h 1372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138" h="13725655">
                  <a:moveTo>
                    <a:pt x="0" y="0"/>
                  </a:moveTo>
                  <a:lnTo>
                    <a:pt x="18079250" y="0"/>
                  </a:lnTo>
                  <a:lnTo>
                    <a:pt x="18139770" y="94400"/>
                  </a:lnTo>
                  <a:cubicBezTo>
                    <a:pt x="19338082" y="2066558"/>
                    <a:pt x="20028138" y="4381693"/>
                    <a:pt x="20028138" y="6857999"/>
                  </a:cubicBezTo>
                  <a:cubicBezTo>
                    <a:pt x="20028138" y="9334306"/>
                    <a:pt x="19338080" y="11649441"/>
                    <a:pt x="18139768" y="13621599"/>
                  </a:cubicBezTo>
                  <a:lnTo>
                    <a:pt x="18073058" y="13725655"/>
                  </a:lnTo>
                  <a:lnTo>
                    <a:pt x="0" y="13725655"/>
                  </a:lnTo>
                  <a:lnTo>
                    <a:pt x="0" y="0"/>
                  </a:lnTo>
                  <a:close/>
                </a:path>
              </a:pathLst>
            </a:cu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FFFFF"/>
                </a:solidFill>
                <a:latin typeface="Calibri" panose="020F0502020204030204"/>
              </a:endParaRPr>
            </a:p>
          </p:txBody>
        </p:sp>
        <p:sp>
          <p:nvSpPr>
            <p:cNvPr id="29" name="Rectangle 28">
              <a:extLst>
                <a:ext uri="{FF2B5EF4-FFF2-40B4-BE49-F238E27FC236}">
                  <a16:creationId xmlns:a16="http://schemas.microsoft.com/office/drawing/2014/main" id="{F36239F4-3BF1-254A-BF02-A102530DCDAC}"/>
                </a:ext>
              </a:extLst>
            </p:cNvPr>
            <p:cNvSpPr/>
            <p:nvPr userDrawn="1"/>
          </p:nvSpPr>
          <p:spPr>
            <a:xfrm>
              <a:off x="21961763" y="0"/>
              <a:ext cx="2425412" cy="13716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5"/>
                </a:solidFill>
              </a:endParaRPr>
            </a:p>
          </p:txBody>
        </p:sp>
        <p:pic>
          <p:nvPicPr>
            <p:cNvPr id="33" name="Picture 32">
              <a:extLst>
                <a:ext uri="{FF2B5EF4-FFF2-40B4-BE49-F238E27FC236}">
                  <a16:creationId xmlns:a16="http://schemas.microsoft.com/office/drawing/2014/main" id="{6E2B7BF3-D61F-A14F-BBD9-7CE34032DAE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81659" y="2007829"/>
              <a:ext cx="2182620" cy="552276"/>
            </a:xfrm>
            <a:prstGeom prst="rect">
              <a:avLst/>
            </a:prstGeom>
          </p:spPr>
        </p:pic>
      </p:grpSp>
      <p:sp>
        <p:nvSpPr>
          <p:cNvPr id="2" name="Title">
            <a:extLst>
              <a:ext uri="{FF2B5EF4-FFF2-40B4-BE49-F238E27FC236}">
                <a16:creationId xmlns:a16="http://schemas.microsoft.com/office/drawing/2014/main" id="{BE39854C-ABF4-0C42-9314-C380C0F13D9F}"/>
              </a:ext>
            </a:extLst>
          </p:cNvPr>
          <p:cNvSpPr>
            <a:spLocks noGrp="1"/>
          </p:cNvSpPr>
          <p:nvPr>
            <p:ph type="title" hasCustomPrompt="1"/>
          </p:nvPr>
        </p:nvSpPr>
        <p:spPr>
          <a:xfrm>
            <a:off x="1136983" y="1628183"/>
            <a:ext cx="6616152" cy="851932"/>
          </a:xfrm>
          <a:noFill/>
        </p:spPr>
        <p:txBody>
          <a:bodyPr vert="horz" lIns="0" tIns="45720" rIns="0" bIns="45720" rtlCol="0" anchor="b" anchorCtr="0">
            <a:noAutofit/>
          </a:bodyPr>
          <a:lstStyle>
            <a:lvl1pPr>
              <a:defRPr lang="en-US" sz="5749" dirty="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a:t>
            </a:r>
          </a:p>
        </p:txBody>
      </p:sp>
      <p:sp>
        <p:nvSpPr>
          <p:cNvPr id="44" name="Date">
            <a:extLst>
              <a:ext uri="{FF2B5EF4-FFF2-40B4-BE49-F238E27FC236}">
                <a16:creationId xmlns:a16="http://schemas.microsoft.com/office/drawing/2014/main" id="{1C69B27D-7315-1C48-98EE-D6C046B45208}"/>
              </a:ext>
            </a:extLst>
          </p:cNvPr>
          <p:cNvSpPr>
            <a:spLocks noGrp="1"/>
          </p:cNvSpPr>
          <p:nvPr userDrawn="1">
            <p:ph type="body" sz="quarter" idx="11" hasCustomPrompt="1"/>
          </p:nvPr>
        </p:nvSpPr>
        <p:spPr>
          <a:xfrm>
            <a:off x="1181739" y="2592705"/>
            <a:ext cx="2959028" cy="630238"/>
          </a:xfrm>
        </p:spPr>
        <p:txBody>
          <a:bodyPr>
            <a:noAutofit/>
          </a:bodyPr>
          <a:lstStyle>
            <a:lvl1pPr marL="0" indent="0">
              <a:buNone/>
              <a:defRPr sz="2000"/>
            </a:lvl1pPr>
          </a:lstStyle>
          <a:p>
            <a:pPr lvl="0"/>
            <a:r>
              <a:rPr lang="en-US"/>
              <a:t>Enter date here</a:t>
            </a:r>
          </a:p>
        </p:txBody>
      </p:sp>
      <p:sp>
        <p:nvSpPr>
          <p:cNvPr id="23" name="Picture Placeholder 18">
            <a:extLst>
              <a:ext uri="{FF2B5EF4-FFF2-40B4-BE49-F238E27FC236}">
                <a16:creationId xmlns:a16="http://schemas.microsoft.com/office/drawing/2014/main" id="{D644C6F9-F32D-D247-8F62-DDA9CAE95781}"/>
              </a:ext>
              <a:ext uri="{C183D7F6-B498-43B3-948B-1728B52AA6E4}">
                <adec:decorative xmlns:adec="http://schemas.microsoft.com/office/drawing/2017/decorative" val="1"/>
              </a:ext>
            </a:extLst>
          </p:cNvPr>
          <p:cNvSpPr>
            <a:spLocks noGrp="1"/>
          </p:cNvSpPr>
          <p:nvPr userDrawn="1">
            <p:ph type="pic" sz="quarter" idx="13" hasCustomPrompt="1"/>
          </p:nvPr>
        </p:nvSpPr>
        <p:spPr>
          <a:xfrm>
            <a:off x="1131916"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0" name="Text Placeholder 34">
            <a:extLst>
              <a:ext uri="{FF2B5EF4-FFF2-40B4-BE49-F238E27FC236}">
                <a16:creationId xmlns:a16="http://schemas.microsoft.com/office/drawing/2014/main" id="{B16272E9-C375-D849-B6F6-F3AC69FE4684}"/>
              </a:ext>
            </a:extLst>
          </p:cNvPr>
          <p:cNvSpPr>
            <a:spLocks noGrp="1"/>
          </p:cNvSpPr>
          <p:nvPr userDrawn="1">
            <p:ph type="body" sz="quarter" idx="19" hasCustomPrompt="1"/>
          </p:nvPr>
        </p:nvSpPr>
        <p:spPr>
          <a:xfrm>
            <a:off x="906427"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1" name="Text Placeholder 34">
            <a:extLst>
              <a:ext uri="{FF2B5EF4-FFF2-40B4-BE49-F238E27FC236}">
                <a16:creationId xmlns:a16="http://schemas.microsoft.com/office/drawing/2014/main" id="{F6AB6EEA-FB3D-0249-AC14-4C57D9E2D32C}"/>
              </a:ext>
            </a:extLst>
          </p:cNvPr>
          <p:cNvSpPr>
            <a:spLocks noGrp="1"/>
          </p:cNvSpPr>
          <p:nvPr userDrawn="1">
            <p:ph type="body" sz="quarter" idx="20" hasCustomPrompt="1"/>
          </p:nvPr>
        </p:nvSpPr>
        <p:spPr>
          <a:xfrm>
            <a:off x="906427"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24" name="Picture Placeholder 18">
            <a:extLst>
              <a:ext uri="{FF2B5EF4-FFF2-40B4-BE49-F238E27FC236}">
                <a16:creationId xmlns:a16="http://schemas.microsoft.com/office/drawing/2014/main" id="{4A71872F-AC60-6145-B7BA-4B3DFDD68894}"/>
              </a:ext>
              <a:ext uri="{C183D7F6-B498-43B3-948B-1728B52AA6E4}">
                <adec:decorative xmlns:adec="http://schemas.microsoft.com/office/drawing/2017/decorative" val="1"/>
              </a:ext>
            </a:extLst>
          </p:cNvPr>
          <p:cNvSpPr>
            <a:spLocks noGrp="1"/>
          </p:cNvSpPr>
          <p:nvPr userDrawn="1">
            <p:ph type="pic" sz="quarter" idx="14" hasCustomPrompt="1"/>
          </p:nvPr>
        </p:nvSpPr>
        <p:spPr>
          <a:xfrm>
            <a:off x="388563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2" name="Text Placeholder 34">
            <a:extLst>
              <a:ext uri="{FF2B5EF4-FFF2-40B4-BE49-F238E27FC236}">
                <a16:creationId xmlns:a16="http://schemas.microsoft.com/office/drawing/2014/main" id="{28949518-C714-094F-8F76-212ADB04AF89}"/>
              </a:ext>
            </a:extLst>
          </p:cNvPr>
          <p:cNvSpPr>
            <a:spLocks noGrp="1"/>
          </p:cNvSpPr>
          <p:nvPr userDrawn="1">
            <p:ph type="body" sz="quarter" idx="21" hasCustomPrompt="1"/>
          </p:nvPr>
        </p:nvSpPr>
        <p:spPr>
          <a:xfrm>
            <a:off x="3698201"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3" name="Text Placeholder 34">
            <a:extLst>
              <a:ext uri="{FF2B5EF4-FFF2-40B4-BE49-F238E27FC236}">
                <a16:creationId xmlns:a16="http://schemas.microsoft.com/office/drawing/2014/main" id="{38F93A71-C46B-744C-BFEC-3E8B82E2AA52}"/>
              </a:ext>
            </a:extLst>
          </p:cNvPr>
          <p:cNvSpPr>
            <a:spLocks noGrp="1"/>
          </p:cNvSpPr>
          <p:nvPr userDrawn="1">
            <p:ph type="body" sz="quarter" idx="22" hasCustomPrompt="1"/>
          </p:nvPr>
        </p:nvSpPr>
        <p:spPr>
          <a:xfrm>
            <a:off x="3698201"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25" name="Picture Placeholder 18">
            <a:extLst>
              <a:ext uri="{FF2B5EF4-FFF2-40B4-BE49-F238E27FC236}">
                <a16:creationId xmlns:a16="http://schemas.microsoft.com/office/drawing/2014/main" id="{0F7E964A-62E6-494B-A236-9415BE4BA95B}"/>
              </a:ext>
              <a:ext uri="{C183D7F6-B498-43B3-948B-1728B52AA6E4}">
                <adec:decorative xmlns:adec="http://schemas.microsoft.com/office/drawing/2017/decorative" val="1"/>
              </a:ext>
            </a:extLst>
          </p:cNvPr>
          <p:cNvSpPr>
            <a:spLocks noGrp="1"/>
          </p:cNvSpPr>
          <p:nvPr userDrawn="1">
            <p:ph type="pic" sz="quarter" idx="15" hasCustomPrompt="1"/>
          </p:nvPr>
        </p:nvSpPr>
        <p:spPr>
          <a:xfrm>
            <a:off x="683080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4" name="Text Placeholder 34">
            <a:extLst>
              <a:ext uri="{FF2B5EF4-FFF2-40B4-BE49-F238E27FC236}">
                <a16:creationId xmlns:a16="http://schemas.microsoft.com/office/drawing/2014/main" id="{49DCF908-C598-5C42-9434-287A939AD518}"/>
              </a:ext>
            </a:extLst>
          </p:cNvPr>
          <p:cNvSpPr>
            <a:spLocks noGrp="1"/>
          </p:cNvSpPr>
          <p:nvPr userDrawn="1">
            <p:ph type="body" sz="quarter" idx="23" hasCustomPrompt="1"/>
          </p:nvPr>
        </p:nvSpPr>
        <p:spPr>
          <a:xfrm>
            <a:off x="6605318"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5" name="Text Placeholder 34">
            <a:extLst>
              <a:ext uri="{FF2B5EF4-FFF2-40B4-BE49-F238E27FC236}">
                <a16:creationId xmlns:a16="http://schemas.microsoft.com/office/drawing/2014/main" id="{C32C00FD-CD82-5245-97E3-6016A4EF8C65}"/>
              </a:ext>
            </a:extLst>
          </p:cNvPr>
          <p:cNvSpPr>
            <a:spLocks noGrp="1"/>
          </p:cNvSpPr>
          <p:nvPr userDrawn="1">
            <p:ph type="body" sz="quarter" idx="24" hasCustomPrompt="1"/>
          </p:nvPr>
        </p:nvSpPr>
        <p:spPr>
          <a:xfrm>
            <a:off x="6605318"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31" name="Folded Corner 30">
            <a:extLst>
              <a:ext uri="{FF2B5EF4-FFF2-40B4-BE49-F238E27FC236}">
                <a16:creationId xmlns:a16="http://schemas.microsoft.com/office/drawing/2014/main" id="{27770109-EB6D-A840-8625-6EAA3FC216F8}"/>
              </a:ext>
              <a:ext uri="{C183D7F6-B498-43B3-948B-1728B52AA6E4}">
                <adec:decorative xmlns:adec="http://schemas.microsoft.com/office/drawing/2017/decorative" val="1"/>
              </a:ext>
            </a:extLst>
          </p:cNvPr>
          <p:cNvSpPr/>
          <p:nvPr userDrawn="1"/>
        </p:nvSpPr>
        <p:spPr>
          <a:xfrm>
            <a:off x="0" y="-1409701"/>
            <a:ext cx="5296004" cy="11394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three speaker thumbnails and descriptors.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5859760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for speakers 2">
    <p:spTree>
      <p:nvGrpSpPr>
        <p:cNvPr id="1" name=""/>
        <p:cNvGrpSpPr/>
        <p:nvPr/>
      </p:nvGrpSpPr>
      <p:grpSpPr>
        <a:xfrm>
          <a:off x="0" y="0"/>
          <a:ext cx="0" cy="0"/>
          <a:chOff x="0" y="0"/>
          <a:chExt cx="0" cy="0"/>
        </a:xfrm>
      </p:grpSpPr>
      <p:grpSp>
        <p:nvGrpSpPr>
          <p:cNvPr id="7" name="bg">
            <a:extLst>
              <a:ext uri="{FF2B5EF4-FFF2-40B4-BE49-F238E27FC236}">
                <a16:creationId xmlns:a16="http://schemas.microsoft.com/office/drawing/2014/main" id="{3F1EAD51-B132-7E4A-A682-53831D9BEA08}"/>
              </a:ext>
              <a:ext uri="{C183D7F6-B498-43B3-948B-1728B52AA6E4}">
                <adec:decorative xmlns:adec="http://schemas.microsoft.com/office/drawing/2017/decorative" val="0"/>
              </a:ext>
            </a:extLst>
          </p:cNvPr>
          <p:cNvGrpSpPr/>
          <p:nvPr userDrawn="1"/>
        </p:nvGrpSpPr>
        <p:grpSpPr>
          <a:xfrm>
            <a:off x="-11962" y="-1"/>
            <a:ext cx="12203962" cy="6871027"/>
            <a:chOff x="-23928" y="-2"/>
            <a:chExt cx="24411103" cy="13742053"/>
          </a:xfrm>
        </p:grpSpPr>
        <p:sp>
          <p:nvSpPr>
            <p:cNvPr id="28" name="Rectangle 27">
              <a:extLst>
                <a:ext uri="{FF2B5EF4-FFF2-40B4-BE49-F238E27FC236}">
                  <a16:creationId xmlns:a16="http://schemas.microsoft.com/office/drawing/2014/main" id="{D8E6E07F-80FA-CF48-AF98-170A6FC14678}"/>
                </a:ext>
              </a:extLst>
            </p:cNvPr>
            <p:cNvSpPr/>
            <p:nvPr/>
          </p:nvSpPr>
          <p:spPr>
            <a:xfrm>
              <a:off x="12193588" y="-1"/>
              <a:ext cx="10092828" cy="13735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Freeform 29">
              <a:extLst>
                <a:ext uri="{FF2B5EF4-FFF2-40B4-BE49-F238E27FC236}">
                  <a16:creationId xmlns:a16="http://schemas.microsoft.com/office/drawing/2014/main" id="{86AF6906-5278-BD48-88C2-A1E2A6CB7A75}"/>
                </a:ext>
              </a:extLst>
            </p:cNvPr>
            <p:cNvSpPr/>
            <p:nvPr/>
          </p:nvSpPr>
          <p:spPr>
            <a:xfrm>
              <a:off x="-23928" y="-2"/>
              <a:ext cx="20052066" cy="13742053"/>
            </a:xfrm>
            <a:custGeom>
              <a:avLst/>
              <a:gdLst>
                <a:gd name="connsiteX0" fmla="*/ 0 w 20028138"/>
                <a:gd name="connsiteY0" fmla="*/ 0 h 13725655"/>
                <a:gd name="connsiteX1" fmla="*/ 18079250 w 20028138"/>
                <a:gd name="connsiteY1" fmla="*/ 0 h 13725655"/>
                <a:gd name="connsiteX2" fmla="*/ 18139770 w 20028138"/>
                <a:gd name="connsiteY2" fmla="*/ 94400 h 13725655"/>
                <a:gd name="connsiteX3" fmla="*/ 20028138 w 20028138"/>
                <a:gd name="connsiteY3" fmla="*/ 6857999 h 13725655"/>
                <a:gd name="connsiteX4" fmla="*/ 18139768 w 20028138"/>
                <a:gd name="connsiteY4" fmla="*/ 13621599 h 13725655"/>
                <a:gd name="connsiteX5" fmla="*/ 18073058 w 20028138"/>
                <a:gd name="connsiteY5" fmla="*/ 13725655 h 13725655"/>
                <a:gd name="connsiteX6" fmla="*/ 0 w 20028138"/>
                <a:gd name="connsiteY6" fmla="*/ 13725655 h 13725655"/>
                <a:gd name="connsiteX7" fmla="*/ 0 w 20028138"/>
                <a:gd name="connsiteY7" fmla="*/ 0 h 1372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138" h="13725655">
                  <a:moveTo>
                    <a:pt x="0" y="0"/>
                  </a:moveTo>
                  <a:lnTo>
                    <a:pt x="18079250" y="0"/>
                  </a:lnTo>
                  <a:lnTo>
                    <a:pt x="18139770" y="94400"/>
                  </a:lnTo>
                  <a:cubicBezTo>
                    <a:pt x="19338082" y="2066558"/>
                    <a:pt x="20028138" y="4381693"/>
                    <a:pt x="20028138" y="6857999"/>
                  </a:cubicBezTo>
                  <a:cubicBezTo>
                    <a:pt x="20028138" y="9334306"/>
                    <a:pt x="19338080" y="11649441"/>
                    <a:pt x="18139768" y="13621599"/>
                  </a:cubicBezTo>
                  <a:lnTo>
                    <a:pt x="18073058" y="13725655"/>
                  </a:lnTo>
                  <a:lnTo>
                    <a:pt x="0" y="13725655"/>
                  </a:lnTo>
                  <a:lnTo>
                    <a:pt x="0"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FFFFF"/>
                </a:solidFill>
                <a:latin typeface="Calibri" panose="020F0502020204030204"/>
              </a:endParaRPr>
            </a:p>
          </p:txBody>
        </p:sp>
        <p:sp>
          <p:nvSpPr>
            <p:cNvPr id="29" name="Rectangle 28">
              <a:extLst>
                <a:ext uri="{FF2B5EF4-FFF2-40B4-BE49-F238E27FC236}">
                  <a16:creationId xmlns:a16="http://schemas.microsoft.com/office/drawing/2014/main" id="{F36239F4-3BF1-254A-BF02-A102530DCDAC}"/>
                </a:ext>
              </a:extLst>
            </p:cNvPr>
            <p:cNvSpPr/>
            <p:nvPr userDrawn="1"/>
          </p:nvSpPr>
          <p:spPr>
            <a:xfrm>
              <a:off x="21961763" y="0"/>
              <a:ext cx="24254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3" name="Picture 32">
              <a:extLst>
                <a:ext uri="{FF2B5EF4-FFF2-40B4-BE49-F238E27FC236}">
                  <a16:creationId xmlns:a16="http://schemas.microsoft.com/office/drawing/2014/main" id="{6E2B7BF3-D61F-A14F-BBD9-7CE34032D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81659" y="2007829"/>
              <a:ext cx="2182620" cy="552276"/>
            </a:xfrm>
            <a:prstGeom prst="rect">
              <a:avLst/>
            </a:prstGeom>
          </p:spPr>
        </p:pic>
      </p:grpSp>
      <p:sp>
        <p:nvSpPr>
          <p:cNvPr id="2" name="Title">
            <a:extLst>
              <a:ext uri="{FF2B5EF4-FFF2-40B4-BE49-F238E27FC236}">
                <a16:creationId xmlns:a16="http://schemas.microsoft.com/office/drawing/2014/main" id="{BE39854C-ABF4-0C42-9314-C380C0F13D9F}"/>
              </a:ext>
            </a:extLst>
          </p:cNvPr>
          <p:cNvSpPr>
            <a:spLocks noGrp="1"/>
          </p:cNvSpPr>
          <p:nvPr>
            <p:ph type="title" hasCustomPrompt="1"/>
          </p:nvPr>
        </p:nvSpPr>
        <p:spPr>
          <a:xfrm>
            <a:off x="1136983" y="1628183"/>
            <a:ext cx="6616152" cy="851932"/>
          </a:xfrm>
          <a:noFill/>
        </p:spPr>
        <p:txBody>
          <a:bodyPr vert="horz" lIns="0" tIns="45720" rIns="0" bIns="45720" rtlCol="0" anchor="b" anchorCtr="0">
            <a:noAutofit/>
          </a:bodyPr>
          <a:lstStyle>
            <a:lvl1pPr>
              <a:defRPr lang="en-US" sz="5749" dirty="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a:t>
            </a:r>
          </a:p>
        </p:txBody>
      </p:sp>
      <p:sp>
        <p:nvSpPr>
          <p:cNvPr id="44" name="Date">
            <a:extLst>
              <a:ext uri="{FF2B5EF4-FFF2-40B4-BE49-F238E27FC236}">
                <a16:creationId xmlns:a16="http://schemas.microsoft.com/office/drawing/2014/main" id="{1C69B27D-7315-1C48-98EE-D6C046B45208}"/>
              </a:ext>
            </a:extLst>
          </p:cNvPr>
          <p:cNvSpPr>
            <a:spLocks noGrp="1"/>
          </p:cNvSpPr>
          <p:nvPr userDrawn="1">
            <p:ph type="body" sz="quarter" idx="11" hasCustomPrompt="1"/>
          </p:nvPr>
        </p:nvSpPr>
        <p:spPr>
          <a:xfrm>
            <a:off x="1181739" y="2592705"/>
            <a:ext cx="2959028" cy="630238"/>
          </a:xfrm>
        </p:spPr>
        <p:txBody>
          <a:bodyPr>
            <a:noAutofit/>
          </a:bodyPr>
          <a:lstStyle>
            <a:lvl1pPr marL="0" indent="0">
              <a:buNone/>
              <a:defRPr sz="2000"/>
            </a:lvl1pPr>
          </a:lstStyle>
          <a:p>
            <a:pPr lvl="0"/>
            <a:r>
              <a:rPr lang="en-US"/>
              <a:t>Enter date here</a:t>
            </a:r>
          </a:p>
        </p:txBody>
      </p:sp>
      <p:sp>
        <p:nvSpPr>
          <p:cNvPr id="23" name="Picture Placeholder 18">
            <a:extLst>
              <a:ext uri="{FF2B5EF4-FFF2-40B4-BE49-F238E27FC236}">
                <a16:creationId xmlns:a16="http://schemas.microsoft.com/office/drawing/2014/main" id="{D644C6F9-F32D-D247-8F62-DDA9CAE95781}"/>
              </a:ext>
              <a:ext uri="{C183D7F6-B498-43B3-948B-1728B52AA6E4}">
                <adec:decorative xmlns:adec="http://schemas.microsoft.com/office/drawing/2017/decorative" val="1"/>
              </a:ext>
            </a:extLst>
          </p:cNvPr>
          <p:cNvSpPr>
            <a:spLocks noGrp="1"/>
          </p:cNvSpPr>
          <p:nvPr userDrawn="1">
            <p:ph type="pic" sz="quarter" idx="13" hasCustomPrompt="1"/>
          </p:nvPr>
        </p:nvSpPr>
        <p:spPr>
          <a:xfrm>
            <a:off x="1131916"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0" name="Text Placeholder 34">
            <a:extLst>
              <a:ext uri="{FF2B5EF4-FFF2-40B4-BE49-F238E27FC236}">
                <a16:creationId xmlns:a16="http://schemas.microsoft.com/office/drawing/2014/main" id="{B16272E9-C375-D849-B6F6-F3AC69FE4684}"/>
              </a:ext>
            </a:extLst>
          </p:cNvPr>
          <p:cNvSpPr>
            <a:spLocks noGrp="1"/>
          </p:cNvSpPr>
          <p:nvPr userDrawn="1">
            <p:ph type="body" sz="quarter" idx="19" hasCustomPrompt="1"/>
          </p:nvPr>
        </p:nvSpPr>
        <p:spPr>
          <a:xfrm>
            <a:off x="906427" y="5521878"/>
            <a:ext cx="2079450" cy="252081"/>
          </a:xfrm>
        </p:spPr>
        <p:txBody>
          <a:bodyPr>
            <a:noAutofit/>
          </a:bodyPr>
          <a:lstStyle>
            <a:lvl1pPr marL="0" marR="0" indent="0" algn="ctr" defTabSz="914217" rtl="0" eaLnBrk="1" fontAlgn="auto" latinLnBrk="0" hangingPunct="1">
              <a:lnSpc>
                <a:spcPct val="90000"/>
              </a:lnSpc>
              <a:spcBef>
                <a:spcPts val="1000"/>
              </a:spcBef>
              <a:spcAft>
                <a:spcPts val="0"/>
              </a:spcAft>
              <a:buClrTx/>
              <a:buSzTx/>
              <a:buFontTx/>
              <a:buNone/>
              <a:tabLst/>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1" name="Text Placeholder 34">
            <a:extLst>
              <a:ext uri="{FF2B5EF4-FFF2-40B4-BE49-F238E27FC236}">
                <a16:creationId xmlns:a16="http://schemas.microsoft.com/office/drawing/2014/main" id="{F6AB6EEA-FB3D-0249-AC14-4C57D9E2D32C}"/>
              </a:ext>
            </a:extLst>
          </p:cNvPr>
          <p:cNvSpPr>
            <a:spLocks noGrp="1"/>
          </p:cNvSpPr>
          <p:nvPr userDrawn="1">
            <p:ph type="body" sz="quarter" idx="20" hasCustomPrompt="1"/>
          </p:nvPr>
        </p:nvSpPr>
        <p:spPr>
          <a:xfrm>
            <a:off x="906427"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24" name="Picture Placeholder 18">
            <a:extLst>
              <a:ext uri="{FF2B5EF4-FFF2-40B4-BE49-F238E27FC236}">
                <a16:creationId xmlns:a16="http://schemas.microsoft.com/office/drawing/2014/main" id="{4A71872F-AC60-6145-B7BA-4B3DFDD68894}"/>
              </a:ext>
              <a:ext uri="{C183D7F6-B498-43B3-948B-1728B52AA6E4}">
                <adec:decorative xmlns:adec="http://schemas.microsoft.com/office/drawing/2017/decorative" val="1"/>
              </a:ext>
            </a:extLst>
          </p:cNvPr>
          <p:cNvSpPr>
            <a:spLocks noGrp="1"/>
          </p:cNvSpPr>
          <p:nvPr userDrawn="1">
            <p:ph type="pic" sz="quarter" idx="14" hasCustomPrompt="1"/>
          </p:nvPr>
        </p:nvSpPr>
        <p:spPr>
          <a:xfrm>
            <a:off x="388563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2" name="Text Placeholder 34">
            <a:extLst>
              <a:ext uri="{FF2B5EF4-FFF2-40B4-BE49-F238E27FC236}">
                <a16:creationId xmlns:a16="http://schemas.microsoft.com/office/drawing/2014/main" id="{28949518-C714-094F-8F76-212ADB04AF89}"/>
              </a:ext>
            </a:extLst>
          </p:cNvPr>
          <p:cNvSpPr>
            <a:spLocks noGrp="1"/>
          </p:cNvSpPr>
          <p:nvPr userDrawn="1">
            <p:ph type="body" sz="quarter" idx="21" hasCustomPrompt="1"/>
          </p:nvPr>
        </p:nvSpPr>
        <p:spPr>
          <a:xfrm>
            <a:off x="3698201"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3" name="Text Placeholder 34">
            <a:extLst>
              <a:ext uri="{FF2B5EF4-FFF2-40B4-BE49-F238E27FC236}">
                <a16:creationId xmlns:a16="http://schemas.microsoft.com/office/drawing/2014/main" id="{38F93A71-C46B-744C-BFEC-3E8B82E2AA52}"/>
              </a:ext>
            </a:extLst>
          </p:cNvPr>
          <p:cNvSpPr>
            <a:spLocks noGrp="1"/>
          </p:cNvSpPr>
          <p:nvPr userDrawn="1">
            <p:ph type="body" sz="quarter" idx="22" hasCustomPrompt="1"/>
          </p:nvPr>
        </p:nvSpPr>
        <p:spPr>
          <a:xfrm>
            <a:off x="3698201"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25" name="Picture Placeholder 18">
            <a:extLst>
              <a:ext uri="{FF2B5EF4-FFF2-40B4-BE49-F238E27FC236}">
                <a16:creationId xmlns:a16="http://schemas.microsoft.com/office/drawing/2014/main" id="{0F7E964A-62E6-494B-A236-9415BE4BA95B}"/>
              </a:ext>
              <a:ext uri="{C183D7F6-B498-43B3-948B-1728B52AA6E4}">
                <adec:decorative xmlns:adec="http://schemas.microsoft.com/office/drawing/2017/decorative" val="1"/>
              </a:ext>
            </a:extLst>
          </p:cNvPr>
          <p:cNvSpPr>
            <a:spLocks noGrp="1"/>
          </p:cNvSpPr>
          <p:nvPr userDrawn="1">
            <p:ph type="pic" sz="quarter" idx="15" hasCustomPrompt="1"/>
          </p:nvPr>
        </p:nvSpPr>
        <p:spPr>
          <a:xfrm>
            <a:off x="683080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4" name="Text Placeholder 34">
            <a:extLst>
              <a:ext uri="{FF2B5EF4-FFF2-40B4-BE49-F238E27FC236}">
                <a16:creationId xmlns:a16="http://schemas.microsoft.com/office/drawing/2014/main" id="{49DCF908-C598-5C42-9434-287A939AD518}"/>
              </a:ext>
            </a:extLst>
          </p:cNvPr>
          <p:cNvSpPr>
            <a:spLocks noGrp="1"/>
          </p:cNvSpPr>
          <p:nvPr userDrawn="1">
            <p:ph type="body" sz="quarter" idx="23" hasCustomPrompt="1"/>
          </p:nvPr>
        </p:nvSpPr>
        <p:spPr>
          <a:xfrm>
            <a:off x="6605318"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5" name="Text Placeholder 34">
            <a:extLst>
              <a:ext uri="{FF2B5EF4-FFF2-40B4-BE49-F238E27FC236}">
                <a16:creationId xmlns:a16="http://schemas.microsoft.com/office/drawing/2014/main" id="{C32C00FD-CD82-5245-97E3-6016A4EF8C65}"/>
              </a:ext>
            </a:extLst>
          </p:cNvPr>
          <p:cNvSpPr>
            <a:spLocks noGrp="1"/>
          </p:cNvSpPr>
          <p:nvPr userDrawn="1">
            <p:ph type="body" sz="quarter" idx="24" hasCustomPrompt="1"/>
          </p:nvPr>
        </p:nvSpPr>
        <p:spPr>
          <a:xfrm>
            <a:off x="6605318" y="5837754"/>
            <a:ext cx="2079450" cy="252081"/>
          </a:xfrm>
        </p:spPr>
        <p:txBody>
          <a:bodyPr>
            <a:no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9" name="Folded Corner 18">
            <a:extLst>
              <a:ext uri="{FF2B5EF4-FFF2-40B4-BE49-F238E27FC236}">
                <a16:creationId xmlns:a16="http://schemas.microsoft.com/office/drawing/2014/main" id="{B9A55B29-2113-304A-9F30-610B073C7BF3}"/>
              </a:ext>
              <a:ext uri="{C183D7F6-B498-43B3-948B-1728B52AA6E4}">
                <adec:decorative xmlns:adec="http://schemas.microsoft.com/office/drawing/2017/decorative" val="1"/>
              </a:ext>
            </a:extLst>
          </p:cNvPr>
          <p:cNvSpPr/>
          <p:nvPr userDrawn="1"/>
        </p:nvSpPr>
        <p:spPr>
          <a:xfrm>
            <a:off x="0" y="-1409701"/>
            <a:ext cx="5296004" cy="11394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three speaker thumbnails and descriptors.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434875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org chart spli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56B6E03-A479-1B47-898F-0BF285BE7462}"/>
              </a:ext>
              <a:ext uri="{C183D7F6-B498-43B3-948B-1728B52AA6E4}">
                <adec:decorative xmlns:adec="http://schemas.microsoft.com/office/drawing/2017/decorative" val="1"/>
              </a:ext>
            </a:extLst>
          </p:cNvPr>
          <p:cNvSpPr/>
          <p:nvPr userDrawn="1"/>
        </p:nvSpPr>
        <p:spPr>
          <a:xfrm>
            <a:off x="4098576" y="0"/>
            <a:ext cx="8095989"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5" name="Title Placeholder 1">
            <a:extLst>
              <a:ext uri="{FF2B5EF4-FFF2-40B4-BE49-F238E27FC236}">
                <a16:creationId xmlns:a16="http://schemas.microsoft.com/office/drawing/2014/main" id="{609903B5-FE6E-E944-8B07-95F6274CD8EC}"/>
              </a:ext>
            </a:extLst>
          </p:cNvPr>
          <p:cNvSpPr>
            <a:spLocks noGrp="1"/>
          </p:cNvSpPr>
          <p:nvPr>
            <p:ph type="title" hasCustomPrompt="1"/>
          </p:nvPr>
        </p:nvSpPr>
        <p:spPr>
          <a:xfrm>
            <a:off x="702282" y="3733800"/>
            <a:ext cx="2498495" cy="1012726"/>
          </a:xfrm>
          <a:prstGeom prst="rect">
            <a:avLst/>
          </a:prstGeom>
        </p:spPr>
        <p:txBody>
          <a:bodyPr vert="horz" lIns="91440" tIns="45720" rIns="91440" bIns="45720" rtlCol="0" anchor="b" anchorCtr="0">
            <a:noAutofit/>
          </a:bodyPr>
          <a:lstStyle>
            <a:lvl1pPr>
              <a:defRPr sz="3299">
                <a:solidFill>
                  <a:schemeClr val="accent2"/>
                </a:solidFill>
              </a:defRPr>
            </a:lvl1pPr>
          </a:lstStyle>
          <a:p>
            <a:r>
              <a:rPr lang="en-US"/>
              <a:t>Enter your org title here</a:t>
            </a:r>
          </a:p>
        </p:txBody>
      </p:sp>
      <p:sp>
        <p:nvSpPr>
          <p:cNvPr id="54" name="Text Placeholder 8">
            <a:extLst>
              <a:ext uri="{FF2B5EF4-FFF2-40B4-BE49-F238E27FC236}">
                <a16:creationId xmlns:a16="http://schemas.microsoft.com/office/drawing/2014/main" id="{A4521267-49E5-9546-94F8-3204666B8F1D}"/>
              </a:ext>
            </a:extLst>
          </p:cNvPr>
          <p:cNvSpPr>
            <a:spLocks noGrp="1"/>
          </p:cNvSpPr>
          <p:nvPr>
            <p:ph type="body" sz="quarter" idx="17" hasCustomPrompt="1"/>
          </p:nvPr>
        </p:nvSpPr>
        <p:spPr>
          <a:xfrm>
            <a:off x="699123" y="4894203"/>
            <a:ext cx="2498496" cy="973647"/>
          </a:xfrm>
        </p:spPr>
        <p:txBody>
          <a:bodyPr lIns="109728" anchor="t">
            <a:normAutofit/>
          </a:bodyPr>
          <a:lstStyle>
            <a:lvl1pPr marL="0" indent="0">
              <a:buFontTx/>
              <a:buNone/>
              <a:defRPr sz="18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51" name="Picture Placeholder 18">
            <a:extLst>
              <a:ext uri="{FF2B5EF4-FFF2-40B4-BE49-F238E27FC236}">
                <a16:creationId xmlns:a16="http://schemas.microsoft.com/office/drawing/2014/main" id="{36992F3D-C2CF-A647-83E6-F05AC9BBFF7D}"/>
              </a:ext>
              <a:ext uri="{C183D7F6-B498-43B3-948B-1728B52AA6E4}">
                <adec:decorative xmlns:adec="http://schemas.microsoft.com/office/drawing/2017/decorative" val="1"/>
              </a:ext>
            </a:extLst>
          </p:cNvPr>
          <p:cNvSpPr>
            <a:spLocks noGrp="1"/>
          </p:cNvSpPr>
          <p:nvPr>
            <p:ph type="pic" sz="quarter" idx="11" hasCustomPrompt="1"/>
          </p:nvPr>
        </p:nvSpPr>
        <p:spPr>
          <a:xfrm>
            <a:off x="804804" y="799034"/>
            <a:ext cx="1628471" cy="1628683"/>
          </a:xfrm>
          <a:prstGeom prst="ellipse">
            <a:avLst/>
          </a:prstGeom>
          <a:pattFill prst="wdUpDiag">
            <a:fgClr>
              <a:srgbClr val="FADFD9"/>
            </a:fgClr>
            <a:bgClr>
              <a:schemeClr val="bg1"/>
            </a:bgClr>
          </a:pattFill>
        </p:spPr>
        <p:txBody>
          <a:bodyPr anchor="ctr">
            <a:normAutofit/>
          </a:bodyPr>
          <a:lstStyle>
            <a:lvl1pPr marL="0" indent="0" algn="l">
              <a:buFontTx/>
              <a:buNone/>
              <a:defRPr sz="1600">
                <a:solidFill>
                  <a:schemeClr val="accent6"/>
                </a:solidFill>
              </a:defRPr>
            </a:lvl1pPr>
          </a:lstStyle>
          <a:p>
            <a:r>
              <a:rPr lang="en-US"/>
              <a:t>Drag and drop image here</a:t>
            </a:r>
          </a:p>
        </p:txBody>
      </p:sp>
      <p:sp>
        <p:nvSpPr>
          <p:cNvPr id="52" name="Text Placeholder 34">
            <a:extLst>
              <a:ext uri="{FF2B5EF4-FFF2-40B4-BE49-F238E27FC236}">
                <a16:creationId xmlns:a16="http://schemas.microsoft.com/office/drawing/2014/main" id="{EF4E4B4F-95CF-9949-B25E-5FA454304EE0}"/>
              </a:ext>
            </a:extLst>
          </p:cNvPr>
          <p:cNvSpPr>
            <a:spLocks noGrp="1"/>
          </p:cNvSpPr>
          <p:nvPr>
            <p:ph type="body" sz="quarter" idx="19" hasCustomPrompt="1"/>
          </p:nvPr>
        </p:nvSpPr>
        <p:spPr>
          <a:xfrm>
            <a:off x="762694" y="2632444"/>
            <a:ext cx="2079450" cy="252081"/>
          </a:xfrm>
        </p:spPr>
        <p:txBody>
          <a:bodyPr>
            <a:noAutofit/>
          </a:bodyPr>
          <a:lstStyle>
            <a:lvl1pPr marL="0" indent="0" algn="l">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517B563B-DAA7-0040-9D2A-712251BC643B}"/>
              </a:ext>
            </a:extLst>
          </p:cNvPr>
          <p:cNvSpPr>
            <a:spLocks noGrp="1"/>
          </p:cNvSpPr>
          <p:nvPr>
            <p:ph type="body" sz="quarter" idx="20" hasCustomPrompt="1"/>
          </p:nvPr>
        </p:nvSpPr>
        <p:spPr>
          <a:xfrm>
            <a:off x="762694" y="2948320"/>
            <a:ext cx="2079450" cy="252081"/>
          </a:xfrm>
        </p:spPr>
        <p:txBody>
          <a:bodyPr>
            <a:noAutofit/>
          </a:bodyPr>
          <a:lstStyle>
            <a:lvl1pPr marL="0" indent="0" algn="l">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0" name="Text Placeholder 34">
            <a:extLst>
              <a:ext uri="{FF2B5EF4-FFF2-40B4-BE49-F238E27FC236}">
                <a16:creationId xmlns:a16="http://schemas.microsoft.com/office/drawing/2014/main" id="{258DB4FE-A860-6042-8299-B518825463A6}"/>
              </a:ext>
            </a:extLst>
          </p:cNvPr>
          <p:cNvSpPr>
            <a:spLocks noGrp="1"/>
          </p:cNvSpPr>
          <p:nvPr>
            <p:ph type="body" sz="quarter" idx="25" hasCustomPrompt="1"/>
          </p:nvPr>
        </p:nvSpPr>
        <p:spPr>
          <a:xfrm>
            <a:off x="4457913"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1" name="Text Placeholder 34">
            <a:extLst>
              <a:ext uri="{FF2B5EF4-FFF2-40B4-BE49-F238E27FC236}">
                <a16:creationId xmlns:a16="http://schemas.microsoft.com/office/drawing/2014/main" id="{A6352CB0-58CB-B045-A059-8B2A28F04ADA}"/>
              </a:ext>
            </a:extLst>
          </p:cNvPr>
          <p:cNvSpPr>
            <a:spLocks noGrp="1"/>
          </p:cNvSpPr>
          <p:nvPr>
            <p:ph type="body" sz="quarter" idx="26" hasCustomPrompt="1"/>
          </p:nvPr>
        </p:nvSpPr>
        <p:spPr>
          <a:xfrm>
            <a:off x="4457913"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2" name="Text Placeholder 34">
            <a:extLst>
              <a:ext uri="{FF2B5EF4-FFF2-40B4-BE49-F238E27FC236}">
                <a16:creationId xmlns:a16="http://schemas.microsoft.com/office/drawing/2014/main" id="{176ACB83-5C75-D647-9B38-97940902CB62}"/>
              </a:ext>
            </a:extLst>
          </p:cNvPr>
          <p:cNvSpPr>
            <a:spLocks noGrp="1"/>
          </p:cNvSpPr>
          <p:nvPr>
            <p:ph type="body" sz="quarter" idx="27" hasCustomPrompt="1"/>
          </p:nvPr>
        </p:nvSpPr>
        <p:spPr>
          <a:xfrm>
            <a:off x="6326021"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3" name="Text Placeholder 34">
            <a:extLst>
              <a:ext uri="{FF2B5EF4-FFF2-40B4-BE49-F238E27FC236}">
                <a16:creationId xmlns:a16="http://schemas.microsoft.com/office/drawing/2014/main" id="{12781DBA-DAFA-ED4E-B292-DCC908E64BE8}"/>
              </a:ext>
            </a:extLst>
          </p:cNvPr>
          <p:cNvSpPr>
            <a:spLocks noGrp="1"/>
          </p:cNvSpPr>
          <p:nvPr>
            <p:ph type="body" sz="quarter" idx="28" hasCustomPrompt="1"/>
          </p:nvPr>
        </p:nvSpPr>
        <p:spPr>
          <a:xfrm>
            <a:off x="6326021"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4" name="Text Placeholder 34">
            <a:extLst>
              <a:ext uri="{FF2B5EF4-FFF2-40B4-BE49-F238E27FC236}">
                <a16:creationId xmlns:a16="http://schemas.microsoft.com/office/drawing/2014/main" id="{26C51F1B-1C72-5D46-B596-80D6033F2B27}"/>
              </a:ext>
            </a:extLst>
          </p:cNvPr>
          <p:cNvSpPr>
            <a:spLocks noGrp="1"/>
          </p:cNvSpPr>
          <p:nvPr>
            <p:ph type="body" sz="quarter" idx="29" hasCustomPrompt="1"/>
          </p:nvPr>
        </p:nvSpPr>
        <p:spPr>
          <a:xfrm>
            <a:off x="8195456"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5" name="Text Placeholder 34">
            <a:extLst>
              <a:ext uri="{FF2B5EF4-FFF2-40B4-BE49-F238E27FC236}">
                <a16:creationId xmlns:a16="http://schemas.microsoft.com/office/drawing/2014/main" id="{C243DBC4-40B3-A64D-8D70-CE4B33387476}"/>
              </a:ext>
            </a:extLst>
          </p:cNvPr>
          <p:cNvSpPr>
            <a:spLocks noGrp="1"/>
          </p:cNvSpPr>
          <p:nvPr>
            <p:ph type="body" sz="quarter" idx="30" hasCustomPrompt="1"/>
          </p:nvPr>
        </p:nvSpPr>
        <p:spPr>
          <a:xfrm>
            <a:off x="8195456"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6" name="Text Placeholder 34">
            <a:extLst>
              <a:ext uri="{FF2B5EF4-FFF2-40B4-BE49-F238E27FC236}">
                <a16:creationId xmlns:a16="http://schemas.microsoft.com/office/drawing/2014/main" id="{EEB39F87-6246-CB44-82F9-7816660ED31A}"/>
              </a:ext>
            </a:extLst>
          </p:cNvPr>
          <p:cNvSpPr>
            <a:spLocks noGrp="1"/>
          </p:cNvSpPr>
          <p:nvPr>
            <p:ph type="body" sz="quarter" idx="32" hasCustomPrompt="1"/>
          </p:nvPr>
        </p:nvSpPr>
        <p:spPr>
          <a:xfrm>
            <a:off x="10062238"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7" name="Text Placeholder 34">
            <a:extLst>
              <a:ext uri="{FF2B5EF4-FFF2-40B4-BE49-F238E27FC236}">
                <a16:creationId xmlns:a16="http://schemas.microsoft.com/office/drawing/2014/main" id="{1CD51EB7-79F3-5E48-9572-A6BAF6A2570C}"/>
              </a:ext>
            </a:extLst>
          </p:cNvPr>
          <p:cNvSpPr>
            <a:spLocks noGrp="1"/>
          </p:cNvSpPr>
          <p:nvPr>
            <p:ph type="body" sz="quarter" idx="33" hasCustomPrompt="1"/>
          </p:nvPr>
        </p:nvSpPr>
        <p:spPr>
          <a:xfrm>
            <a:off x="10062238"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6" name="Text Placeholder 34">
            <a:extLst>
              <a:ext uri="{FF2B5EF4-FFF2-40B4-BE49-F238E27FC236}">
                <a16:creationId xmlns:a16="http://schemas.microsoft.com/office/drawing/2014/main" id="{059C56FF-7760-CD4F-9F5A-CBD5813E61D1}"/>
              </a:ext>
            </a:extLst>
          </p:cNvPr>
          <p:cNvSpPr>
            <a:spLocks noGrp="1"/>
          </p:cNvSpPr>
          <p:nvPr>
            <p:ph type="body" sz="quarter" idx="21" hasCustomPrompt="1"/>
          </p:nvPr>
        </p:nvSpPr>
        <p:spPr>
          <a:xfrm>
            <a:off x="4457913"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7" name="Text Placeholder 34">
            <a:extLst>
              <a:ext uri="{FF2B5EF4-FFF2-40B4-BE49-F238E27FC236}">
                <a16:creationId xmlns:a16="http://schemas.microsoft.com/office/drawing/2014/main" id="{A8EFD51E-98CA-6B4C-8379-CEFF08CAB7C7}"/>
              </a:ext>
            </a:extLst>
          </p:cNvPr>
          <p:cNvSpPr>
            <a:spLocks noGrp="1"/>
          </p:cNvSpPr>
          <p:nvPr>
            <p:ph type="body" sz="quarter" idx="22" hasCustomPrompt="1"/>
          </p:nvPr>
        </p:nvSpPr>
        <p:spPr>
          <a:xfrm>
            <a:off x="4457913"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8" name="Text Placeholder 34">
            <a:extLst>
              <a:ext uri="{FF2B5EF4-FFF2-40B4-BE49-F238E27FC236}">
                <a16:creationId xmlns:a16="http://schemas.microsoft.com/office/drawing/2014/main" id="{58022743-CCF1-334B-8B80-C5C5D853662E}"/>
              </a:ext>
            </a:extLst>
          </p:cNvPr>
          <p:cNvSpPr>
            <a:spLocks noGrp="1"/>
          </p:cNvSpPr>
          <p:nvPr>
            <p:ph type="body" sz="quarter" idx="23" hasCustomPrompt="1"/>
          </p:nvPr>
        </p:nvSpPr>
        <p:spPr>
          <a:xfrm>
            <a:off x="6323173"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9" name="Text Placeholder 34">
            <a:extLst>
              <a:ext uri="{FF2B5EF4-FFF2-40B4-BE49-F238E27FC236}">
                <a16:creationId xmlns:a16="http://schemas.microsoft.com/office/drawing/2014/main" id="{FA7090AC-B83C-5A44-8218-5A9E3E442951}"/>
              </a:ext>
            </a:extLst>
          </p:cNvPr>
          <p:cNvSpPr>
            <a:spLocks noGrp="1"/>
          </p:cNvSpPr>
          <p:nvPr>
            <p:ph type="body" sz="quarter" idx="24" hasCustomPrompt="1"/>
          </p:nvPr>
        </p:nvSpPr>
        <p:spPr>
          <a:xfrm>
            <a:off x="6323173"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9" name="Text Placeholder 34">
            <a:extLst>
              <a:ext uri="{FF2B5EF4-FFF2-40B4-BE49-F238E27FC236}">
                <a16:creationId xmlns:a16="http://schemas.microsoft.com/office/drawing/2014/main" id="{7AF8985B-40E4-B042-9FF8-46B4956588C0}"/>
              </a:ext>
            </a:extLst>
          </p:cNvPr>
          <p:cNvSpPr>
            <a:spLocks noGrp="1"/>
          </p:cNvSpPr>
          <p:nvPr>
            <p:ph type="body" sz="quarter" idx="36" hasCustomPrompt="1"/>
          </p:nvPr>
        </p:nvSpPr>
        <p:spPr>
          <a:xfrm>
            <a:off x="8195456"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0" name="Text Placeholder 34">
            <a:extLst>
              <a:ext uri="{FF2B5EF4-FFF2-40B4-BE49-F238E27FC236}">
                <a16:creationId xmlns:a16="http://schemas.microsoft.com/office/drawing/2014/main" id="{02854AD5-A250-AA4A-B47B-EAF4DB1D2A92}"/>
              </a:ext>
            </a:extLst>
          </p:cNvPr>
          <p:cNvSpPr>
            <a:spLocks noGrp="1"/>
          </p:cNvSpPr>
          <p:nvPr>
            <p:ph type="body" sz="quarter" idx="37" hasCustomPrompt="1"/>
          </p:nvPr>
        </p:nvSpPr>
        <p:spPr>
          <a:xfrm>
            <a:off x="8195456"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70" name="Picture Placeholder 18">
            <a:extLst>
              <a:ext uri="{FF2B5EF4-FFF2-40B4-BE49-F238E27FC236}">
                <a16:creationId xmlns:a16="http://schemas.microsoft.com/office/drawing/2014/main" id="{2FC392D1-D3EE-4E4E-A5DA-5B3D0EA39BF6}"/>
              </a:ext>
              <a:ext uri="{C183D7F6-B498-43B3-948B-1728B52AA6E4}">
                <adec:decorative xmlns:adec="http://schemas.microsoft.com/office/drawing/2017/decorative" val="1"/>
              </a:ext>
            </a:extLst>
          </p:cNvPr>
          <p:cNvSpPr>
            <a:spLocks noGrp="1"/>
          </p:cNvSpPr>
          <p:nvPr>
            <p:ph type="pic" sz="quarter" idx="15" hasCustomPrompt="1"/>
          </p:nvPr>
        </p:nvSpPr>
        <p:spPr>
          <a:xfrm>
            <a:off x="4683402"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1" name="Picture Placeholder 18">
            <a:extLst>
              <a:ext uri="{FF2B5EF4-FFF2-40B4-BE49-F238E27FC236}">
                <a16:creationId xmlns:a16="http://schemas.microsoft.com/office/drawing/2014/main" id="{487A4A7F-86FE-7446-8D2B-D7FE25D73618}"/>
              </a:ext>
              <a:ext uri="{C183D7F6-B498-43B3-948B-1728B52AA6E4}">
                <adec:decorative xmlns:adec="http://schemas.microsoft.com/office/drawing/2017/decorative" val="1"/>
              </a:ext>
            </a:extLst>
          </p:cNvPr>
          <p:cNvSpPr>
            <a:spLocks noGrp="1"/>
          </p:cNvSpPr>
          <p:nvPr>
            <p:ph type="pic" sz="quarter" idx="34" hasCustomPrompt="1"/>
          </p:nvPr>
        </p:nvSpPr>
        <p:spPr>
          <a:xfrm>
            <a:off x="6551510"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69" name="Picture Placeholder 18">
            <a:extLst>
              <a:ext uri="{FF2B5EF4-FFF2-40B4-BE49-F238E27FC236}">
                <a16:creationId xmlns:a16="http://schemas.microsoft.com/office/drawing/2014/main" id="{A80069BC-67F1-2940-AF4E-707A4AAA62FC}"/>
              </a:ext>
              <a:ext uri="{C183D7F6-B498-43B3-948B-1728B52AA6E4}">
                <adec:decorative xmlns:adec="http://schemas.microsoft.com/office/drawing/2017/decorative" val="1"/>
              </a:ext>
            </a:extLst>
          </p:cNvPr>
          <p:cNvSpPr>
            <a:spLocks noGrp="1"/>
          </p:cNvSpPr>
          <p:nvPr>
            <p:ph type="pic" sz="quarter" idx="14" hasCustomPrompt="1"/>
          </p:nvPr>
        </p:nvSpPr>
        <p:spPr>
          <a:xfrm>
            <a:off x="6510609"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68" name="Picture Placeholder 18">
            <a:extLst>
              <a:ext uri="{FF2B5EF4-FFF2-40B4-BE49-F238E27FC236}">
                <a16:creationId xmlns:a16="http://schemas.microsoft.com/office/drawing/2014/main" id="{D18DA4B8-262D-8649-A4B1-C03F0479FDB7}"/>
              </a:ext>
              <a:ext uri="{C183D7F6-B498-43B3-948B-1728B52AA6E4}">
                <adec:decorative xmlns:adec="http://schemas.microsoft.com/office/drawing/2017/decorative" val="1"/>
              </a:ext>
            </a:extLst>
          </p:cNvPr>
          <p:cNvSpPr>
            <a:spLocks noGrp="1"/>
          </p:cNvSpPr>
          <p:nvPr>
            <p:ph type="pic" sz="quarter" idx="13" hasCustomPrompt="1"/>
          </p:nvPr>
        </p:nvSpPr>
        <p:spPr>
          <a:xfrm>
            <a:off x="4683402"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2" name="Picture Placeholder 18">
            <a:extLst>
              <a:ext uri="{FF2B5EF4-FFF2-40B4-BE49-F238E27FC236}">
                <a16:creationId xmlns:a16="http://schemas.microsoft.com/office/drawing/2014/main" id="{71B15117-8721-2A40-9991-9DFC22E3043A}"/>
              </a:ext>
              <a:ext uri="{C183D7F6-B498-43B3-948B-1728B52AA6E4}">
                <adec:decorative xmlns:adec="http://schemas.microsoft.com/office/drawing/2017/decorative" val="1"/>
              </a:ext>
            </a:extLst>
          </p:cNvPr>
          <p:cNvSpPr>
            <a:spLocks noGrp="1"/>
          </p:cNvSpPr>
          <p:nvPr>
            <p:ph type="pic" sz="quarter" idx="35" hasCustomPrompt="1"/>
          </p:nvPr>
        </p:nvSpPr>
        <p:spPr>
          <a:xfrm>
            <a:off x="8381466"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3" name="Picture Placeholder 18">
            <a:extLst>
              <a:ext uri="{FF2B5EF4-FFF2-40B4-BE49-F238E27FC236}">
                <a16:creationId xmlns:a16="http://schemas.microsoft.com/office/drawing/2014/main" id="{6ED02208-8A7D-5347-B6AD-DF3063DEF3E7}"/>
              </a:ext>
              <a:ext uri="{C183D7F6-B498-43B3-948B-1728B52AA6E4}">
                <adec:decorative xmlns:adec="http://schemas.microsoft.com/office/drawing/2017/decorative" val="1"/>
              </a:ext>
            </a:extLst>
          </p:cNvPr>
          <p:cNvSpPr>
            <a:spLocks noGrp="1"/>
          </p:cNvSpPr>
          <p:nvPr>
            <p:ph type="pic" sz="quarter" idx="31" hasCustomPrompt="1"/>
          </p:nvPr>
        </p:nvSpPr>
        <p:spPr>
          <a:xfrm>
            <a:off x="10287726"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1" name="Picture Placeholder 18">
            <a:extLst>
              <a:ext uri="{FF2B5EF4-FFF2-40B4-BE49-F238E27FC236}">
                <a16:creationId xmlns:a16="http://schemas.microsoft.com/office/drawing/2014/main" id="{E00E3FF9-C98A-0146-BC72-C783DDC2EBE0}"/>
              </a:ext>
              <a:ext uri="{C183D7F6-B498-43B3-948B-1728B52AA6E4}">
                <adec:decorative xmlns:adec="http://schemas.microsoft.com/office/drawing/2017/decorative" val="1"/>
              </a:ext>
            </a:extLst>
          </p:cNvPr>
          <p:cNvSpPr>
            <a:spLocks noGrp="1"/>
          </p:cNvSpPr>
          <p:nvPr>
            <p:ph type="pic" sz="quarter" idx="38" hasCustomPrompt="1"/>
          </p:nvPr>
        </p:nvSpPr>
        <p:spPr>
          <a:xfrm>
            <a:off x="8381466"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2" name="Folded Corner 31">
            <a:extLst>
              <a:ext uri="{FF2B5EF4-FFF2-40B4-BE49-F238E27FC236}">
                <a16:creationId xmlns:a16="http://schemas.microsoft.com/office/drawing/2014/main" id="{078E95F8-6135-2041-B063-EF339D1D8085}"/>
              </a:ext>
              <a:ext uri="{C183D7F6-B498-43B3-948B-1728B52AA6E4}">
                <adec:decorative xmlns:adec="http://schemas.microsoft.com/office/drawing/2017/decorative" val="1"/>
              </a:ext>
            </a:extLst>
          </p:cNvPr>
          <p:cNvSpPr/>
          <p:nvPr userDrawn="1"/>
        </p:nvSpPr>
        <p:spPr>
          <a:xfrm>
            <a:off x="-1" y="-1562100"/>
            <a:ext cx="4800769" cy="1357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Org chart layout option one. Drag and drop teammates into image placeholders. You will need to crop to circle under Picture Format tab. After, under Crop option, change ratio to 1:1 for an symmetric circle.</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9887916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org chart split title">
    <p:spTree>
      <p:nvGrpSpPr>
        <p:cNvPr id="1" name=""/>
        <p:cNvGrpSpPr/>
        <p:nvPr/>
      </p:nvGrpSpPr>
      <p:grpSpPr>
        <a:xfrm>
          <a:off x="0" y="0"/>
          <a:ext cx="0" cy="0"/>
          <a:chOff x="0" y="0"/>
          <a:chExt cx="0" cy="0"/>
        </a:xfrm>
      </p:grpSpPr>
      <p:sp>
        <p:nvSpPr>
          <p:cNvPr id="55" name="Title Placeholder 1">
            <a:extLst>
              <a:ext uri="{FF2B5EF4-FFF2-40B4-BE49-F238E27FC236}">
                <a16:creationId xmlns:a16="http://schemas.microsoft.com/office/drawing/2014/main" id="{609903B5-FE6E-E944-8B07-95F6274CD8EC}"/>
              </a:ext>
            </a:extLst>
          </p:cNvPr>
          <p:cNvSpPr>
            <a:spLocks noGrp="1"/>
          </p:cNvSpPr>
          <p:nvPr>
            <p:ph type="title" hasCustomPrompt="1"/>
          </p:nvPr>
        </p:nvSpPr>
        <p:spPr>
          <a:xfrm>
            <a:off x="5023078" y="1219200"/>
            <a:ext cx="6391661" cy="967006"/>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chart title here</a:t>
            </a:r>
          </a:p>
        </p:txBody>
      </p:sp>
      <p:sp>
        <p:nvSpPr>
          <p:cNvPr id="54" name="Text Placeholder 8">
            <a:extLst>
              <a:ext uri="{FF2B5EF4-FFF2-40B4-BE49-F238E27FC236}">
                <a16:creationId xmlns:a16="http://schemas.microsoft.com/office/drawing/2014/main" id="{A4521267-49E5-9546-94F8-3204666B8F1D}"/>
              </a:ext>
            </a:extLst>
          </p:cNvPr>
          <p:cNvSpPr>
            <a:spLocks noGrp="1"/>
          </p:cNvSpPr>
          <p:nvPr>
            <p:ph type="body" sz="quarter" idx="17" hasCustomPrompt="1"/>
          </p:nvPr>
        </p:nvSpPr>
        <p:spPr>
          <a:xfrm>
            <a:off x="5019920" y="2231926"/>
            <a:ext cx="6391662" cy="854174"/>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28" name="Rectangle 27">
            <a:extLst>
              <a:ext uri="{FF2B5EF4-FFF2-40B4-BE49-F238E27FC236}">
                <a16:creationId xmlns:a16="http://schemas.microsoft.com/office/drawing/2014/main" id="{36E71A67-6C08-7E48-923A-8FA985616A72}"/>
              </a:ext>
              <a:ext uri="{C183D7F6-B498-43B3-948B-1728B52AA6E4}">
                <adec:decorative xmlns:adec="http://schemas.microsoft.com/office/drawing/2017/decorative" val="1"/>
              </a:ext>
            </a:extLst>
          </p:cNvPr>
          <p:cNvSpPr/>
          <p:nvPr userDrawn="1"/>
        </p:nvSpPr>
        <p:spPr>
          <a:xfrm>
            <a:off x="4101344" y="1066800"/>
            <a:ext cx="13714"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Text Placeholder 34">
            <a:extLst>
              <a:ext uri="{FF2B5EF4-FFF2-40B4-BE49-F238E27FC236}">
                <a16:creationId xmlns:a16="http://schemas.microsoft.com/office/drawing/2014/main" id="{EF4E4B4F-95CF-9949-B25E-5FA454304EE0}"/>
              </a:ext>
            </a:extLst>
          </p:cNvPr>
          <p:cNvSpPr>
            <a:spLocks noGrp="1"/>
          </p:cNvSpPr>
          <p:nvPr>
            <p:ph type="body" sz="quarter" idx="19" hasCustomPrompt="1"/>
          </p:nvPr>
        </p:nvSpPr>
        <p:spPr>
          <a:xfrm>
            <a:off x="1235612" y="280140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517B563B-DAA7-0040-9D2A-712251BC643B}"/>
              </a:ext>
            </a:extLst>
          </p:cNvPr>
          <p:cNvSpPr>
            <a:spLocks noGrp="1"/>
          </p:cNvSpPr>
          <p:nvPr>
            <p:ph type="body" sz="quarter" idx="20" hasCustomPrompt="1"/>
          </p:nvPr>
        </p:nvSpPr>
        <p:spPr>
          <a:xfrm>
            <a:off x="1235612" y="3117283"/>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6" name="Text Placeholder 34">
            <a:extLst>
              <a:ext uri="{FF2B5EF4-FFF2-40B4-BE49-F238E27FC236}">
                <a16:creationId xmlns:a16="http://schemas.microsoft.com/office/drawing/2014/main" id="{059C56FF-7760-CD4F-9F5A-CBD5813E61D1}"/>
              </a:ext>
            </a:extLst>
          </p:cNvPr>
          <p:cNvSpPr>
            <a:spLocks noGrp="1"/>
          </p:cNvSpPr>
          <p:nvPr>
            <p:ph type="body" sz="quarter" idx="21" hasCustomPrompt="1"/>
          </p:nvPr>
        </p:nvSpPr>
        <p:spPr>
          <a:xfrm>
            <a:off x="525777"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7" name="Text Placeholder 34">
            <a:extLst>
              <a:ext uri="{FF2B5EF4-FFF2-40B4-BE49-F238E27FC236}">
                <a16:creationId xmlns:a16="http://schemas.microsoft.com/office/drawing/2014/main" id="{A8EFD51E-98CA-6B4C-8379-CEFF08CAB7C7}"/>
              </a:ext>
            </a:extLst>
          </p:cNvPr>
          <p:cNvSpPr>
            <a:spLocks noGrp="1"/>
          </p:cNvSpPr>
          <p:nvPr>
            <p:ph type="body" sz="quarter" idx="22" hasCustomPrompt="1"/>
          </p:nvPr>
        </p:nvSpPr>
        <p:spPr>
          <a:xfrm>
            <a:off x="525777"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8" name="Text Placeholder 34">
            <a:extLst>
              <a:ext uri="{FF2B5EF4-FFF2-40B4-BE49-F238E27FC236}">
                <a16:creationId xmlns:a16="http://schemas.microsoft.com/office/drawing/2014/main" id="{58022743-CCF1-334B-8B80-C5C5D853662E}"/>
              </a:ext>
            </a:extLst>
          </p:cNvPr>
          <p:cNvSpPr>
            <a:spLocks noGrp="1"/>
          </p:cNvSpPr>
          <p:nvPr>
            <p:ph type="body" sz="quarter" idx="23" hasCustomPrompt="1"/>
          </p:nvPr>
        </p:nvSpPr>
        <p:spPr>
          <a:xfrm>
            <a:off x="2387178"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9" name="Text Placeholder 34">
            <a:extLst>
              <a:ext uri="{FF2B5EF4-FFF2-40B4-BE49-F238E27FC236}">
                <a16:creationId xmlns:a16="http://schemas.microsoft.com/office/drawing/2014/main" id="{FA7090AC-B83C-5A44-8218-5A9E3E442951}"/>
              </a:ext>
            </a:extLst>
          </p:cNvPr>
          <p:cNvSpPr>
            <a:spLocks noGrp="1"/>
          </p:cNvSpPr>
          <p:nvPr>
            <p:ph type="body" sz="quarter" idx="24" hasCustomPrompt="1"/>
          </p:nvPr>
        </p:nvSpPr>
        <p:spPr>
          <a:xfrm>
            <a:off x="2387178"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0" name="Text Placeholder 34">
            <a:extLst>
              <a:ext uri="{FF2B5EF4-FFF2-40B4-BE49-F238E27FC236}">
                <a16:creationId xmlns:a16="http://schemas.microsoft.com/office/drawing/2014/main" id="{258DB4FE-A860-6042-8299-B518825463A6}"/>
              </a:ext>
            </a:extLst>
          </p:cNvPr>
          <p:cNvSpPr>
            <a:spLocks noGrp="1"/>
          </p:cNvSpPr>
          <p:nvPr>
            <p:ph type="body" sz="quarter" idx="25" hasCustomPrompt="1"/>
          </p:nvPr>
        </p:nvSpPr>
        <p:spPr>
          <a:xfrm>
            <a:off x="4255286"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1" name="Text Placeholder 34">
            <a:extLst>
              <a:ext uri="{FF2B5EF4-FFF2-40B4-BE49-F238E27FC236}">
                <a16:creationId xmlns:a16="http://schemas.microsoft.com/office/drawing/2014/main" id="{A6352CB0-58CB-B045-A059-8B2A28F04ADA}"/>
              </a:ext>
            </a:extLst>
          </p:cNvPr>
          <p:cNvSpPr>
            <a:spLocks noGrp="1"/>
          </p:cNvSpPr>
          <p:nvPr>
            <p:ph type="body" sz="quarter" idx="26" hasCustomPrompt="1"/>
          </p:nvPr>
        </p:nvSpPr>
        <p:spPr>
          <a:xfrm>
            <a:off x="4255286"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2" name="Text Placeholder 34">
            <a:extLst>
              <a:ext uri="{FF2B5EF4-FFF2-40B4-BE49-F238E27FC236}">
                <a16:creationId xmlns:a16="http://schemas.microsoft.com/office/drawing/2014/main" id="{176ACB83-5C75-D647-9B38-97940902CB62}"/>
              </a:ext>
            </a:extLst>
          </p:cNvPr>
          <p:cNvSpPr>
            <a:spLocks noGrp="1"/>
          </p:cNvSpPr>
          <p:nvPr>
            <p:ph type="body" sz="quarter" idx="27" hasCustomPrompt="1"/>
          </p:nvPr>
        </p:nvSpPr>
        <p:spPr>
          <a:xfrm>
            <a:off x="6123395"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3" name="Text Placeholder 34">
            <a:extLst>
              <a:ext uri="{FF2B5EF4-FFF2-40B4-BE49-F238E27FC236}">
                <a16:creationId xmlns:a16="http://schemas.microsoft.com/office/drawing/2014/main" id="{12781DBA-DAFA-ED4E-B292-DCC908E64BE8}"/>
              </a:ext>
            </a:extLst>
          </p:cNvPr>
          <p:cNvSpPr>
            <a:spLocks noGrp="1"/>
          </p:cNvSpPr>
          <p:nvPr>
            <p:ph type="body" sz="quarter" idx="28" hasCustomPrompt="1"/>
          </p:nvPr>
        </p:nvSpPr>
        <p:spPr>
          <a:xfrm>
            <a:off x="6123395"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4" name="Text Placeholder 34">
            <a:extLst>
              <a:ext uri="{FF2B5EF4-FFF2-40B4-BE49-F238E27FC236}">
                <a16:creationId xmlns:a16="http://schemas.microsoft.com/office/drawing/2014/main" id="{26C51F1B-1C72-5D46-B596-80D6033F2B27}"/>
              </a:ext>
            </a:extLst>
          </p:cNvPr>
          <p:cNvSpPr>
            <a:spLocks noGrp="1"/>
          </p:cNvSpPr>
          <p:nvPr>
            <p:ph type="body" sz="quarter" idx="29" hasCustomPrompt="1"/>
          </p:nvPr>
        </p:nvSpPr>
        <p:spPr>
          <a:xfrm>
            <a:off x="7991503"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5" name="Text Placeholder 34">
            <a:extLst>
              <a:ext uri="{FF2B5EF4-FFF2-40B4-BE49-F238E27FC236}">
                <a16:creationId xmlns:a16="http://schemas.microsoft.com/office/drawing/2014/main" id="{C243DBC4-40B3-A64D-8D70-CE4B33387476}"/>
              </a:ext>
            </a:extLst>
          </p:cNvPr>
          <p:cNvSpPr>
            <a:spLocks noGrp="1"/>
          </p:cNvSpPr>
          <p:nvPr>
            <p:ph type="body" sz="quarter" idx="30" hasCustomPrompt="1"/>
          </p:nvPr>
        </p:nvSpPr>
        <p:spPr>
          <a:xfrm>
            <a:off x="7991503"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6" name="Text Placeholder 34">
            <a:extLst>
              <a:ext uri="{FF2B5EF4-FFF2-40B4-BE49-F238E27FC236}">
                <a16:creationId xmlns:a16="http://schemas.microsoft.com/office/drawing/2014/main" id="{EEB39F87-6246-CB44-82F9-7816660ED31A}"/>
              </a:ext>
            </a:extLst>
          </p:cNvPr>
          <p:cNvSpPr>
            <a:spLocks noGrp="1"/>
          </p:cNvSpPr>
          <p:nvPr>
            <p:ph type="body" sz="quarter" idx="32" hasCustomPrompt="1"/>
          </p:nvPr>
        </p:nvSpPr>
        <p:spPr>
          <a:xfrm>
            <a:off x="9859611"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7" name="Text Placeholder 34">
            <a:extLst>
              <a:ext uri="{FF2B5EF4-FFF2-40B4-BE49-F238E27FC236}">
                <a16:creationId xmlns:a16="http://schemas.microsoft.com/office/drawing/2014/main" id="{1CD51EB7-79F3-5E48-9572-A6BAF6A2570C}"/>
              </a:ext>
            </a:extLst>
          </p:cNvPr>
          <p:cNvSpPr>
            <a:spLocks noGrp="1"/>
          </p:cNvSpPr>
          <p:nvPr>
            <p:ph type="body" sz="quarter" idx="33" hasCustomPrompt="1"/>
          </p:nvPr>
        </p:nvSpPr>
        <p:spPr>
          <a:xfrm>
            <a:off x="9859611"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1" name="Picture Placeholder 18">
            <a:extLst>
              <a:ext uri="{FF2B5EF4-FFF2-40B4-BE49-F238E27FC236}">
                <a16:creationId xmlns:a16="http://schemas.microsoft.com/office/drawing/2014/main" id="{36992F3D-C2CF-A647-83E6-F05AC9BBFF7D}"/>
              </a:ext>
              <a:ext uri="{C183D7F6-B498-43B3-948B-1728B52AA6E4}">
                <adec:decorative xmlns:adec="http://schemas.microsoft.com/office/drawing/2017/decorative" val="1"/>
              </a:ext>
            </a:extLst>
          </p:cNvPr>
          <p:cNvSpPr>
            <a:spLocks noGrp="1"/>
          </p:cNvSpPr>
          <p:nvPr>
            <p:ph type="pic" sz="quarter" idx="11" hasCustomPrompt="1"/>
          </p:nvPr>
        </p:nvSpPr>
        <p:spPr>
          <a:xfrm>
            <a:off x="1461101" y="949155"/>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68" name="Picture Placeholder 18">
            <a:extLst>
              <a:ext uri="{FF2B5EF4-FFF2-40B4-BE49-F238E27FC236}">
                <a16:creationId xmlns:a16="http://schemas.microsoft.com/office/drawing/2014/main" id="{D18DA4B8-262D-8649-A4B1-C03F0479FDB7}"/>
              </a:ext>
              <a:ext uri="{C183D7F6-B498-43B3-948B-1728B52AA6E4}">
                <adec:decorative xmlns:adec="http://schemas.microsoft.com/office/drawing/2017/decorative" val="1"/>
              </a:ext>
            </a:extLst>
          </p:cNvPr>
          <p:cNvSpPr>
            <a:spLocks noGrp="1"/>
          </p:cNvSpPr>
          <p:nvPr>
            <p:ph type="pic" sz="quarter" idx="13" hasCustomPrompt="1"/>
          </p:nvPr>
        </p:nvSpPr>
        <p:spPr>
          <a:xfrm>
            <a:off x="751266"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69" name="Picture Placeholder 18">
            <a:extLst>
              <a:ext uri="{FF2B5EF4-FFF2-40B4-BE49-F238E27FC236}">
                <a16:creationId xmlns:a16="http://schemas.microsoft.com/office/drawing/2014/main" id="{A80069BC-67F1-2940-AF4E-707A4AAA62FC}"/>
              </a:ext>
              <a:ext uri="{C183D7F6-B498-43B3-948B-1728B52AA6E4}">
                <adec:decorative xmlns:adec="http://schemas.microsoft.com/office/drawing/2017/decorative" val="1"/>
              </a:ext>
            </a:extLst>
          </p:cNvPr>
          <p:cNvSpPr>
            <a:spLocks noGrp="1"/>
          </p:cNvSpPr>
          <p:nvPr>
            <p:ph type="pic" sz="quarter" idx="14" hasCustomPrompt="1"/>
          </p:nvPr>
        </p:nvSpPr>
        <p:spPr>
          <a:xfrm>
            <a:off x="2574614"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0" name="Picture Placeholder 18">
            <a:extLst>
              <a:ext uri="{FF2B5EF4-FFF2-40B4-BE49-F238E27FC236}">
                <a16:creationId xmlns:a16="http://schemas.microsoft.com/office/drawing/2014/main" id="{2FC392D1-D3EE-4E4E-A5DA-5B3D0EA39BF6}"/>
              </a:ext>
              <a:ext uri="{C183D7F6-B498-43B3-948B-1728B52AA6E4}">
                <adec:decorative xmlns:adec="http://schemas.microsoft.com/office/drawing/2017/decorative" val="1"/>
              </a:ext>
            </a:extLst>
          </p:cNvPr>
          <p:cNvSpPr>
            <a:spLocks noGrp="1"/>
          </p:cNvSpPr>
          <p:nvPr>
            <p:ph type="pic" sz="quarter" idx="15" hasCustomPrompt="1"/>
          </p:nvPr>
        </p:nvSpPr>
        <p:spPr>
          <a:xfrm>
            <a:off x="4480775"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1" name="Picture Placeholder 18">
            <a:extLst>
              <a:ext uri="{FF2B5EF4-FFF2-40B4-BE49-F238E27FC236}">
                <a16:creationId xmlns:a16="http://schemas.microsoft.com/office/drawing/2014/main" id="{487A4A7F-86FE-7446-8D2B-D7FE25D73618}"/>
              </a:ext>
              <a:ext uri="{C183D7F6-B498-43B3-948B-1728B52AA6E4}">
                <adec:decorative xmlns:adec="http://schemas.microsoft.com/office/drawing/2017/decorative" val="1"/>
              </a:ext>
            </a:extLst>
          </p:cNvPr>
          <p:cNvSpPr>
            <a:spLocks noGrp="1"/>
          </p:cNvSpPr>
          <p:nvPr>
            <p:ph type="pic" sz="quarter" idx="34" hasCustomPrompt="1"/>
          </p:nvPr>
        </p:nvSpPr>
        <p:spPr>
          <a:xfrm>
            <a:off x="6348883"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2" name="Picture Placeholder 18">
            <a:extLst>
              <a:ext uri="{FF2B5EF4-FFF2-40B4-BE49-F238E27FC236}">
                <a16:creationId xmlns:a16="http://schemas.microsoft.com/office/drawing/2014/main" id="{71B15117-8721-2A40-9991-9DFC22E3043A}"/>
              </a:ext>
              <a:ext uri="{C183D7F6-B498-43B3-948B-1728B52AA6E4}">
                <adec:decorative xmlns:adec="http://schemas.microsoft.com/office/drawing/2017/decorative" val="1"/>
              </a:ext>
            </a:extLst>
          </p:cNvPr>
          <p:cNvSpPr>
            <a:spLocks noGrp="1"/>
          </p:cNvSpPr>
          <p:nvPr>
            <p:ph type="pic" sz="quarter" idx="35" hasCustomPrompt="1"/>
          </p:nvPr>
        </p:nvSpPr>
        <p:spPr>
          <a:xfrm>
            <a:off x="8216992"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3" name="Picture Placeholder 18">
            <a:extLst>
              <a:ext uri="{FF2B5EF4-FFF2-40B4-BE49-F238E27FC236}">
                <a16:creationId xmlns:a16="http://schemas.microsoft.com/office/drawing/2014/main" id="{6ED02208-8A7D-5347-B6AD-DF3063DEF3E7}"/>
              </a:ext>
              <a:ext uri="{C183D7F6-B498-43B3-948B-1728B52AA6E4}">
                <adec:decorative xmlns:adec="http://schemas.microsoft.com/office/drawing/2017/decorative" val="1"/>
              </a:ext>
            </a:extLst>
          </p:cNvPr>
          <p:cNvSpPr>
            <a:spLocks noGrp="1"/>
          </p:cNvSpPr>
          <p:nvPr>
            <p:ph type="pic" sz="quarter" idx="31" hasCustomPrompt="1"/>
          </p:nvPr>
        </p:nvSpPr>
        <p:spPr>
          <a:xfrm>
            <a:off x="10085100"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7" name="Folded Corner 26">
            <a:extLst>
              <a:ext uri="{FF2B5EF4-FFF2-40B4-BE49-F238E27FC236}">
                <a16:creationId xmlns:a16="http://schemas.microsoft.com/office/drawing/2014/main" id="{4B7BC363-E585-D946-AE27-F2C0DE3B690B}"/>
              </a:ext>
              <a:ext uri="{C183D7F6-B498-43B3-948B-1728B52AA6E4}">
                <adec:decorative xmlns:adec="http://schemas.microsoft.com/office/drawing/2017/decorative" val="1"/>
              </a:ext>
            </a:extLst>
          </p:cNvPr>
          <p:cNvSpPr/>
          <p:nvPr userDrawn="1"/>
        </p:nvSpPr>
        <p:spPr>
          <a:xfrm>
            <a:off x="-6133" y="-1485900"/>
            <a:ext cx="4800769" cy="12815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Org chart layout option one. Drag and drop teammates into image placeholders. You will need to crop to circle under Picture Format tab. After, under Crop option, change ratio to 1:1 for an symmetric circle.</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3953641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rg chart small">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5198960"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5198960"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238717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238717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425528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425528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6123395"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6123395"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799150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799150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val="1"/>
              </a:ext>
            </a:extLst>
          </p:cNvPr>
          <p:cNvCxnSpPr>
            <a:cxnSpLocks/>
          </p:cNvCxnSpPr>
          <p:nvPr/>
        </p:nvCxnSpPr>
        <p:spPr>
          <a:xfrm>
            <a:off x="3238444" y="4011207"/>
            <a:ext cx="5670179"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val="1"/>
              </a:ext>
            </a:extLst>
          </p:cNvPr>
          <p:cNvCxnSpPr/>
          <p:nvPr/>
        </p:nvCxnSpPr>
        <p:spPr>
          <a:xfrm>
            <a:off x="323844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val="1"/>
              </a:ext>
            </a:extLst>
          </p:cNvPr>
          <p:cNvCxnSpPr>
            <a:cxnSpLocks/>
          </p:cNvCxnSpPr>
          <p:nvPr/>
        </p:nvCxnSpPr>
        <p:spPr>
          <a:xfrm>
            <a:off x="890862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61D2F5BC-53F4-CB42-BF44-26F79C307B27}"/>
              </a:ext>
              <a:ext uri="{C183D7F6-B498-43B3-948B-1728B52AA6E4}">
                <adec:decorative xmlns:adec="http://schemas.microsoft.com/office/drawing/2017/decorative" val="1"/>
              </a:ext>
            </a:extLst>
          </p:cNvPr>
          <p:cNvCxnSpPr>
            <a:cxnSpLocks/>
          </p:cNvCxnSpPr>
          <p:nvPr userDrawn="1"/>
        </p:nvCxnSpPr>
        <p:spPr>
          <a:xfrm>
            <a:off x="3238444" y="4011207"/>
            <a:ext cx="5670179"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D6BA88FF-B862-4B4B-9726-04A3D659755A}"/>
              </a:ext>
              <a:ext uri="{C183D7F6-B498-43B3-948B-1728B52AA6E4}">
                <adec:decorative xmlns:adec="http://schemas.microsoft.com/office/drawing/2017/decorative" val="1"/>
              </a:ext>
            </a:extLst>
          </p:cNvPr>
          <p:cNvCxnSpPr/>
          <p:nvPr userDrawn="1"/>
        </p:nvCxnSpPr>
        <p:spPr>
          <a:xfrm>
            <a:off x="323844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4E6D15FA-6C13-444E-A5FF-6AAF6E13175C}"/>
              </a:ext>
              <a:ext uri="{C183D7F6-B498-43B3-948B-1728B52AA6E4}">
                <adec:decorative xmlns:adec="http://schemas.microsoft.com/office/drawing/2017/decorative" val="1"/>
              </a:ext>
            </a:extLst>
          </p:cNvPr>
          <p:cNvCxnSpPr>
            <a:cxnSpLocks/>
          </p:cNvCxnSpPr>
          <p:nvPr userDrawn="1"/>
        </p:nvCxnSpPr>
        <p:spPr>
          <a:xfrm>
            <a:off x="890862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val="1"/>
              </a:ext>
            </a:extLst>
          </p:cNvPr>
          <p:cNvSpPr>
            <a:spLocks noGrp="1"/>
          </p:cNvSpPr>
          <p:nvPr>
            <p:ph type="pic" sz="quarter" idx="14" hasCustomPrompt="1"/>
          </p:nvPr>
        </p:nvSpPr>
        <p:spPr>
          <a:xfrm>
            <a:off x="257461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val="1"/>
              </a:ext>
            </a:extLst>
          </p:cNvPr>
          <p:cNvSpPr>
            <a:spLocks noGrp="1"/>
          </p:cNvSpPr>
          <p:nvPr>
            <p:ph type="pic" sz="quarter" idx="15" hasCustomPrompt="1"/>
          </p:nvPr>
        </p:nvSpPr>
        <p:spPr>
          <a:xfrm>
            <a:off x="448077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val="1"/>
              </a:ext>
            </a:extLst>
          </p:cNvPr>
          <p:cNvSpPr>
            <a:spLocks noGrp="1"/>
          </p:cNvSpPr>
          <p:nvPr>
            <p:ph type="pic" sz="quarter" idx="25" hasCustomPrompt="1"/>
          </p:nvPr>
        </p:nvSpPr>
        <p:spPr>
          <a:xfrm>
            <a:off x="634888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val="1"/>
              </a:ext>
            </a:extLst>
          </p:cNvPr>
          <p:cNvSpPr>
            <a:spLocks noGrp="1"/>
          </p:cNvSpPr>
          <p:nvPr>
            <p:ph type="pic" sz="quarter" idx="28" hasCustomPrompt="1"/>
          </p:nvPr>
        </p:nvSpPr>
        <p:spPr>
          <a:xfrm>
            <a:off x="821699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val="1"/>
              </a:ext>
            </a:extLst>
          </p:cNvPr>
          <p:cNvSpPr>
            <a:spLocks noGrp="1"/>
          </p:cNvSpPr>
          <p:nvPr>
            <p:ph type="pic" sz="quarter" idx="35" hasCustomPrompt="1"/>
          </p:nvPr>
        </p:nvSpPr>
        <p:spPr>
          <a:xfrm>
            <a:off x="5424449" y="1670413"/>
            <a:ext cx="1343354" cy="1343529"/>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200" b="1">
                <a:solidFill>
                  <a:schemeClr val="accent6"/>
                </a:solidFill>
              </a:defRPr>
            </a:lvl1pPr>
          </a:lstStyle>
          <a:p>
            <a:r>
              <a:rPr lang="en-US"/>
              <a:t>Drag and drop image here</a:t>
            </a:r>
          </a:p>
        </p:txBody>
      </p:sp>
      <p:sp>
        <p:nvSpPr>
          <p:cNvPr id="31" name="Folded Corner 30">
            <a:extLst>
              <a:ext uri="{FF2B5EF4-FFF2-40B4-BE49-F238E27FC236}">
                <a16:creationId xmlns:a16="http://schemas.microsoft.com/office/drawing/2014/main" id="{FA052A1D-2672-564B-82E7-4F15C2FCC309}"/>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3345631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org chart medium">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0" name="Text Placeholder 34">
            <a:extLst>
              <a:ext uri="{FF2B5EF4-FFF2-40B4-BE49-F238E27FC236}">
                <a16:creationId xmlns:a16="http://schemas.microsoft.com/office/drawing/2014/main" id="{C174ADBE-0C80-8B47-93E5-16A2A061114A}"/>
              </a:ext>
            </a:extLst>
          </p:cNvPr>
          <p:cNvSpPr>
            <a:spLocks noGrp="1"/>
          </p:cNvSpPr>
          <p:nvPr>
            <p:ph type="body" sz="quarter" idx="36" hasCustomPrompt="1"/>
          </p:nvPr>
        </p:nvSpPr>
        <p:spPr>
          <a:xfrm>
            <a:off x="4184483"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1" name="Text Placeholder 34">
            <a:extLst>
              <a:ext uri="{FF2B5EF4-FFF2-40B4-BE49-F238E27FC236}">
                <a16:creationId xmlns:a16="http://schemas.microsoft.com/office/drawing/2014/main" id="{C31BDE73-734E-584F-A647-5545AE617FC8}"/>
              </a:ext>
            </a:extLst>
          </p:cNvPr>
          <p:cNvSpPr>
            <a:spLocks noGrp="1"/>
          </p:cNvSpPr>
          <p:nvPr>
            <p:ph type="body" sz="quarter" idx="37" hasCustomPrompt="1"/>
          </p:nvPr>
        </p:nvSpPr>
        <p:spPr>
          <a:xfrm>
            <a:off x="4184483"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6263068"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6263068"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Text Placeholder 34">
            <a:extLst>
              <a:ext uri="{FF2B5EF4-FFF2-40B4-BE49-F238E27FC236}">
                <a16:creationId xmlns:a16="http://schemas.microsoft.com/office/drawing/2014/main" id="{D1E417A5-DE7D-B049-B789-4A8CBF8BD364}"/>
              </a:ext>
            </a:extLst>
          </p:cNvPr>
          <p:cNvSpPr>
            <a:spLocks noGrp="1"/>
          </p:cNvSpPr>
          <p:nvPr>
            <p:ph type="body" sz="quarter" idx="19" hasCustomPrompt="1"/>
          </p:nvPr>
        </p:nvSpPr>
        <p:spPr>
          <a:xfrm>
            <a:off x="1470597"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4" name="Text Placeholder 34">
            <a:extLst>
              <a:ext uri="{FF2B5EF4-FFF2-40B4-BE49-F238E27FC236}">
                <a16:creationId xmlns:a16="http://schemas.microsoft.com/office/drawing/2014/main" id="{78C5FF92-AAAB-1D44-A5ED-37A8DBCD4871}"/>
              </a:ext>
            </a:extLst>
          </p:cNvPr>
          <p:cNvSpPr>
            <a:spLocks noGrp="1"/>
          </p:cNvSpPr>
          <p:nvPr>
            <p:ph type="body" sz="quarter" idx="20" hasCustomPrompt="1"/>
          </p:nvPr>
        </p:nvSpPr>
        <p:spPr>
          <a:xfrm>
            <a:off x="1470597"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333199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333199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520010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520010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7068214"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7068214"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893632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893632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val="1"/>
              </a:ext>
            </a:extLst>
          </p:cNvPr>
          <p:cNvCxnSpPr>
            <a:cxnSpLocks/>
          </p:cNvCxnSpPr>
          <p:nvPr/>
        </p:nvCxnSpPr>
        <p:spPr>
          <a:xfrm>
            <a:off x="2376407" y="4011207"/>
            <a:ext cx="7459558"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val="1"/>
              </a:ext>
            </a:extLst>
          </p:cNvPr>
          <p:cNvCxnSpPr/>
          <p:nvPr/>
        </p:nvCxnSpPr>
        <p:spPr>
          <a:xfrm>
            <a:off x="2376407"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val="1"/>
              </a:ext>
            </a:extLst>
          </p:cNvPr>
          <p:cNvCxnSpPr>
            <a:cxnSpLocks/>
          </p:cNvCxnSpPr>
          <p:nvPr/>
        </p:nvCxnSpPr>
        <p:spPr>
          <a:xfrm>
            <a:off x="9835965"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39F03B6E-2B43-864E-908F-FA04EAF819C8}"/>
              </a:ext>
              <a:ext uri="{C183D7F6-B498-43B3-948B-1728B52AA6E4}">
                <adec:decorative xmlns:adec="http://schemas.microsoft.com/office/drawing/2017/decorative" val="1"/>
              </a:ext>
            </a:extLst>
          </p:cNvPr>
          <p:cNvCxnSpPr>
            <a:cxnSpLocks/>
          </p:cNvCxnSpPr>
          <p:nvPr userDrawn="1"/>
        </p:nvCxnSpPr>
        <p:spPr>
          <a:xfrm>
            <a:off x="2376407" y="4011207"/>
            <a:ext cx="7459558"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D8D26F2B-EFA9-1D42-A179-A5CE29358FEF}"/>
              </a:ext>
              <a:ext uri="{C183D7F6-B498-43B3-948B-1728B52AA6E4}">
                <adec:decorative xmlns:adec="http://schemas.microsoft.com/office/drawing/2017/decorative" val="1"/>
              </a:ext>
            </a:extLst>
          </p:cNvPr>
          <p:cNvCxnSpPr/>
          <p:nvPr userDrawn="1"/>
        </p:nvCxnSpPr>
        <p:spPr>
          <a:xfrm>
            <a:off x="2376407"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9B91AC4A-1030-114C-A685-31612FF9019D}"/>
              </a:ext>
              <a:ext uri="{C183D7F6-B498-43B3-948B-1728B52AA6E4}">
                <adec:decorative xmlns:adec="http://schemas.microsoft.com/office/drawing/2017/decorative" val="1"/>
              </a:ext>
            </a:extLst>
          </p:cNvPr>
          <p:cNvCxnSpPr>
            <a:cxnSpLocks/>
          </p:cNvCxnSpPr>
          <p:nvPr userDrawn="1"/>
        </p:nvCxnSpPr>
        <p:spPr>
          <a:xfrm>
            <a:off x="9835965"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0" name="Picture Placeholder 18">
            <a:extLst>
              <a:ext uri="{FF2B5EF4-FFF2-40B4-BE49-F238E27FC236}">
                <a16:creationId xmlns:a16="http://schemas.microsoft.com/office/drawing/2014/main" id="{0FFFB9B9-FF5C-3B43-AC34-E0E4BFB1FBF3}"/>
              </a:ext>
              <a:ext uri="{C183D7F6-B498-43B3-948B-1728B52AA6E4}">
                <adec:decorative xmlns:adec="http://schemas.microsoft.com/office/drawing/2017/decorative" val="1"/>
              </a:ext>
            </a:extLst>
          </p:cNvPr>
          <p:cNvSpPr>
            <a:spLocks noGrp="1"/>
          </p:cNvSpPr>
          <p:nvPr>
            <p:ph type="pic" sz="quarter" idx="13" hasCustomPrompt="1"/>
          </p:nvPr>
        </p:nvSpPr>
        <p:spPr>
          <a:xfrm>
            <a:off x="1696086"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val="1"/>
              </a:ext>
            </a:extLst>
          </p:cNvPr>
          <p:cNvSpPr>
            <a:spLocks noGrp="1"/>
          </p:cNvSpPr>
          <p:nvPr>
            <p:ph type="pic" sz="quarter" idx="14" hasCustomPrompt="1"/>
          </p:nvPr>
        </p:nvSpPr>
        <p:spPr>
          <a:xfrm>
            <a:off x="351943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val="1"/>
              </a:ext>
            </a:extLst>
          </p:cNvPr>
          <p:cNvSpPr>
            <a:spLocks noGrp="1"/>
          </p:cNvSpPr>
          <p:nvPr>
            <p:ph type="pic" sz="quarter" idx="15" hasCustomPrompt="1"/>
          </p:nvPr>
        </p:nvSpPr>
        <p:spPr>
          <a:xfrm>
            <a:off x="542559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val="1"/>
              </a:ext>
            </a:extLst>
          </p:cNvPr>
          <p:cNvSpPr>
            <a:spLocks noGrp="1"/>
          </p:cNvSpPr>
          <p:nvPr>
            <p:ph type="pic" sz="quarter" idx="25" hasCustomPrompt="1"/>
          </p:nvPr>
        </p:nvSpPr>
        <p:spPr>
          <a:xfrm>
            <a:off x="729370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val="1"/>
              </a:ext>
            </a:extLst>
          </p:cNvPr>
          <p:cNvSpPr>
            <a:spLocks noGrp="1"/>
          </p:cNvSpPr>
          <p:nvPr>
            <p:ph type="pic" sz="quarter" idx="28" hasCustomPrompt="1"/>
          </p:nvPr>
        </p:nvSpPr>
        <p:spPr>
          <a:xfrm>
            <a:off x="916181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8" name="Picture Placeholder 18">
            <a:extLst>
              <a:ext uri="{FF2B5EF4-FFF2-40B4-BE49-F238E27FC236}">
                <a16:creationId xmlns:a16="http://schemas.microsoft.com/office/drawing/2014/main" id="{F465982D-6941-AD45-8373-E73F5E887B1E}"/>
              </a:ext>
              <a:ext uri="{C183D7F6-B498-43B3-948B-1728B52AA6E4}">
                <adec:decorative xmlns:adec="http://schemas.microsoft.com/office/drawing/2017/decorative" val="1"/>
              </a:ext>
            </a:extLst>
          </p:cNvPr>
          <p:cNvSpPr>
            <a:spLocks noGrp="1"/>
          </p:cNvSpPr>
          <p:nvPr>
            <p:ph type="pic" sz="quarter" idx="34" hasCustomPrompt="1"/>
          </p:nvPr>
        </p:nvSpPr>
        <p:spPr>
          <a:xfrm>
            <a:off x="4371919"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val="1"/>
              </a:ext>
            </a:extLst>
          </p:cNvPr>
          <p:cNvSpPr>
            <a:spLocks noGrp="1"/>
          </p:cNvSpPr>
          <p:nvPr>
            <p:ph type="pic" sz="quarter" idx="35" hasCustomPrompt="1"/>
          </p:nvPr>
        </p:nvSpPr>
        <p:spPr>
          <a:xfrm>
            <a:off x="6488557" y="1670413"/>
            <a:ext cx="1343354" cy="1343529"/>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200" b="1">
                <a:solidFill>
                  <a:schemeClr val="accent6"/>
                </a:solidFill>
              </a:defRPr>
            </a:lvl1pPr>
          </a:lstStyle>
          <a:p>
            <a:r>
              <a:rPr lang="en-US"/>
              <a:t>Drag and drop image here</a:t>
            </a:r>
          </a:p>
        </p:txBody>
      </p:sp>
      <p:sp>
        <p:nvSpPr>
          <p:cNvPr id="35" name="Folded Corner 34">
            <a:extLst>
              <a:ext uri="{FF2B5EF4-FFF2-40B4-BE49-F238E27FC236}">
                <a16:creationId xmlns:a16="http://schemas.microsoft.com/office/drawing/2014/main" id="{8A465DE0-08DA-0D4D-806D-F73F2B671FE7}"/>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89619965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org chart larg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0" name="Text Placeholder 34">
            <a:extLst>
              <a:ext uri="{FF2B5EF4-FFF2-40B4-BE49-F238E27FC236}">
                <a16:creationId xmlns:a16="http://schemas.microsoft.com/office/drawing/2014/main" id="{C174ADBE-0C80-8B47-93E5-16A2A061114A}"/>
              </a:ext>
            </a:extLst>
          </p:cNvPr>
          <p:cNvSpPr>
            <a:spLocks noGrp="1"/>
          </p:cNvSpPr>
          <p:nvPr>
            <p:ph type="body" sz="quarter" idx="36" hasCustomPrompt="1"/>
          </p:nvPr>
        </p:nvSpPr>
        <p:spPr>
          <a:xfrm>
            <a:off x="3120376"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1" name="Text Placeholder 34">
            <a:extLst>
              <a:ext uri="{FF2B5EF4-FFF2-40B4-BE49-F238E27FC236}">
                <a16:creationId xmlns:a16="http://schemas.microsoft.com/office/drawing/2014/main" id="{C31BDE73-734E-584F-A647-5545AE617FC8}"/>
              </a:ext>
            </a:extLst>
          </p:cNvPr>
          <p:cNvSpPr>
            <a:spLocks noGrp="1"/>
          </p:cNvSpPr>
          <p:nvPr>
            <p:ph type="body" sz="quarter" idx="37" hasCustomPrompt="1"/>
          </p:nvPr>
        </p:nvSpPr>
        <p:spPr>
          <a:xfrm>
            <a:off x="3120376"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5198960"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5198960"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5" name="Text Placeholder 34">
            <a:extLst>
              <a:ext uri="{FF2B5EF4-FFF2-40B4-BE49-F238E27FC236}">
                <a16:creationId xmlns:a16="http://schemas.microsoft.com/office/drawing/2014/main" id="{4683A2E9-6ED3-CD42-A404-AA2ECDC9E200}"/>
              </a:ext>
            </a:extLst>
          </p:cNvPr>
          <p:cNvSpPr>
            <a:spLocks noGrp="1"/>
          </p:cNvSpPr>
          <p:nvPr>
            <p:ph type="body" sz="quarter" idx="41" hasCustomPrompt="1"/>
          </p:nvPr>
        </p:nvSpPr>
        <p:spPr>
          <a:xfrm>
            <a:off x="7214735"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6" name="Text Placeholder 34">
            <a:extLst>
              <a:ext uri="{FF2B5EF4-FFF2-40B4-BE49-F238E27FC236}">
                <a16:creationId xmlns:a16="http://schemas.microsoft.com/office/drawing/2014/main" id="{FBF26F31-30B4-414A-9ADC-C9E9AD0094BF}"/>
              </a:ext>
            </a:extLst>
          </p:cNvPr>
          <p:cNvSpPr>
            <a:spLocks noGrp="1"/>
          </p:cNvSpPr>
          <p:nvPr>
            <p:ph type="body" sz="quarter" idx="42" hasCustomPrompt="1"/>
          </p:nvPr>
        </p:nvSpPr>
        <p:spPr>
          <a:xfrm>
            <a:off x="7214735"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Text Placeholder 34">
            <a:extLst>
              <a:ext uri="{FF2B5EF4-FFF2-40B4-BE49-F238E27FC236}">
                <a16:creationId xmlns:a16="http://schemas.microsoft.com/office/drawing/2014/main" id="{D1E417A5-DE7D-B049-B789-4A8CBF8BD364}"/>
              </a:ext>
            </a:extLst>
          </p:cNvPr>
          <p:cNvSpPr>
            <a:spLocks noGrp="1"/>
          </p:cNvSpPr>
          <p:nvPr>
            <p:ph type="body" sz="quarter" idx="19" hasCustomPrompt="1"/>
          </p:nvPr>
        </p:nvSpPr>
        <p:spPr>
          <a:xfrm>
            <a:off x="525777"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4" name="Text Placeholder 34">
            <a:extLst>
              <a:ext uri="{FF2B5EF4-FFF2-40B4-BE49-F238E27FC236}">
                <a16:creationId xmlns:a16="http://schemas.microsoft.com/office/drawing/2014/main" id="{78C5FF92-AAAB-1D44-A5ED-37A8DBCD4871}"/>
              </a:ext>
            </a:extLst>
          </p:cNvPr>
          <p:cNvSpPr>
            <a:spLocks noGrp="1"/>
          </p:cNvSpPr>
          <p:nvPr>
            <p:ph type="body" sz="quarter" idx="20" hasCustomPrompt="1"/>
          </p:nvPr>
        </p:nvSpPr>
        <p:spPr>
          <a:xfrm>
            <a:off x="525777"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238717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238717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425528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425528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6123395"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6123395"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799150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799150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6" name="Text Placeholder 34">
            <a:extLst>
              <a:ext uri="{FF2B5EF4-FFF2-40B4-BE49-F238E27FC236}">
                <a16:creationId xmlns:a16="http://schemas.microsoft.com/office/drawing/2014/main" id="{E8476353-55A1-6F47-B2F1-AE42FDC3E9B6}"/>
              </a:ext>
            </a:extLst>
          </p:cNvPr>
          <p:cNvSpPr>
            <a:spLocks noGrp="1"/>
          </p:cNvSpPr>
          <p:nvPr>
            <p:ph type="body" sz="quarter" idx="32" hasCustomPrompt="1"/>
          </p:nvPr>
        </p:nvSpPr>
        <p:spPr>
          <a:xfrm>
            <a:off x="9859611"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7" name="Text Placeholder 34">
            <a:extLst>
              <a:ext uri="{FF2B5EF4-FFF2-40B4-BE49-F238E27FC236}">
                <a16:creationId xmlns:a16="http://schemas.microsoft.com/office/drawing/2014/main" id="{43565CD6-A0BB-8046-97AC-42E5774F6B4F}"/>
              </a:ext>
            </a:extLst>
          </p:cNvPr>
          <p:cNvSpPr>
            <a:spLocks noGrp="1"/>
          </p:cNvSpPr>
          <p:nvPr>
            <p:ph type="body" sz="quarter" idx="33" hasCustomPrompt="1"/>
          </p:nvPr>
        </p:nvSpPr>
        <p:spPr>
          <a:xfrm>
            <a:off x="9859611"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val="1"/>
              </a:ext>
            </a:extLst>
          </p:cNvPr>
          <p:cNvCxnSpPr>
            <a:cxnSpLocks/>
          </p:cNvCxnSpPr>
          <p:nvPr/>
        </p:nvCxnSpPr>
        <p:spPr>
          <a:xfrm>
            <a:off x="1422943" y="4011207"/>
            <a:ext cx="9333834"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val="1"/>
              </a:ext>
            </a:extLst>
          </p:cNvPr>
          <p:cNvCxnSpPr/>
          <p:nvPr/>
        </p:nvCxnSpPr>
        <p:spPr>
          <a:xfrm>
            <a:off x="142294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val="1"/>
              </a:ext>
            </a:extLst>
          </p:cNvPr>
          <p:cNvCxnSpPr/>
          <p:nvPr/>
        </p:nvCxnSpPr>
        <p:spPr>
          <a:xfrm>
            <a:off x="10756776"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87882A66-2C1B-8D4B-BF39-38553578A1B4}"/>
              </a:ext>
              <a:ext uri="{C183D7F6-B498-43B3-948B-1728B52AA6E4}">
                <adec:decorative xmlns:adec="http://schemas.microsoft.com/office/drawing/2017/decorative" val="1"/>
              </a:ext>
            </a:extLst>
          </p:cNvPr>
          <p:cNvCxnSpPr>
            <a:cxnSpLocks/>
          </p:cNvCxnSpPr>
          <p:nvPr userDrawn="1"/>
        </p:nvCxnSpPr>
        <p:spPr>
          <a:xfrm>
            <a:off x="1422943" y="4011207"/>
            <a:ext cx="9333834"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5C0A28D9-7092-8743-977B-F989ABD9F065}"/>
              </a:ext>
              <a:ext uri="{C183D7F6-B498-43B3-948B-1728B52AA6E4}">
                <adec:decorative xmlns:adec="http://schemas.microsoft.com/office/drawing/2017/decorative" val="1"/>
              </a:ext>
            </a:extLst>
          </p:cNvPr>
          <p:cNvCxnSpPr/>
          <p:nvPr userDrawn="1"/>
        </p:nvCxnSpPr>
        <p:spPr>
          <a:xfrm>
            <a:off x="142294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3AA0E16F-B4B9-9D41-98FE-F0624EA246D8}"/>
              </a:ext>
              <a:ext uri="{C183D7F6-B498-43B3-948B-1728B52AA6E4}">
                <adec:decorative xmlns:adec="http://schemas.microsoft.com/office/drawing/2017/decorative" val="1"/>
              </a:ext>
            </a:extLst>
          </p:cNvPr>
          <p:cNvCxnSpPr/>
          <p:nvPr userDrawn="1"/>
        </p:nvCxnSpPr>
        <p:spPr>
          <a:xfrm>
            <a:off x="10756776"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0" name="Picture Placeholder 18">
            <a:extLst>
              <a:ext uri="{FF2B5EF4-FFF2-40B4-BE49-F238E27FC236}">
                <a16:creationId xmlns:a16="http://schemas.microsoft.com/office/drawing/2014/main" id="{0FFFB9B9-FF5C-3B43-AC34-E0E4BFB1FBF3}"/>
              </a:ext>
              <a:ext uri="{C183D7F6-B498-43B3-948B-1728B52AA6E4}">
                <adec:decorative xmlns:adec="http://schemas.microsoft.com/office/drawing/2017/decorative" val="1"/>
              </a:ext>
            </a:extLst>
          </p:cNvPr>
          <p:cNvSpPr>
            <a:spLocks noGrp="1"/>
          </p:cNvSpPr>
          <p:nvPr>
            <p:ph type="pic" sz="quarter" idx="13" hasCustomPrompt="1"/>
          </p:nvPr>
        </p:nvSpPr>
        <p:spPr>
          <a:xfrm>
            <a:off x="751266"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val="1"/>
              </a:ext>
            </a:extLst>
          </p:cNvPr>
          <p:cNvSpPr>
            <a:spLocks noGrp="1"/>
          </p:cNvSpPr>
          <p:nvPr>
            <p:ph type="pic" sz="quarter" idx="14" hasCustomPrompt="1"/>
          </p:nvPr>
        </p:nvSpPr>
        <p:spPr>
          <a:xfrm>
            <a:off x="257461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val="1"/>
              </a:ext>
            </a:extLst>
          </p:cNvPr>
          <p:cNvSpPr>
            <a:spLocks noGrp="1"/>
          </p:cNvSpPr>
          <p:nvPr>
            <p:ph type="pic" sz="quarter" idx="15" hasCustomPrompt="1"/>
          </p:nvPr>
        </p:nvSpPr>
        <p:spPr>
          <a:xfrm>
            <a:off x="448077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val="1"/>
              </a:ext>
            </a:extLst>
          </p:cNvPr>
          <p:cNvSpPr>
            <a:spLocks noGrp="1"/>
          </p:cNvSpPr>
          <p:nvPr>
            <p:ph type="pic" sz="quarter" idx="25" hasCustomPrompt="1"/>
          </p:nvPr>
        </p:nvSpPr>
        <p:spPr>
          <a:xfrm>
            <a:off x="634888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val="1"/>
              </a:ext>
            </a:extLst>
          </p:cNvPr>
          <p:cNvSpPr>
            <a:spLocks noGrp="1"/>
          </p:cNvSpPr>
          <p:nvPr>
            <p:ph type="pic" sz="quarter" idx="28" hasCustomPrompt="1"/>
          </p:nvPr>
        </p:nvSpPr>
        <p:spPr>
          <a:xfrm>
            <a:off x="821699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2" name="Picture Placeholder 18">
            <a:extLst>
              <a:ext uri="{FF2B5EF4-FFF2-40B4-BE49-F238E27FC236}">
                <a16:creationId xmlns:a16="http://schemas.microsoft.com/office/drawing/2014/main" id="{E5646DAF-80DC-EE47-9B60-A3DF47E75013}"/>
              </a:ext>
              <a:ext uri="{C183D7F6-B498-43B3-948B-1728B52AA6E4}">
                <adec:decorative xmlns:adec="http://schemas.microsoft.com/office/drawing/2017/decorative" val="1"/>
              </a:ext>
            </a:extLst>
          </p:cNvPr>
          <p:cNvSpPr>
            <a:spLocks noGrp="1"/>
          </p:cNvSpPr>
          <p:nvPr>
            <p:ph type="pic" sz="quarter" idx="31" hasCustomPrompt="1"/>
          </p:nvPr>
        </p:nvSpPr>
        <p:spPr>
          <a:xfrm>
            <a:off x="10085100"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8" name="Picture Placeholder 18">
            <a:extLst>
              <a:ext uri="{FF2B5EF4-FFF2-40B4-BE49-F238E27FC236}">
                <a16:creationId xmlns:a16="http://schemas.microsoft.com/office/drawing/2014/main" id="{F465982D-6941-AD45-8373-E73F5E887B1E}"/>
              </a:ext>
              <a:ext uri="{C183D7F6-B498-43B3-948B-1728B52AA6E4}">
                <adec:decorative xmlns:adec="http://schemas.microsoft.com/office/drawing/2017/decorative" val="1"/>
              </a:ext>
            </a:extLst>
          </p:cNvPr>
          <p:cNvSpPr>
            <a:spLocks noGrp="1"/>
          </p:cNvSpPr>
          <p:nvPr>
            <p:ph type="pic" sz="quarter" idx="34" hasCustomPrompt="1"/>
          </p:nvPr>
        </p:nvSpPr>
        <p:spPr>
          <a:xfrm>
            <a:off x="3307811"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val="1"/>
              </a:ext>
            </a:extLst>
          </p:cNvPr>
          <p:cNvSpPr>
            <a:spLocks noGrp="1"/>
          </p:cNvSpPr>
          <p:nvPr>
            <p:ph type="pic" sz="quarter" idx="35" hasCustomPrompt="1"/>
          </p:nvPr>
        </p:nvSpPr>
        <p:spPr>
          <a:xfrm>
            <a:off x="5424449"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4" name="Picture Placeholder 18">
            <a:extLst>
              <a:ext uri="{FF2B5EF4-FFF2-40B4-BE49-F238E27FC236}">
                <a16:creationId xmlns:a16="http://schemas.microsoft.com/office/drawing/2014/main" id="{AE31D219-1C3B-0F46-892C-276CF6EC868D}"/>
              </a:ext>
              <a:ext uri="{C183D7F6-B498-43B3-948B-1728B52AA6E4}">
                <adec:decorative xmlns:adec="http://schemas.microsoft.com/office/drawing/2017/decorative" val="1"/>
              </a:ext>
            </a:extLst>
          </p:cNvPr>
          <p:cNvSpPr>
            <a:spLocks noGrp="1"/>
          </p:cNvSpPr>
          <p:nvPr>
            <p:ph type="pic" sz="quarter" idx="40" hasCustomPrompt="1"/>
          </p:nvPr>
        </p:nvSpPr>
        <p:spPr>
          <a:xfrm>
            <a:off x="7440224"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9" name="Folded Corner 38">
            <a:extLst>
              <a:ext uri="{FF2B5EF4-FFF2-40B4-BE49-F238E27FC236}">
                <a16:creationId xmlns:a16="http://schemas.microsoft.com/office/drawing/2014/main" id="{9E72D902-DC82-0447-9C25-89A7C0DE40BB}"/>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7915676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EFAF5"/>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D369704A-8C9D-7045-8A49-A2B1C04A59E2}"/>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3" name="Folded Corner 2">
            <a:extLst>
              <a:ext uri="{FF2B5EF4-FFF2-40B4-BE49-F238E27FC236}">
                <a16:creationId xmlns:a16="http://schemas.microsoft.com/office/drawing/2014/main" id="{A2CCF22E-BD16-B14B-9AF4-B731E6FB9513}"/>
              </a:ext>
            </a:extLst>
          </p:cNvPr>
          <p:cNvSpPr/>
          <p:nvPr userDrawn="1"/>
        </p:nvSpPr>
        <p:spPr>
          <a:xfrm>
            <a:off x="0" y="-1104900"/>
            <a:ext cx="4115058" cy="8236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a multi-purpose title only layout. </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Make sure to keep your slide titles short and clear.</a:t>
            </a:r>
            <a:endParaRPr lang="en-US" sz="1200" b="1">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56822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_title 2">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03F8AB21-FEB2-E543-B0CA-913DED33CC65}"/>
              </a:ext>
              <a:ext uri="{C183D7F6-B498-43B3-948B-1728B52AA6E4}">
                <adec:decorative xmlns:adec="http://schemas.microsoft.com/office/drawing/2017/decorative" val="1"/>
              </a:ext>
            </a:extLst>
          </p:cNvPr>
          <p:cNvSpPr/>
          <p:nvPr userDrawn="1"/>
        </p:nvSpPr>
        <p:spPr>
          <a:xfrm>
            <a:off x="1119681" y="784545"/>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Rectangle 21">
            <a:extLst>
              <a:ext uri="{FF2B5EF4-FFF2-40B4-BE49-F238E27FC236}">
                <a16:creationId xmlns:a16="http://schemas.microsoft.com/office/drawing/2014/main" id="{66A452C1-6E9B-9444-AA3C-550E2CAED8BD}"/>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DCE6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3" name="Freeform 22">
            <a:extLst>
              <a:ext uri="{FF2B5EF4-FFF2-40B4-BE49-F238E27FC236}">
                <a16:creationId xmlns:a16="http://schemas.microsoft.com/office/drawing/2014/main" id="{506E5382-3525-6242-92A4-2E7737E8883D}"/>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24" name="Title 2">
            <a:extLst>
              <a:ext uri="{FF2B5EF4-FFF2-40B4-BE49-F238E27FC236}">
                <a16:creationId xmlns:a16="http://schemas.microsoft.com/office/drawing/2014/main" id="{20AE0E6E-6535-6A49-8B45-EBEDBF12F2AA}"/>
              </a:ext>
            </a:extLst>
          </p:cNvPr>
          <p:cNvSpPr>
            <a:spLocks noGrp="1"/>
          </p:cNvSpPr>
          <p:nvPr>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bg2"/>
                </a:solidFill>
                <a:ea typeface="+mn-ea"/>
                <a:cs typeface="+mn-cs"/>
              </a:defRPr>
            </a:lvl1pPr>
          </a:lstStyle>
          <a:p>
            <a:pPr marL="0" lvl="0" indent="0">
              <a:spcBef>
                <a:spcPts val="1000"/>
              </a:spcBef>
              <a:buFontTx/>
            </a:pPr>
            <a:r>
              <a:rPr lang="en-US"/>
              <a:t>Enter slide title here</a:t>
            </a:r>
          </a:p>
        </p:txBody>
      </p:sp>
      <p:sp>
        <p:nvSpPr>
          <p:cNvPr id="25" name="Text Placeholder 17">
            <a:extLst>
              <a:ext uri="{FF2B5EF4-FFF2-40B4-BE49-F238E27FC236}">
                <a16:creationId xmlns:a16="http://schemas.microsoft.com/office/drawing/2014/main" id="{B2A94911-8934-724E-AEE7-976899B9FF32}"/>
              </a:ext>
            </a:extLst>
          </p:cNvPr>
          <p:cNvSpPr>
            <a:spLocks noGrp="1"/>
          </p:cNvSpPr>
          <p:nvPr userDrawn="1">
            <p:ph type="body" sz="quarter" idx="13" hasCustomPrompt="1"/>
          </p:nvPr>
        </p:nvSpPr>
        <p:spPr>
          <a:xfrm>
            <a:off x="2938874" y="3448033"/>
            <a:ext cx="4451564"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8" name="Folded Corner 7">
            <a:extLst>
              <a:ext uri="{FF2B5EF4-FFF2-40B4-BE49-F238E27FC236}">
                <a16:creationId xmlns:a16="http://schemas.microsoft.com/office/drawing/2014/main" id="{B8DF32CB-F753-BF45-A521-003C04E2D9E7}"/>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0" name="Logo">
            <a:extLst>
              <a:ext uri="{FF2B5EF4-FFF2-40B4-BE49-F238E27FC236}">
                <a16:creationId xmlns:a16="http://schemas.microsoft.com/office/drawing/2014/main" id="{D83D9E9E-5FD8-EC4E-9BFE-DFB2A413DE8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393770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 subtitle only">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685800"/>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here</a:t>
            </a:r>
          </a:p>
        </p:txBody>
      </p:sp>
      <p:sp>
        <p:nvSpPr>
          <p:cNvPr id="4" name="Folded Corner 3">
            <a:extLst>
              <a:ext uri="{FF2B5EF4-FFF2-40B4-BE49-F238E27FC236}">
                <a16:creationId xmlns:a16="http://schemas.microsoft.com/office/drawing/2014/main" id="{00F0ED64-753C-D44B-B6D0-646151DB6B98}"/>
              </a:ext>
            </a:extLst>
          </p:cNvPr>
          <p:cNvSpPr/>
          <p:nvPr userDrawn="1"/>
        </p:nvSpPr>
        <p:spPr>
          <a:xfrm>
            <a:off x="0" y="-1219200"/>
            <a:ext cx="4457913" cy="9379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a multi-purpose title and subtitle layout.</a:t>
            </a:r>
          </a:p>
          <a:p>
            <a:endParaRPr lang="en-US" sz="1200" b="1">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Make sure to keep your slide titles short and clear. Only add subtitles if it adds the message.</a:t>
            </a:r>
            <a:endParaRPr lang="en-US" sz="1200" b="1">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2832313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s 2 topics side by sid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E7BEBB4-3F36-8646-973A-A78CEB7C196F}"/>
              </a:ext>
              <a:ext uri="{C183D7F6-B498-43B3-948B-1728B52AA6E4}">
                <adec:decorative xmlns:adec="http://schemas.microsoft.com/office/drawing/2017/decorative" val="1"/>
              </a:ext>
            </a:extLst>
          </p:cNvPr>
          <p:cNvSpPr/>
          <p:nvPr/>
        </p:nvSpPr>
        <p:spPr>
          <a:xfrm>
            <a:off x="762695" y="1809244"/>
            <a:ext cx="5195650" cy="504875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a:extLst>
              <a:ext uri="{FF2B5EF4-FFF2-40B4-BE49-F238E27FC236}">
                <a16:creationId xmlns:a16="http://schemas.microsoft.com/office/drawing/2014/main" id="{FDC60FE4-08B6-EA4A-9463-3B69B49C2A18}"/>
              </a:ext>
              <a:ext uri="{C183D7F6-B498-43B3-948B-1728B52AA6E4}">
                <adec:decorative xmlns:adec="http://schemas.microsoft.com/office/drawing/2017/decorative" val="1"/>
              </a:ext>
            </a:extLst>
          </p:cNvPr>
          <p:cNvSpPr/>
          <p:nvPr/>
        </p:nvSpPr>
        <p:spPr>
          <a:xfrm>
            <a:off x="6261751" y="1809244"/>
            <a:ext cx="5129460"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a:extLst>
              <a:ext uri="{FF2B5EF4-FFF2-40B4-BE49-F238E27FC236}">
                <a16:creationId xmlns:a16="http://schemas.microsoft.com/office/drawing/2014/main" id="{62716F0D-A83B-204C-9A61-5E7F687DD3D5}"/>
              </a:ext>
              <a:ext uri="{C183D7F6-B498-43B3-948B-1728B52AA6E4}">
                <adec:decorative xmlns:adec="http://schemas.microsoft.com/office/drawing/2017/decorative" val="1"/>
              </a:ext>
            </a:extLst>
          </p:cNvPr>
          <p:cNvSpPr/>
          <p:nvPr/>
        </p:nvSpPr>
        <p:spPr>
          <a:xfrm flipV="1">
            <a:off x="977643" y="2512103"/>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3" name="Rectangle 12">
            <a:extLst>
              <a:ext uri="{FF2B5EF4-FFF2-40B4-BE49-F238E27FC236}">
                <a16:creationId xmlns:a16="http://schemas.microsoft.com/office/drawing/2014/main" id="{4A5D1ADE-6E40-2140-AAC7-17DA52B4B884}"/>
              </a:ext>
              <a:ext uri="{C183D7F6-B498-43B3-948B-1728B52AA6E4}">
                <adec:decorative xmlns:adec="http://schemas.microsoft.com/office/drawing/2017/decorative" val="1"/>
              </a:ext>
            </a:extLst>
          </p:cNvPr>
          <p:cNvSpPr/>
          <p:nvPr/>
        </p:nvSpPr>
        <p:spPr>
          <a:xfrm flipV="1">
            <a:off x="6523349" y="2512103"/>
            <a:ext cx="449341"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 name="Title Placeholder 1">
            <a:extLst>
              <a:ext uri="{FF2B5EF4-FFF2-40B4-BE49-F238E27FC236}">
                <a16:creationId xmlns:a16="http://schemas.microsoft.com/office/drawing/2014/main" id="{D369704A-8C9D-7045-8A49-A2B1C04A59E2}"/>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23" name="Text Placeholder 8">
            <a:extLst>
              <a:ext uri="{FF2B5EF4-FFF2-40B4-BE49-F238E27FC236}">
                <a16:creationId xmlns:a16="http://schemas.microsoft.com/office/drawing/2014/main" id="{194034E8-B5B3-7B4A-961C-240ADFAF6E4F}"/>
              </a:ext>
            </a:extLst>
          </p:cNvPr>
          <p:cNvSpPr>
            <a:spLocks noGrp="1"/>
          </p:cNvSpPr>
          <p:nvPr userDrawn="1">
            <p:ph type="body" sz="quarter" idx="14"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14" name="Text Placeholder 13">
            <a:extLst>
              <a:ext uri="{FF2B5EF4-FFF2-40B4-BE49-F238E27FC236}">
                <a16:creationId xmlns:a16="http://schemas.microsoft.com/office/drawing/2014/main" id="{C9A703E1-FCDF-6545-BC1B-091CE6B82F57}"/>
              </a:ext>
            </a:extLst>
          </p:cNvPr>
          <p:cNvSpPr>
            <a:spLocks noGrp="1"/>
          </p:cNvSpPr>
          <p:nvPr userDrawn="1">
            <p:ph type="body" sz="quarter" idx="10" hasCustomPrompt="1"/>
          </p:nvPr>
        </p:nvSpPr>
        <p:spPr>
          <a:xfrm>
            <a:off x="931196" y="2033379"/>
            <a:ext cx="3382517" cy="633413"/>
          </a:xfrm>
        </p:spPr>
        <p:txBody>
          <a:bodyPr>
            <a:normAutofit/>
          </a:bodyPr>
          <a:lstStyle>
            <a:lvl1pPr marL="0" indent="0">
              <a:buNone/>
              <a:defRPr sz="2200">
                <a:solidFill>
                  <a:schemeClr val="bg2"/>
                </a:solidFill>
              </a:defRPr>
            </a:lvl1pPr>
          </a:lstStyle>
          <a:p>
            <a:pPr lvl="0"/>
            <a:r>
              <a:rPr lang="en-US"/>
              <a:t>Enter topic header</a:t>
            </a:r>
          </a:p>
        </p:txBody>
      </p:sp>
      <p:sp>
        <p:nvSpPr>
          <p:cNvPr id="16" name="Text Placeholder 15">
            <a:extLst>
              <a:ext uri="{FF2B5EF4-FFF2-40B4-BE49-F238E27FC236}">
                <a16:creationId xmlns:a16="http://schemas.microsoft.com/office/drawing/2014/main" id="{0FA706E7-6BC9-C647-83DB-B6E49D1BFA4B}"/>
              </a:ext>
            </a:extLst>
          </p:cNvPr>
          <p:cNvSpPr>
            <a:spLocks noGrp="1"/>
          </p:cNvSpPr>
          <p:nvPr userDrawn="1">
            <p:ph type="body" sz="quarter" idx="11" hasCustomPrompt="1"/>
          </p:nvPr>
        </p:nvSpPr>
        <p:spPr>
          <a:xfrm>
            <a:off x="931197" y="2720364"/>
            <a:ext cx="4442040" cy="1820863"/>
          </a:xfrm>
        </p:spPr>
        <p:txBody>
          <a:bodyPr>
            <a:normAutofit/>
          </a:bodyPr>
          <a:lstStyle>
            <a:lvl1pPr marL="285693" indent="-285693">
              <a:lnSpc>
                <a:spcPts val="2160"/>
              </a:lnSpc>
              <a:buFont typeface="Arial" panose="020B0604020202020204" pitchFamily="34" charset="0"/>
              <a:buChar char="•"/>
              <a:defRPr sz="1800" b="0" i="0">
                <a:solidFill>
                  <a:schemeClr val="accent6"/>
                </a:solidFill>
                <a:latin typeface="Community Light" panose="02000303040000020003" pitchFamily="2" charset="0"/>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 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sed. et in in</a:t>
            </a:r>
          </a:p>
          <a:p>
            <a:pPr lvl="0"/>
            <a:r>
              <a:rPr lang="en-US"/>
              <a:t>Non </a:t>
            </a:r>
            <a:r>
              <a:rPr lang="en-US" err="1"/>
              <a:t>consequuntur</a:t>
            </a:r>
            <a:r>
              <a:rPr lang="en-US"/>
              <a:t>. </a:t>
            </a:r>
            <a:r>
              <a:rPr lang="en-US" err="1"/>
              <a:t>homines</a:t>
            </a:r>
            <a:r>
              <a:rPr lang="en-US"/>
              <a:t> res </a:t>
            </a:r>
            <a:r>
              <a:rPr lang="en-US" err="1"/>
              <a:t>facere</a:t>
            </a:r>
            <a:r>
              <a:rPr lang="en-US"/>
              <a:t> </a:t>
            </a:r>
            <a:r>
              <a:rPr lang="en-US" err="1"/>
              <a:t>Itaque</a:t>
            </a:r>
            <a:r>
              <a:rPr lang="en-US"/>
              <a:t> </a:t>
            </a:r>
            <a:r>
              <a:rPr lang="en-US" err="1"/>
              <a:t>orationem</a:t>
            </a:r>
            <a:r>
              <a:rPr lang="en-US"/>
              <a:t>.</a:t>
            </a:r>
          </a:p>
        </p:txBody>
      </p:sp>
      <p:sp>
        <p:nvSpPr>
          <p:cNvPr id="20" name="Text Placeholder 13">
            <a:extLst>
              <a:ext uri="{FF2B5EF4-FFF2-40B4-BE49-F238E27FC236}">
                <a16:creationId xmlns:a16="http://schemas.microsoft.com/office/drawing/2014/main" id="{25857958-4E2C-294E-AEA7-941CE1D6EB3F}"/>
              </a:ext>
            </a:extLst>
          </p:cNvPr>
          <p:cNvSpPr>
            <a:spLocks noGrp="1"/>
          </p:cNvSpPr>
          <p:nvPr userDrawn="1">
            <p:ph type="body" sz="quarter" idx="12" hasCustomPrompt="1"/>
          </p:nvPr>
        </p:nvSpPr>
        <p:spPr>
          <a:xfrm>
            <a:off x="6480186" y="2033379"/>
            <a:ext cx="3382517" cy="633413"/>
          </a:xfrm>
        </p:spPr>
        <p:txBody>
          <a:bodyPr>
            <a:normAutofit/>
          </a:bodyPr>
          <a:lstStyle>
            <a:lvl1pPr marL="0" indent="0">
              <a:buNone/>
              <a:defRPr sz="2200">
                <a:solidFill>
                  <a:schemeClr val="bg2"/>
                </a:solidFill>
              </a:defRPr>
            </a:lvl1pPr>
          </a:lstStyle>
          <a:p>
            <a:pPr lvl="0"/>
            <a:r>
              <a:rPr lang="en-US"/>
              <a:t>Enter topic header</a:t>
            </a:r>
          </a:p>
        </p:txBody>
      </p:sp>
      <p:sp>
        <p:nvSpPr>
          <p:cNvPr id="21" name="Text Placeholder 15">
            <a:extLst>
              <a:ext uri="{FF2B5EF4-FFF2-40B4-BE49-F238E27FC236}">
                <a16:creationId xmlns:a16="http://schemas.microsoft.com/office/drawing/2014/main" id="{B19EB850-36C6-234E-9460-D685B5A8899B}"/>
              </a:ext>
            </a:extLst>
          </p:cNvPr>
          <p:cNvSpPr>
            <a:spLocks noGrp="1"/>
          </p:cNvSpPr>
          <p:nvPr userDrawn="1">
            <p:ph type="body" sz="quarter" idx="13" hasCustomPrompt="1"/>
          </p:nvPr>
        </p:nvSpPr>
        <p:spPr>
          <a:xfrm>
            <a:off x="6480187" y="2720364"/>
            <a:ext cx="4442040" cy="1820863"/>
          </a:xfrm>
        </p:spPr>
        <p:txBody>
          <a:bodyPr>
            <a:normAutofit/>
          </a:bodyPr>
          <a:lstStyle>
            <a:lvl1pPr marL="285693" indent="-285693">
              <a:lnSpc>
                <a:spcPts val="2160"/>
              </a:lnSpc>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 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sed. et in in</a:t>
            </a:r>
          </a:p>
          <a:p>
            <a:pPr lvl="0"/>
            <a:r>
              <a:rPr lang="en-US"/>
              <a:t>Non </a:t>
            </a:r>
            <a:r>
              <a:rPr lang="en-US" err="1"/>
              <a:t>consequuntur</a:t>
            </a:r>
            <a:r>
              <a:rPr lang="en-US"/>
              <a:t>. </a:t>
            </a:r>
            <a:r>
              <a:rPr lang="en-US" err="1"/>
              <a:t>homines</a:t>
            </a:r>
            <a:r>
              <a:rPr lang="en-US"/>
              <a:t> res </a:t>
            </a:r>
            <a:r>
              <a:rPr lang="en-US" err="1"/>
              <a:t>facere</a:t>
            </a:r>
            <a:r>
              <a:rPr lang="en-US"/>
              <a:t> </a:t>
            </a:r>
            <a:r>
              <a:rPr lang="en-US" err="1"/>
              <a:t>Itaque</a:t>
            </a:r>
            <a:r>
              <a:rPr lang="en-US"/>
              <a:t> </a:t>
            </a:r>
            <a:r>
              <a:rPr lang="en-US" err="1"/>
              <a:t>orationem</a:t>
            </a:r>
            <a:r>
              <a:rPr lang="en-US"/>
              <a:t>.</a:t>
            </a:r>
          </a:p>
        </p:txBody>
      </p:sp>
      <p:sp>
        <p:nvSpPr>
          <p:cNvPr id="15" name="Folded Corner 14">
            <a:extLst>
              <a:ext uri="{FF2B5EF4-FFF2-40B4-BE49-F238E27FC236}">
                <a16:creationId xmlns:a16="http://schemas.microsoft.com/office/drawing/2014/main" id="{758C6326-25E7-5548-B12B-DACC40C294F4}"/>
              </a:ext>
              <a:ext uri="{C183D7F6-B498-43B3-948B-1728B52AA6E4}">
                <adec:decorative xmlns:adec="http://schemas.microsoft.com/office/drawing/2017/decorative"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2 main points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310390402"/>
      </p:ext>
    </p:extLst>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s 3 topics side by s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val="1"/>
              </a:ext>
            </a:extLst>
          </p:cNvPr>
          <p:cNvSpPr/>
          <p:nvPr/>
        </p:nvSpPr>
        <p:spPr>
          <a:xfrm>
            <a:off x="4447867"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val="1"/>
              </a:ext>
            </a:extLst>
          </p:cNvPr>
          <p:cNvSpPr/>
          <p:nvPr/>
        </p:nvSpPr>
        <p:spPr>
          <a:xfrm>
            <a:off x="8066713"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a:extLst>
              <a:ext uri="{FF2B5EF4-FFF2-40B4-BE49-F238E27FC236}">
                <a16:creationId xmlns:a16="http://schemas.microsoft.com/office/drawing/2014/main" id="{67F9BE5B-CEBC-EF42-A9C1-923920C803C3}"/>
              </a:ext>
              <a:ext uri="{C183D7F6-B498-43B3-948B-1728B52AA6E4}">
                <adec:decorative xmlns:adec="http://schemas.microsoft.com/office/drawing/2017/decorative" val="1"/>
              </a:ext>
            </a:extLst>
          </p:cNvPr>
          <p:cNvSpPr/>
          <p:nvPr/>
        </p:nvSpPr>
        <p:spPr>
          <a:xfrm>
            <a:off x="774794"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val="1"/>
              </a:ext>
            </a:extLst>
          </p:cNvPr>
          <p:cNvSpPr/>
          <p:nvPr/>
        </p:nvSpPr>
        <p:spPr>
          <a:xfrm flipV="1">
            <a:off x="4656258"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val="1"/>
              </a:ext>
            </a:extLst>
          </p:cNvPr>
          <p:cNvSpPr/>
          <p:nvPr/>
        </p:nvSpPr>
        <p:spPr>
          <a:xfrm flipV="1">
            <a:off x="8250261"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3" name="Rectangle 22">
            <a:extLst>
              <a:ext uri="{FF2B5EF4-FFF2-40B4-BE49-F238E27FC236}">
                <a16:creationId xmlns:a16="http://schemas.microsoft.com/office/drawing/2014/main" id="{667BD3C9-2C74-714C-85A3-2EE06DB40E82}"/>
              </a:ext>
              <a:ext uri="{C183D7F6-B498-43B3-948B-1728B52AA6E4}">
                <adec:decorative xmlns:adec="http://schemas.microsoft.com/office/drawing/2017/decorative" val="1"/>
              </a:ext>
            </a:extLst>
          </p:cNvPr>
          <p:cNvSpPr/>
          <p:nvPr/>
        </p:nvSpPr>
        <p:spPr>
          <a:xfrm flipV="1">
            <a:off x="989742"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941541" y="2012372"/>
            <a:ext cx="2887490" cy="633413"/>
          </a:xfrm>
        </p:spPr>
        <p:txBody>
          <a:bodyPr>
            <a:normAutofit/>
          </a:bodyPr>
          <a:lstStyle>
            <a:lvl1pPr marL="0" indent="0">
              <a:buNone/>
              <a:defRPr sz="2200">
                <a:solidFill>
                  <a:schemeClr val="bg2"/>
                </a:solidFill>
              </a:defRPr>
            </a:lvl1pPr>
          </a:lstStyle>
          <a:p>
            <a:pPr lvl="0"/>
            <a:r>
              <a:rPr lang="en-US"/>
              <a:t>Enter topic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966682"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2012372"/>
            <a:ext cx="2887490" cy="633413"/>
          </a:xfrm>
        </p:spPr>
        <p:txBody>
          <a:bodyPr>
            <a:normAutofit/>
          </a:bodyPr>
          <a:lstStyle>
            <a:lvl1pPr marL="0" indent="0">
              <a:buNone/>
              <a:defRPr sz="2200">
                <a:solidFill>
                  <a:schemeClr val="bg2"/>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2012372"/>
            <a:ext cx="2887490" cy="633413"/>
          </a:xfrm>
        </p:spPr>
        <p:txBody>
          <a:bodyPr>
            <a:normAutofit/>
          </a:bodyPr>
          <a:lstStyle>
            <a:lvl1pPr marL="0" indent="0">
              <a:buNone/>
              <a:defRPr sz="2200">
                <a:solidFill>
                  <a:schemeClr val="bg2"/>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1" name="Folded Corner 20">
            <a:extLst>
              <a:ext uri="{FF2B5EF4-FFF2-40B4-BE49-F238E27FC236}">
                <a16:creationId xmlns:a16="http://schemas.microsoft.com/office/drawing/2014/main" id="{27AC16F7-401F-AE49-B6E5-1F951AEA8092}"/>
              </a:ext>
              <a:ext uri="{C183D7F6-B498-43B3-948B-1728B52AA6E4}">
                <adec:decorative xmlns:adec="http://schemas.microsoft.com/office/drawing/2017/decorative" val="1"/>
              </a:ext>
            </a:extLst>
          </p:cNvPr>
          <p:cNvSpPr/>
          <p:nvPr/>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3 main points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310901710"/>
      </p:ext>
    </p:extLst>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s 4 topics side by side">
    <p:bg>
      <p:bgPr>
        <a:solidFill>
          <a:schemeClr val="bg1"/>
        </a:solidFill>
        <a:effectLst/>
      </p:bgPr>
    </p:bg>
    <p:spTree>
      <p:nvGrpSpPr>
        <p:cNvPr id="1" name=""/>
        <p:cNvGrpSpPr/>
        <p:nvPr/>
      </p:nvGrpSpPr>
      <p:grpSpPr>
        <a:xfrm>
          <a:off x="0" y="0"/>
          <a:ext cx="0" cy="0"/>
          <a:chOff x="0" y="0"/>
          <a:chExt cx="0" cy="0"/>
        </a:xfrm>
      </p:grpSpPr>
      <p:sp>
        <p:nvSpPr>
          <p:cNvPr id="31" name="Title Placeholder 1">
            <a:extLst>
              <a:ext uri="{FF2B5EF4-FFF2-40B4-BE49-F238E27FC236}">
                <a16:creationId xmlns:a16="http://schemas.microsoft.com/office/drawing/2014/main" id="{C2FB5640-CC02-7D4E-8647-471435167353}"/>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rgbClr val="56687A"/>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21" name="Rectangle 20">
            <a:extLst>
              <a:ext uri="{FF2B5EF4-FFF2-40B4-BE49-F238E27FC236}">
                <a16:creationId xmlns:a16="http://schemas.microsoft.com/office/drawing/2014/main" id="{D5253F65-F3DA-824B-8591-33C7698C925A}"/>
              </a:ext>
              <a:ext uri="{C183D7F6-B498-43B3-948B-1728B52AA6E4}">
                <adec:decorative xmlns:adec="http://schemas.microsoft.com/office/drawing/2017/decorative" val="1"/>
              </a:ext>
            </a:extLst>
          </p:cNvPr>
          <p:cNvSpPr/>
          <p:nvPr/>
        </p:nvSpPr>
        <p:spPr>
          <a:xfrm>
            <a:off x="762695" y="1809244"/>
            <a:ext cx="10667298"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Rectangle 22">
            <a:extLst>
              <a:ext uri="{FF2B5EF4-FFF2-40B4-BE49-F238E27FC236}">
                <a16:creationId xmlns:a16="http://schemas.microsoft.com/office/drawing/2014/main" id="{667BD3C9-2C74-714C-85A3-2EE06DB40E82}"/>
              </a:ext>
              <a:ext uri="{C183D7F6-B498-43B3-948B-1728B52AA6E4}">
                <adec:decorative xmlns:adec="http://schemas.microsoft.com/office/drawing/2017/decorative" val="1"/>
              </a:ext>
            </a:extLst>
          </p:cNvPr>
          <p:cNvSpPr/>
          <p:nvPr/>
        </p:nvSpPr>
        <p:spPr>
          <a:xfrm flipV="1">
            <a:off x="912257" y="25527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8" name="Rectangle 17">
            <a:extLst>
              <a:ext uri="{FF2B5EF4-FFF2-40B4-BE49-F238E27FC236}">
                <a16:creationId xmlns:a16="http://schemas.microsoft.com/office/drawing/2014/main" id="{1D217BC2-762D-FF44-9DB8-91E668863DDE}"/>
              </a:ext>
              <a:ext uri="{C183D7F6-B498-43B3-948B-1728B52AA6E4}">
                <adec:decorative xmlns:adec="http://schemas.microsoft.com/office/drawing/2017/decorative" val="1"/>
              </a:ext>
            </a:extLst>
          </p:cNvPr>
          <p:cNvSpPr/>
          <p:nvPr userDrawn="1"/>
        </p:nvSpPr>
        <p:spPr>
          <a:xfrm>
            <a:off x="3591132"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9" name="Rectangle 18">
            <a:extLst>
              <a:ext uri="{FF2B5EF4-FFF2-40B4-BE49-F238E27FC236}">
                <a16:creationId xmlns:a16="http://schemas.microsoft.com/office/drawing/2014/main" id="{FB7A2BBA-D8D3-3940-8BA2-15EC9C7422A3}"/>
              </a:ext>
              <a:ext uri="{C183D7F6-B498-43B3-948B-1728B52AA6E4}">
                <adec:decorative xmlns:adec="http://schemas.microsoft.com/office/drawing/2017/decorative" val="1"/>
              </a:ext>
            </a:extLst>
          </p:cNvPr>
          <p:cNvSpPr/>
          <p:nvPr userDrawn="1"/>
        </p:nvSpPr>
        <p:spPr>
          <a:xfrm>
            <a:off x="6292416"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Rectangle 19">
            <a:extLst>
              <a:ext uri="{FF2B5EF4-FFF2-40B4-BE49-F238E27FC236}">
                <a16:creationId xmlns:a16="http://schemas.microsoft.com/office/drawing/2014/main" id="{789A32DD-5B82-E247-B7B7-66EED8CC2430}"/>
              </a:ext>
              <a:ext uri="{C183D7F6-B498-43B3-948B-1728B52AA6E4}">
                <adec:decorative xmlns:adec="http://schemas.microsoft.com/office/drawing/2017/decorative" val="1"/>
              </a:ext>
            </a:extLst>
          </p:cNvPr>
          <p:cNvSpPr/>
          <p:nvPr userDrawn="1"/>
        </p:nvSpPr>
        <p:spPr>
          <a:xfrm>
            <a:off x="8952142"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912258" y="2077639"/>
            <a:ext cx="2319552" cy="633413"/>
          </a:xfrm>
        </p:spPr>
        <p:txBody>
          <a:bodyPr>
            <a:noAutofit/>
          </a:bodyPr>
          <a:lstStyle>
            <a:lvl1pPr marL="0" indent="0">
              <a:buNone/>
              <a:defRPr sz="2200">
                <a:solidFill>
                  <a:schemeClr val="bg2"/>
                </a:solidFill>
              </a:defRPr>
            </a:lvl1pPr>
          </a:lstStyle>
          <a:p>
            <a:pPr lvl="0"/>
            <a:r>
              <a:rPr lang="en-US"/>
              <a:t>Enter topic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937399"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3591132" y="2077639"/>
            <a:ext cx="2319552" cy="633413"/>
          </a:xfrm>
        </p:spPr>
        <p:txBody>
          <a:bodyPr>
            <a:noAutofit/>
          </a:bodyPr>
          <a:lstStyle>
            <a:lvl1pPr marL="0" indent="0">
              <a:buNone/>
              <a:defRPr sz="2200">
                <a:solidFill>
                  <a:schemeClr val="bg2"/>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3616273"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6281295" y="2077639"/>
            <a:ext cx="2319552" cy="633413"/>
          </a:xfrm>
        </p:spPr>
        <p:txBody>
          <a:bodyPr>
            <a:noAutofit/>
          </a:bodyPr>
          <a:lstStyle>
            <a:lvl1pPr marL="0" indent="0">
              <a:buNone/>
              <a:defRPr sz="2200">
                <a:solidFill>
                  <a:schemeClr val="bg2"/>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6306435"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2" name="Text Placeholder 13">
            <a:extLst>
              <a:ext uri="{FF2B5EF4-FFF2-40B4-BE49-F238E27FC236}">
                <a16:creationId xmlns:a16="http://schemas.microsoft.com/office/drawing/2014/main" id="{B64B54BA-3EF9-1E41-95FE-A052E94F9FBC}"/>
              </a:ext>
            </a:extLst>
          </p:cNvPr>
          <p:cNvSpPr>
            <a:spLocks noGrp="1"/>
          </p:cNvSpPr>
          <p:nvPr>
            <p:ph type="body" sz="quarter" idx="17" hasCustomPrompt="1"/>
          </p:nvPr>
        </p:nvSpPr>
        <p:spPr>
          <a:xfrm>
            <a:off x="8941188" y="2077639"/>
            <a:ext cx="2319552" cy="633413"/>
          </a:xfrm>
        </p:spPr>
        <p:txBody>
          <a:bodyPr>
            <a:noAutofit/>
          </a:bodyPr>
          <a:lstStyle>
            <a:lvl1pPr marL="0" indent="0">
              <a:buNone/>
              <a:defRPr sz="2200">
                <a:solidFill>
                  <a:schemeClr val="bg2"/>
                </a:solidFill>
              </a:defRPr>
            </a:lvl1pPr>
          </a:lstStyle>
          <a:p>
            <a:pPr lvl="0"/>
            <a:r>
              <a:rPr lang="en-US"/>
              <a:t>Enter topic header</a:t>
            </a:r>
          </a:p>
        </p:txBody>
      </p:sp>
      <p:sp>
        <p:nvSpPr>
          <p:cNvPr id="32" name="Text Placeholder 15">
            <a:extLst>
              <a:ext uri="{FF2B5EF4-FFF2-40B4-BE49-F238E27FC236}">
                <a16:creationId xmlns:a16="http://schemas.microsoft.com/office/drawing/2014/main" id="{D9779481-C5C1-4041-8373-9C743A4B5E79}"/>
              </a:ext>
            </a:extLst>
          </p:cNvPr>
          <p:cNvSpPr>
            <a:spLocks noGrp="1"/>
          </p:cNvSpPr>
          <p:nvPr>
            <p:ph type="body" sz="quarter" idx="18" hasCustomPrompt="1"/>
          </p:nvPr>
        </p:nvSpPr>
        <p:spPr>
          <a:xfrm>
            <a:off x="8966328"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17" name="Folded Corner 16">
            <a:extLst>
              <a:ext uri="{FF2B5EF4-FFF2-40B4-BE49-F238E27FC236}">
                <a16:creationId xmlns:a16="http://schemas.microsoft.com/office/drawing/2014/main" id="{FB048794-0E47-8645-9B7B-78008DC27887}"/>
              </a:ext>
              <a:ext uri="{C183D7F6-B498-43B3-948B-1728B52AA6E4}">
                <adec:decorative xmlns:adec="http://schemas.microsoft.com/office/drawing/2017/decorative"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4 main points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09894760"/>
      </p:ext>
    </p:extLst>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s 5 topics side by side">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5253F65-F3DA-824B-8591-33C7698C925A}"/>
              </a:ext>
            </a:extLst>
          </p:cNvPr>
          <p:cNvSpPr/>
          <p:nvPr/>
        </p:nvSpPr>
        <p:spPr>
          <a:xfrm>
            <a:off x="457934" y="1809243"/>
            <a:ext cx="11276131"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23" name="Rectangle 22">
            <a:extLst>
              <a:ext uri="{FF2B5EF4-FFF2-40B4-BE49-F238E27FC236}">
                <a16:creationId xmlns:a16="http://schemas.microsoft.com/office/drawing/2014/main" id="{667BD3C9-2C74-714C-85A3-2EE06DB40E82}"/>
              </a:ext>
            </a:extLst>
          </p:cNvPr>
          <p:cNvSpPr/>
          <p:nvPr/>
        </p:nvSpPr>
        <p:spPr>
          <a:xfrm flipV="1">
            <a:off x="776187"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776187"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776187"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sed</a:t>
            </a:r>
          </a:p>
        </p:txBody>
      </p:sp>
      <p:sp>
        <p:nvSpPr>
          <p:cNvPr id="36" name="Rectangle 35">
            <a:extLst>
              <a:ext uri="{FF2B5EF4-FFF2-40B4-BE49-F238E27FC236}">
                <a16:creationId xmlns:a16="http://schemas.microsoft.com/office/drawing/2014/main" id="{1AC5DDC6-E0B8-0D42-8047-A098C39F5200}"/>
              </a:ext>
            </a:extLst>
          </p:cNvPr>
          <p:cNvSpPr/>
          <p:nvPr userDrawn="1"/>
        </p:nvSpPr>
        <p:spPr>
          <a:xfrm flipV="1">
            <a:off x="3025056"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37" name="Text Placeholder 13">
            <a:extLst>
              <a:ext uri="{FF2B5EF4-FFF2-40B4-BE49-F238E27FC236}">
                <a16:creationId xmlns:a16="http://schemas.microsoft.com/office/drawing/2014/main" id="{54C7EE9E-9E4F-5F4A-ABD9-B56CF72FE00B}"/>
              </a:ext>
            </a:extLst>
          </p:cNvPr>
          <p:cNvSpPr>
            <a:spLocks noGrp="1"/>
          </p:cNvSpPr>
          <p:nvPr>
            <p:ph type="body" sz="quarter" idx="13" hasCustomPrompt="1"/>
          </p:nvPr>
        </p:nvSpPr>
        <p:spPr>
          <a:xfrm>
            <a:off x="3025056"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38" name="Text Placeholder 15">
            <a:extLst>
              <a:ext uri="{FF2B5EF4-FFF2-40B4-BE49-F238E27FC236}">
                <a16:creationId xmlns:a16="http://schemas.microsoft.com/office/drawing/2014/main" id="{F9DAF3F4-9AE3-5B46-892C-D390B1F9C51D}"/>
              </a:ext>
            </a:extLst>
          </p:cNvPr>
          <p:cNvSpPr>
            <a:spLocks noGrp="1"/>
          </p:cNvSpPr>
          <p:nvPr>
            <p:ph type="body" sz="quarter" idx="14" hasCustomPrompt="1"/>
          </p:nvPr>
        </p:nvSpPr>
        <p:spPr>
          <a:xfrm>
            <a:off x="3025056"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sed</a:t>
            </a:r>
          </a:p>
        </p:txBody>
      </p:sp>
      <p:sp>
        <p:nvSpPr>
          <p:cNvPr id="39" name="Rectangle 38">
            <a:extLst>
              <a:ext uri="{FF2B5EF4-FFF2-40B4-BE49-F238E27FC236}">
                <a16:creationId xmlns:a16="http://schemas.microsoft.com/office/drawing/2014/main" id="{144231D5-030A-1E48-B104-00DE8C2B8899}"/>
              </a:ext>
            </a:extLst>
          </p:cNvPr>
          <p:cNvSpPr/>
          <p:nvPr userDrawn="1"/>
        </p:nvSpPr>
        <p:spPr>
          <a:xfrm flipV="1">
            <a:off x="5265415"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0" name="Text Placeholder 13">
            <a:extLst>
              <a:ext uri="{FF2B5EF4-FFF2-40B4-BE49-F238E27FC236}">
                <a16:creationId xmlns:a16="http://schemas.microsoft.com/office/drawing/2014/main" id="{F1BA7263-F8AF-8E46-8963-E916CAD9629F}"/>
              </a:ext>
            </a:extLst>
          </p:cNvPr>
          <p:cNvSpPr>
            <a:spLocks noGrp="1"/>
          </p:cNvSpPr>
          <p:nvPr>
            <p:ph type="body" sz="quarter" idx="15" hasCustomPrompt="1"/>
          </p:nvPr>
        </p:nvSpPr>
        <p:spPr>
          <a:xfrm>
            <a:off x="5265415"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41" name="Text Placeholder 15">
            <a:extLst>
              <a:ext uri="{FF2B5EF4-FFF2-40B4-BE49-F238E27FC236}">
                <a16:creationId xmlns:a16="http://schemas.microsoft.com/office/drawing/2014/main" id="{EA7B353B-BB40-BB44-9043-1ECC44F0CFC2}"/>
              </a:ext>
            </a:extLst>
          </p:cNvPr>
          <p:cNvSpPr>
            <a:spLocks noGrp="1"/>
          </p:cNvSpPr>
          <p:nvPr>
            <p:ph type="body" sz="quarter" idx="16" hasCustomPrompt="1"/>
          </p:nvPr>
        </p:nvSpPr>
        <p:spPr>
          <a:xfrm>
            <a:off x="5265415"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42" name="Rectangle 41">
            <a:extLst>
              <a:ext uri="{FF2B5EF4-FFF2-40B4-BE49-F238E27FC236}">
                <a16:creationId xmlns:a16="http://schemas.microsoft.com/office/drawing/2014/main" id="{AB0E3A08-9D36-9E42-AA14-F86A9B64E7F8}"/>
              </a:ext>
            </a:extLst>
          </p:cNvPr>
          <p:cNvSpPr/>
          <p:nvPr userDrawn="1"/>
        </p:nvSpPr>
        <p:spPr>
          <a:xfrm flipV="1">
            <a:off x="7503973"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3" name="Text Placeholder 13">
            <a:extLst>
              <a:ext uri="{FF2B5EF4-FFF2-40B4-BE49-F238E27FC236}">
                <a16:creationId xmlns:a16="http://schemas.microsoft.com/office/drawing/2014/main" id="{610EA0A4-3A0A-A147-871A-A67BFCC813D3}"/>
              </a:ext>
            </a:extLst>
          </p:cNvPr>
          <p:cNvSpPr>
            <a:spLocks noGrp="1"/>
          </p:cNvSpPr>
          <p:nvPr>
            <p:ph type="body" sz="quarter" idx="17" hasCustomPrompt="1"/>
          </p:nvPr>
        </p:nvSpPr>
        <p:spPr>
          <a:xfrm>
            <a:off x="7503973"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44" name="Text Placeholder 15">
            <a:extLst>
              <a:ext uri="{FF2B5EF4-FFF2-40B4-BE49-F238E27FC236}">
                <a16:creationId xmlns:a16="http://schemas.microsoft.com/office/drawing/2014/main" id="{3E65431B-C3C0-E542-8968-F0EEF0B38BA4}"/>
              </a:ext>
            </a:extLst>
          </p:cNvPr>
          <p:cNvSpPr>
            <a:spLocks noGrp="1"/>
          </p:cNvSpPr>
          <p:nvPr>
            <p:ph type="body" sz="quarter" idx="18" hasCustomPrompt="1"/>
          </p:nvPr>
        </p:nvSpPr>
        <p:spPr>
          <a:xfrm>
            <a:off x="7503973"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45" name="Rectangle 44">
            <a:extLst>
              <a:ext uri="{FF2B5EF4-FFF2-40B4-BE49-F238E27FC236}">
                <a16:creationId xmlns:a16="http://schemas.microsoft.com/office/drawing/2014/main" id="{E6057ECD-7161-2049-9B7C-BE8DD502427F}"/>
              </a:ext>
            </a:extLst>
          </p:cNvPr>
          <p:cNvSpPr/>
          <p:nvPr userDrawn="1"/>
        </p:nvSpPr>
        <p:spPr>
          <a:xfrm flipV="1">
            <a:off x="9726884"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6" name="Text Placeholder 13">
            <a:extLst>
              <a:ext uri="{FF2B5EF4-FFF2-40B4-BE49-F238E27FC236}">
                <a16:creationId xmlns:a16="http://schemas.microsoft.com/office/drawing/2014/main" id="{DE801A77-721D-6A44-9E73-04A1A190DDB0}"/>
              </a:ext>
            </a:extLst>
          </p:cNvPr>
          <p:cNvSpPr>
            <a:spLocks noGrp="1"/>
          </p:cNvSpPr>
          <p:nvPr>
            <p:ph type="body" sz="quarter" idx="19" hasCustomPrompt="1"/>
          </p:nvPr>
        </p:nvSpPr>
        <p:spPr>
          <a:xfrm>
            <a:off x="9726884"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47" name="Text Placeholder 15">
            <a:extLst>
              <a:ext uri="{FF2B5EF4-FFF2-40B4-BE49-F238E27FC236}">
                <a16:creationId xmlns:a16="http://schemas.microsoft.com/office/drawing/2014/main" id="{4B4315F5-4B12-8F41-B59E-F8FB056A2DAF}"/>
              </a:ext>
            </a:extLst>
          </p:cNvPr>
          <p:cNvSpPr>
            <a:spLocks noGrp="1"/>
          </p:cNvSpPr>
          <p:nvPr>
            <p:ph type="body" sz="quarter" idx="20" hasCustomPrompt="1"/>
          </p:nvPr>
        </p:nvSpPr>
        <p:spPr>
          <a:xfrm>
            <a:off x="9726884"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0" name="Folded Corner 19">
            <a:extLst>
              <a:ext uri="{FF2B5EF4-FFF2-40B4-BE49-F238E27FC236}">
                <a16:creationId xmlns:a16="http://schemas.microsoft.com/office/drawing/2014/main" id="{F0AAAE33-36AB-D64E-A458-8F3241CF4BE0}"/>
              </a:ext>
              <a:ext uri="{C183D7F6-B498-43B3-948B-1728B52AA6E4}">
                <adec:decorative xmlns:adec="http://schemas.microsoft.com/office/drawing/2017/decorative"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5 main points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216601063"/>
      </p:ext>
    </p:extLst>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s main thought 2 topics">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FA20CD-48AB-0944-B945-5016A459D462}"/>
              </a:ext>
              <a:ext uri="{C183D7F6-B498-43B3-948B-1728B52AA6E4}">
                <adec:decorative xmlns:adec="http://schemas.microsoft.com/office/drawing/2017/decorative" val="1"/>
              </a:ext>
            </a:extLst>
          </p:cNvPr>
          <p:cNvSpPr/>
          <p:nvPr userDrawn="1"/>
        </p:nvSpPr>
        <p:spPr>
          <a:xfrm>
            <a:off x="761575"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val="1"/>
              </a:ext>
            </a:extLst>
          </p:cNvPr>
          <p:cNvSpPr/>
          <p:nvPr/>
        </p:nvSpPr>
        <p:spPr>
          <a:xfrm>
            <a:off x="8066713" y="1809244"/>
            <a:ext cx="3334436"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val="1"/>
              </a:ext>
            </a:extLst>
          </p:cNvPr>
          <p:cNvSpPr/>
          <p:nvPr/>
        </p:nvSpPr>
        <p:spPr>
          <a:xfrm flipV="1">
            <a:off x="8250261" y="24765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val="1"/>
              </a:ext>
            </a:extLst>
          </p:cNvPr>
          <p:cNvSpPr/>
          <p:nvPr/>
        </p:nvSpPr>
        <p:spPr>
          <a:xfrm>
            <a:off x="4447867" y="1809244"/>
            <a:ext cx="3334436"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val="1"/>
              </a:ext>
            </a:extLst>
          </p:cNvPr>
          <p:cNvSpPr/>
          <p:nvPr/>
        </p:nvSpPr>
        <p:spPr>
          <a:xfrm flipV="1">
            <a:off x="4656258" y="24765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6" name="Text Placeholder 5">
            <a:extLst>
              <a:ext uri="{FF2B5EF4-FFF2-40B4-BE49-F238E27FC236}">
                <a16:creationId xmlns:a16="http://schemas.microsoft.com/office/drawing/2014/main" id="{B322C04B-DDBA-C748-941E-97C804CD129D}"/>
              </a:ext>
            </a:extLst>
          </p:cNvPr>
          <p:cNvSpPr>
            <a:spLocks noGrp="1"/>
          </p:cNvSpPr>
          <p:nvPr>
            <p:ph type="body" sz="quarter" idx="17" hasCustomPrompt="1"/>
          </p:nvPr>
        </p:nvSpPr>
        <p:spPr>
          <a:xfrm>
            <a:off x="790472" y="2012372"/>
            <a:ext cx="3305539" cy="1416628"/>
          </a:xfrm>
        </p:spPr>
        <p:txBody>
          <a:bodyPr lIns="457200" rIns="457200" anchor="t" anchorCtr="0">
            <a:noAutofit/>
          </a:bodyPr>
          <a:lstStyle>
            <a:lvl1pPr>
              <a:lnSpc>
                <a:spcPct val="90000"/>
              </a:lnSpc>
              <a:defRPr sz="3299" b="1" i="0">
                <a:solidFill>
                  <a:schemeClr val="accent6"/>
                </a:solidFill>
                <a:latin typeface="Community Semibold" panose="02000303040000020003" pitchFamily="2" charset="0"/>
              </a:defRPr>
            </a:lvl1pPr>
            <a:lvl2pPr>
              <a:defRPr sz="2400"/>
            </a:lvl2pPr>
            <a:lvl3pPr>
              <a:defRPr sz="2400"/>
            </a:lvl3pPr>
            <a:lvl4pPr>
              <a:defRPr sz="2400"/>
            </a:lvl4pPr>
            <a:lvl5pPr>
              <a:defRPr sz="2400"/>
            </a:lvl5pPr>
          </a:lstStyle>
          <a:p>
            <a:pPr lvl="0"/>
            <a:r>
              <a:rPr lang="en-US"/>
              <a:t>Enter a big thought here in three lines</a:t>
            </a:r>
          </a:p>
        </p:txBody>
      </p:sp>
      <p:sp>
        <p:nvSpPr>
          <p:cNvPr id="32" name="Text Placeholder 5">
            <a:extLst>
              <a:ext uri="{FF2B5EF4-FFF2-40B4-BE49-F238E27FC236}">
                <a16:creationId xmlns:a16="http://schemas.microsoft.com/office/drawing/2014/main" id="{D4F088DA-C421-9849-9271-FFEE51893A4C}"/>
              </a:ext>
            </a:extLst>
          </p:cNvPr>
          <p:cNvSpPr>
            <a:spLocks noGrp="1"/>
          </p:cNvSpPr>
          <p:nvPr>
            <p:ph type="body" sz="quarter" idx="18" hasCustomPrompt="1"/>
          </p:nvPr>
        </p:nvSpPr>
        <p:spPr>
          <a:xfrm>
            <a:off x="790472" y="3429000"/>
            <a:ext cx="3305539" cy="1205753"/>
          </a:xfrm>
        </p:spPr>
        <p:txBody>
          <a:bodyPr lIns="457200" tIns="457200" rIns="457200" anchor="t" anchorCtr="0">
            <a:noAutofit/>
          </a:bodyPr>
          <a:lstStyle>
            <a:lvl1pPr marL="0" marR="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solidFill>
                  <a:schemeClr val="accent6"/>
                </a:solidFill>
                <a:latin typeface="Community Light" panose="02000303040000020003" pitchFamily="2" charset="0"/>
              </a:defRPr>
            </a:lvl1pPr>
            <a:lvl2pPr>
              <a:defRPr sz="2400"/>
            </a:lvl2pPr>
            <a:lvl3pPr>
              <a:defRPr sz="2400"/>
            </a:lvl3pPr>
            <a:lvl4pPr>
              <a:defRPr sz="2400"/>
            </a:lvl4pPr>
            <a:lvl5pPr>
              <a:defRPr sz="2400"/>
            </a:lvl5pPr>
          </a:lstStyle>
          <a:p>
            <a:pPr marL="0" marR="0" lvl="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Enter a description here two or three lines</a:t>
            </a:r>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2012372"/>
            <a:ext cx="2887490" cy="633413"/>
          </a:xfrm>
        </p:spPr>
        <p:txBody>
          <a:bodyPr>
            <a:normAutofit/>
          </a:bodyPr>
          <a:lstStyle>
            <a:lvl1pPr marL="0" indent="0">
              <a:buNone/>
              <a:defRPr sz="2200">
                <a:solidFill>
                  <a:schemeClr val="tx1"/>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2699357"/>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2012372"/>
            <a:ext cx="2887490" cy="633413"/>
          </a:xfrm>
        </p:spPr>
        <p:txBody>
          <a:bodyPr>
            <a:normAutofit/>
          </a:bodyPr>
          <a:lstStyle>
            <a:lvl1pPr marL="0" indent="0">
              <a:buNone/>
              <a:defRPr sz="2200">
                <a:solidFill>
                  <a:schemeClr val="tx1"/>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2699357"/>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val="1"/>
              </a:ext>
            </a:extLst>
          </p:cNvPr>
          <p:cNvSpPr/>
          <p:nvPr/>
        </p:nvSpPr>
        <p:spPr>
          <a:xfrm>
            <a:off x="38096" y="-1257300"/>
            <a:ext cx="4876958"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045281412"/>
      </p:ext>
    </p:extLst>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ain thought 2 topics">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FA20CD-48AB-0944-B945-5016A459D462}"/>
              </a:ext>
              <a:ext uri="{C183D7F6-B498-43B3-948B-1728B52AA6E4}">
                <adec:decorative xmlns:adec="http://schemas.microsoft.com/office/drawing/2017/decorative" val="1"/>
              </a:ext>
            </a:extLst>
          </p:cNvPr>
          <p:cNvSpPr/>
          <p:nvPr userDrawn="1"/>
        </p:nvSpPr>
        <p:spPr>
          <a:xfrm>
            <a:off x="761575" y="762000"/>
            <a:ext cx="3334436" cy="6096002"/>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val="1"/>
              </a:ext>
            </a:extLst>
          </p:cNvPr>
          <p:cNvSpPr/>
          <p:nvPr/>
        </p:nvSpPr>
        <p:spPr>
          <a:xfrm>
            <a:off x="8066713" y="762000"/>
            <a:ext cx="3334436" cy="6096001"/>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val="1"/>
              </a:ext>
            </a:extLst>
          </p:cNvPr>
          <p:cNvSpPr/>
          <p:nvPr/>
        </p:nvSpPr>
        <p:spPr>
          <a:xfrm flipV="1">
            <a:off x="8250261" y="1429256"/>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val="1"/>
              </a:ext>
            </a:extLst>
          </p:cNvPr>
          <p:cNvSpPr/>
          <p:nvPr/>
        </p:nvSpPr>
        <p:spPr>
          <a:xfrm>
            <a:off x="4447867" y="762000"/>
            <a:ext cx="3334436" cy="6096001"/>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val="1"/>
              </a:ext>
            </a:extLst>
          </p:cNvPr>
          <p:cNvSpPr/>
          <p:nvPr/>
        </p:nvSpPr>
        <p:spPr>
          <a:xfrm flipV="1">
            <a:off x="4656258" y="1429256"/>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90472" y="971647"/>
            <a:ext cx="3305539" cy="1321210"/>
          </a:xfrm>
          <a:prstGeom prst="rect">
            <a:avLst/>
          </a:prstGeom>
          <a:noFill/>
        </p:spPr>
        <p:txBody>
          <a:bodyPr vert="horz" lIns="457200" tIns="45720" rIns="457200" bIns="45720" rtlCol="0" anchor="t"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lang="en-US" b="1" i="0" dirty="0">
                <a:solidFill>
                  <a:schemeClr val="accent2"/>
                </a:solidFill>
                <a:latin typeface="Community Semibold" panose="02000303040000020003" pitchFamily="2" charset="0"/>
                <a:ea typeface="+mn-ea"/>
                <a:cs typeface="+mn-cs"/>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a big thought up to three lines</a:t>
            </a:r>
          </a:p>
        </p:txBody>
      </p:sp>
      <p:sp>
        <p:nvSpPr>
          <p:cNvPr id="32" name="Text Placeholder 5">
            <a:extLst>
              <a:ext uri="{FF2B5EF4-FFF2-40B4-BE49-F238E27FC236}">
                <a16:creationId xmlns:a16="http://schemas.microsoft.com/office/drawing/2014/main" id="{D4F088DA-C421-9849-9271-FFEE51893A4C}"/>
              </a:ext>
            </a:extLst>
          </p:cNvPr>
          <p:cNvSpPr>
            <a:spLocks noGrp="1"/>
          </p:cNvSpPr>
          <p:nvPr>
            <p:ph type="body" sz="quarter" idx="18" hasCustomPrompt="1"/>
          </p:nvPr>
        </p:nvSpPr>
        <p:spPr>
          <a:xfrm>
            <a:off x="790472" y="2381756"/>
            <a:ext cx="3305539" cy="1205753"/>
          </a:xfrm>
        </p:spPr>
        <p:txBody>
          <a:bodyPr lIns="457200" tIns="457200" rIns="457200" anchor="t" anchorCtr="0">
            <a:noAutofit/>
          </a:bodyPr>
          <a:lstStyle>
            <a:lvl1pPr marL="0" marR="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solidFill>
                  <a:schemeClr val="accent6"/>
                </a:solidFill>
                <a:latin typeface="Community Light" panose="02000303040000020003" pitchFamily="2" charset="0"/>
              </a:defRPr>
            </a:lvl1pPr>
            <a:lvl2pPr>
              <a:defRPr sz="2400"/>
            </a:lvl2pPr>
            <a:lvl3pPr>
              <a:defRPr sz="2400"/>
            </a:lvl3pPr>
            <a:lvl4pPr>
              <a:defRPr sz="2400"/>
            </a:lvl4pPr>
            <a:lvl5pPr>
              <a:defRPr sz="2400"/>
            </a:lvl5pPr>
          </a:lstStyle>
          <a:p>
            <a:pPr marL="0" marR="0" lvl="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Enter a description here two or three lines</a:t>
            </a:r>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965128"/>
            <a:ext cx="2887490" cy="633413"/>
          </a:xfrm>
        </p:spPr>
        <p:txBody>
          <a:bodyPr>
            <a:normAutofit/>
          </a:bodyPr>
          <a:lstStyle>
            <a:lvl1pPr marL="0" indent="0">
              <a:buNone/>
              <a:defRPr sz="2200">
                <a:solidFill>
                  <a:schemeClr val="tx1"/>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1652113"/>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965128"/>
            <a:ext cx="2887490" cy="633413"/>
          </a:xfrm>
        </p:spPr>
        <p:txBody>
          <a:bodyPr>
            <a:normAutofit/>
          </a:bodyPr>
          <a:lstStyle>
            <a:lvl1pPr marL="0" indent="0">
              <a:buNone/>
              <a:defRPr sz="2200">
                <a:solidFill>
                  <a:schemeClr val="tx1"/>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1652113"/>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val="1"/>
              </a:ext>
            </a:extLst>
          </p:cNvPr>
          <p:cNvSpPr/>
          <p:nvPr/>
        </p:nvSpPr>
        <p:spPr>
          <a:xfrm>
            <a:off x="38096" y="-1257300"/>
            <a:ext cx="4876958"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306446987"/>
      </p:ext>
    </p:extLst>
  </p:cSld>
  <p:clrMapOvr>
    <a:masterClrMapping/>
  </p:clrMapOvr>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large image titles date">
    <p:bg>
      <p:bgPr>
        <a:solidFill>
          <a:srgbClr val="FEFAF5"/>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1D46A6-2584-BE40-BCCB-20FF07471692}"/>
              </a:ext>
            </a:extLst>
          </p:cNvPr>
          <p:cNvSpPr>
            <a:spLocks noGrp="1"/>
          </p:cNvSpPr>
          <p:nvPr>
            <p:ph type="title" hasCustomPrompt="1"/>
          </p:nvPr>
        </p:nvSpPr>
        <p:spPr>
          <a:xfrm>
            <a:off x="5183842" y="1398134"/>
            <a:ext cx="5558960" cy="2192117"/>
          </a:xfrm>
          <a:noFill/>
        </p:spPr>
        <p:txBody>
          <a:bodyPr vert="horz" lIns="0" tIns="45720" rIns="0" bIns="45720" rtlCol="0" anchor="b" anchorCtr="0">
            <a:noAutofit/>
          </a:bodyPr>
          <a:lstStyle>
            <a:lvl1pPr algn="l">
              <a:lnSpc>
                <a:spcPts val="4799"/>
              </a:lnSpc>
              <a:defRPr lang="en-US" sz="4799">
                <a:solidFill>
                  <a:schemeClr val="accent2"/>
                </a:solidFill>
                <a:ea typeface="+mn-ea"/>
                <a:cs typeface="+mn-cs"/>
              </a:defRPr>
            </a:lvl1pPr>
          </a:lstStyle>
          <a:p>
            <a:pPr algn="l"/>
            <a:r>
              <a:rPr lang="en-US"/>
              <a:t>Enter a big idea or statement here of no more than two lines</a:t>
            </a:r>
          </a:p>
        </p:txBody>
      </p:sp>
      <p:sp>
        <p:nvSpPr>
          <p:cNvPr id="10" name="Text Placeholder 9">
            <a:extLst>
              <a:ext uri="{FF2B5EF4-FFF2-40B4-BE49-F238E27FC236}">
                <a16:creationId xmlns:a16="http://schemas.microsoft.com/office/drawing/2014/main" id="{0DAED64C-ED7B-1E46-947A-D03F95419394}"/>
              </a:ext>
            </a:extLst>
          </p:cNvPr>
          <p:cNvSpPr>
            <a:spLocks noGrp="1"/>
          </p:cNvSpPr>
          <p:nvPr>
            <p:ph type="body" sz="quarter" idx="13" hasCustomPrompt="1"/>
          </p:nvPr>
        </p:nvSpPr>
        <p:spPr>
          <a:xfrm>
            <a:off x="5183842" y="3910302"/>
            <a:ext cx="3459303" cy="1020763"/>
          </a:xfrm>
        </p:spPr>
        <p:txBody>
          <a:bodyPr>
            <a:noAutofit/>
          </a:bodyPr>
          <a:lstStyle>
            <a:lvl1pPr marL="0" indent="0">
              <a:buFontTx/>
              <a:buNone/>
              <a:defRPr sz="2699"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or name or person being quoted here</a:t>
            </a:r>
          </a:p>
        </p:txBody>
      </p:sp>
      <p:sp>
        <p:nvSpPr>
          <p:cNvPr id="11" name="Text Placeholder 9">
            <a:extLst>
              <a:ext uri="{FF2B5EF4-FFF2-40B4-BE49-F238E27FC236}">
                <a16:creationId xmlns:a16="http://schemas.microsoft.com/office/drawing/2014/main" id="{EC0877E4-E691-4A4E-95F7-04A179B81720}"/>
              </a:ext>
            </a:extLst>
          </p:cNvPr>
          <p:cNvSpPr>
            <a:spLocks noGrp="1"/>
          </p:cNvSpPr>
          <p:nvPr>
            <p:ph type="body" sz="quarter" idx="14" hasCustomPrompt="1"/>
          </p:nvPr>
        </p:nvSpPr>
        <p:spPr>
          <a:xfrm>
            <a:off x="5183842" y="4992818"/>
            <a:ext cx="3318563" cy="341810"/>
          </a:xfrm>
        </p:spPr>
        <p:txBody>
          <a:bodyPr anchor="t" anchorCtr="0">
            <a:noAutofit/>
          </a:bodyPr>
          <a:lstStyle>
            <a:lvl1pPr marL="0" indent="0">
              <a:buFontTx/>
              <a:buNone/>
              <a:defRPr sz="18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title or date here</a:t>
            </a:r>
          </a:p>
        </p:txBody>
      </p:sp>
      <p:sp>
        <p:nvSpPr>
          <p:cNvPr id="6" name="Picture Placeholder 5">
            <a:extLst>
              <a:ext uri="{FF2B5EF4-FFF2-40B4-BE49-F238E27FC236}">
                <a16:creationId xmlns:a16="http://schemas.microsoft.com/office/drawing/2014/main" id="{CE605FF5-BAD4-C64B-985B-205C7CF950E0}"/>
              </a:ext>
              <a:ext uri="{C183D7F6-B498-43B3-948B-1728B52AA6E4}">
                <adec:decorative xmlns:adec="http://schemas.microsoft.com/office/drawing/2017/decorative" val="1"/>
              </a:ext>
            </a:extLst>
          </p:cNvPr>
          <p:cNvSpPr>
            <a:spLocks noGrp="1"/>
          </p:cNvSpPr>
          <p:nvPr>
            <p:ph type="pic" sz="quarter" idx="11" hasCustomPrompt="1"/>
          </p:nvPr>
        </p:nvSpPr>
        <p:spPr>
          <a:xfrm>
            <a:off x="-3292417" y="-739424"/>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a:lvl1pPr>
          </a:lstStyle>
          <a:p>
            <a:r>
              <a:rPr lang="en-US"/>
              <a:t>Drag and drop</a:t>
            </a:r>
          </a:p>
          <a:p>
            <a:r>
              <a:rPr lang="en-US"/>
              <a:t>image here</a:t>
            </a:r>
          </a:p>
        </p:txBody>
      </p:sp>
      <p:sp>
        <p:nvSpPr>
          <p:cNvPr id="7" name="Folded Corner 6">
            <a:extLst>
              <a:ext uri="{FF2B5EF4-FFF2-40B4-BE49-F238E27FC236}">
                <a16:creationId xmlns:a16="http://schemas.microsoft.com/office/drawing/2014/main" id="{665B33F3-87B0-314B-B77D-8F10219A9E3D}"/>
              </a:ext>
              <a:ext uri="{C183D7F6-B498-43B3-948B-1728B52AA6E4}">
                <adec:decorative xmlns:adec="http://schemas.microsoft.com/office/drawing/2017/decorative" val="1"/>
              </a:ext>
            </a:extLst>
          </p:cNvPr>
          <p:cNvSpPr/>
          <p:nvPr userDrawn="1"/>
        </p:nvSpPr>
        <p:spPr>
          <a:xfrm>
            <a:off x="0" y="-876300"/>
            <a:ext cx="4381723" cy="685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has visual impact with the large image and dramatic typography. For a quote or statement.</a:t>
            </a:r>
          </a:p>
        </p:txBody>
      </p:sp>
      <p:pic>
        <p:nvPicPr>
          <p:cNvPr id="8" name="Logo">
            <a:extLst>
              <a:ext uri="{FF2B5EF4-FFF2-40B4-BE49-F238E27FC236}">
                <a16:creationId xmlns:a16="http://schemas.microsoft.com/office/drawing/2014/main" id="{C49E4E25-3F61-FA4C-B37D-3E2D88464A3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1101208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tle 4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3393-43EB-834F-897E-2E09BDE544FE}"/>
              </a:ext>
            </a:extLst>
          </p:cNvPr>
          <p:cNvSpPr>
            <a:spLocks noGrp="1"/>
          </p:cNvSpPr>
          <p:nvPr>
            <p:ph type="title" hasCustomPrompt="1"/>
          </p:nvPr>
        </p:nvSpPr>
        <p:spPr>
          <a:xfrm>
            <a:off x="7586478" y="991106"/>
            <a:ext cx="3508445" cy="1925032"/>
          </a:xfrm>
          <a:noFill/>
          <a:ln w="3175" cap="flat">
            <a:noFill/>
            <a:miter lim="400000"/>
          </a:ln>
          <a:effectLst/>
        </p:spPr>
        <p:txBody>
          <a:bodyPr wrap="square" lIns="48142" tIns="48142" rIns="48142" bIns="48142" numCol="1" anchor="b" anchorCtr="0">
            <a:spAutoFit/>
          </a:bodyPr>
          <a:lstStyle>
            <a:lvl1pPr>
              <a:defRPr lang="en-US" sz="4399" b="0" dirty="0">
                <a:solidFill>
                  <a:schemeClr val="accent2"/>
                </a:solidFill>
                <a:ea typeface="+mn-ea"/>
                <a:cs typeface="+mn-cs"/>
              </a:defRPr>
            </a:lvl1pPr>
          </a:lstStyle>
          <a:p>
            <a:pPr marL="0" lvl="0" defTabSz="914080"/>
            <a:r>
              <a:rPr lang="en-US"/>
              <a:t>Enter slide title here in two lines</a:t>
            </a:r>
          </a:p>
        </p:txBody>
      </p:sp>
      <p:sp>
        <p:nvSpPr>
          <p:cNvPr id="4" name="Text Placeholder 3">
            <a:extLst>
              <a:ext uri="{FF2B5EF4-FFF2-40B4-BE49-F238E27FC236}">
                <a16:creationId xmlns:a16="http://schemas.microsoft.com/office/drawing/2014/main" id="{D7127411-22D8-F241-BFA9-9A89FACBB04A}"/>
              </a:ext>
            </a:extLst>
          </p:cNvPr>
          <p:cNvSpPr>
            <a:spLocks noGrp="1"/>
          </p:cNvSpPr>
          <p:nvPr>
            <p:ph type="body" sz="quarter" idx="12" hasCustomPrompt="1"/>
          </p:nvPr>
        </p:nvSpPr>
        <p:spPr>
          <a:xfrm>
            <a:off x="7595993" y="3083821"/>
            <a:ext cx="3424011" cy="2326380"/>
          </a:xfrm>
        </p:spPr>
        <p:txBody>
          <a:bodyPr>
            <a:normAutofit/>
          </a:bodyPr>
          <a:lstStyle>
            <a:lvl1pPr>
              <a:lnSpc>
                <a:spcPts val="3239"/>
              </a:lnSpc>
              <a:defRPr sz="2699"/>
            </a:lvl1pPr>
            <a:lvl2pPr>
              <a:defRPr sz="2999"/>
            </a:lvl2pPr>
            <a:lvl3pPr>
              <a:defRPr sz="2999"/>
            </a:lvl3pPr>
            <a:lvl4pPr>
              <a:defRPr sz="2999"/>
            </a:lvl4pPr>
            <a:lvl5pPr>
              <a:defRPr sz="2999"/>
            </a:lvl5pPr>
          </a:lstStyle>
          <a:p>
            <a:pPr lvl="0"/>
            <a:r>
              <a:rPr lang="en-US"/>
              <a:t>Point 1</a:t>
            </a:r>
          </a:p>
          <a:p>
            <a:pPr lvl="0"/>
            <a:r>
              <a:rPr lang="en-US"/>
              <a:t>Point 2</a:t>
            </a:r>
          </a:p>
          <a:p>
            <a:pPr lvl="0"/>
            <a:r>
              <a:rPr lang="en-US"/>
              <a:t>Point 3</a:t>
            </a:r>
          </a:p>
          <a:p>
            <a:pPr lvl="0"/>
            <a:r>
              <a:rPr lang="en-US"/>
              <a:t>Point 4</a:t>
            </a:r>
          </a:p>
        </p:txBody>
      </p:sp>
      <p:sp>
        <p:nvSpPr>
          <p:cNvPr id="17" name="Picture Placeholder 15">
            <a:extLst>
              <a:ext uri="{FF2B5EF4-FFF2-40B4-BE49-F238E27FC236}">
                <a16:creationId xmlns:a16="http://schemas.microsoft.com/office/drawing/2014/main" id="{62C1A7CD-F849-0844-BD28-38AC3DDF3A43}"/>
              </a:ext>
              <a:ext uri="{C183D7F6-B498-43B3-948B-1728B52AA6E4}">
                <adec:decorative xmlns:adec="http://schemas.microsoft.com/office/drawing/2017/decorative" val="1"/>
              </a:ext>
            </a:extLst>
          </p:cNvPr>
          <p:cNvSpPr>
            <a:spLocks noGrp="1"/>
          </p:cNvSpPr>
          <p:nvPr>
            <p:ph type="pic" sz="quarter" idx="10" hasCustomPrompt="1"/>
          </p:nvPr>
        </p:nvSpPr>
        <p:spPr>
          <a:xfrm>
            <a:off x="1" y="0"/>
            <a:ext cx="6096000"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5" name="Folded Corner 4">
            <a:extLst>
              <a:ext uri="{FF2B5EF4-FFF2-40B4-BE49-F238E27FC236}">
                <a16:creationId xmlns:a16="http://schemas.microsoft.com/office/drawing/2014/main" id="{EC90067C-6D7C-2D47-A4DB-24CEF6BD5EBB}"/>
              </a:ext>
              <a:ext uri="{C183D7F6-B498-43B3-948B-1728B52AA6E4}">
                <adec:decorative xmlns:adec="http://schemas.microsoft.com/office/drawing/2017/decorative" val="1"/>
              </a:ext>
            </a:extLst>
          </p:cNvPr>
          <p:cNvSpPr/>
          <p:nvPr userDrawn="1"/>
        </p:nvSpPr>
        <p:spPr>
          <a:xfrm>
            <a:off x="0" y="-1066800"/>
            <a:ext cx="6667425"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Large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23253138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mage title bullet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5CB4F954-B90A-E846-B70B-8E24C346971F}"/>
              </a:ext>
            </a:extLst>
          </p:cNvPr>
          <p:cNvSpPr>
            <a:spLocks noGrp="1"/>
          </p:cNvSpPr>
          <p:nvPr>
            <p:ph type="title" hasCustomPrompt="1"/>
          </p:nvPr>
        </p:nvSpPr>
        <p:spPr>
          <a:xfrm>
            <a:off x="6595152" y="697832"/>
            <a:ext cx="4807488" cy="509280"/>
          </a:xfrm>
          <a:prstGeom prst="rect">
            <a:avLst/>
          </a:prstGeom>
        </p:spPr>
        <p:txBody>
          <a:bodyPr vert="horz" lIns="91440" tIns="45720" rIns="91440" bIns="45720" rtlCol="0" anchor="b">
            <a:normAutofit/>
          </a:bodyPr>
          <a:lstStyle/>
          <a:p>
            <a:r>
              <a:rPr lang="en-US"/>
              <a:t>Enter slide title here</a:t>
            </a:r>
          </a:p>
        </p:txBody>
      </p:sp>
      <p:sp>
        <p:nvSpPr>
          <p:cNvPr id="17" name="Picture Placeholder 15">
            <a:extLst>
              <a:ext uri="{FF2B5EF4-FFF2-40B4-BE49-F238E27FC236}">
                <a16:creationId xmlns:a16="http://schemas.microsoft.com/office/drawing/2014/main" id="{62C1A7CD-F849-0844-BD28-38AC3DDF3A43}"/>
              </a:ext>
              <a:ext uri="{C183D7F6-B498-43B3-948B-1728B52AA6E4}">
                <adec:decorative xmlns:adec="http://schemas.microsoft.com/office/drawing/2017/decorative" val="1"/>
              </a:ext>
            </a:extLst>
          </p:cNvPr>
          <p:cNvSpPr>
            <a:spLocks noGrp="1"/>
          </p:cNvSpPr>
          <p:nvPr>
            <p:ph type="pic" sz="quarter" idx="10" hasCustomPrompt="1"/>
          </p:nvPr>
        </p:nvSpPr>
        <p:spPr>
          <a:xfrm>
            <a:off x="1" y="0"/>
            <a:ext cx="6096000"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Text Placeholder 2">
            <a:extLst>
              <a:ext uri="{FF2B5EF4-FFF2-40B4-BE49-F238E27FC236}">
                <a16:creationId xmlns:a16="http://schemas.microsoft.com/office/drawing/2014/main" id="{1237C705-A68E-0E4F-9A79-825FC6F43DE6}"/>
              </a:ext>
            </a:extLst>
          </p:cNvPr>
          <p:cNvSpPr>
            <a:spLocks noGrp="1"/>
          </p:cNvSpPr>
          <p:nvPr>
            <p:ph type="body" sz="quarter" idx="12"/>
          </p:nvPr>
        </p:nvSpPr>
        <p:spPr>
          <a:xfrm>
            <a:off x="6578538" y="1460500"/>
            <a:ext cx="4812673" cy="4635500"/>
          </a:xfrm>
        </p:spPr>
        <p:txBody>
          <a:bodyPr>
            <a:normAutofit/>
          </a:bodyPr>
          <a:lstStyle>
            <a:lvl1pPr marL="342831" indent="-342831">
              <a:lnSpc>
                <a:spcPts val="3359"/>
              </a:lnSpc>
              <a:buClr>
                <a:schemeClr val="bg2"/>
              </a:buClr>
              <a:buFont typeface="Arial" panose="020B0604020202020204" pitchFamily="34" charset="0"/>
              <a:buChar char="•"/>
              <a:defRPr sz="2200"/>
            </a:lvl1pPr>
            <a:lvl2pPr marL="799940" indent="-342831">
              <a:lnSpc>
                <a:spcPts val="3359"/>
              </a:lnSpc>
              <a:buClr>
                <a:schemeClr val="bg2"/>
              </a:buClr>
              <a:buFont typeface="Arial" panose="020B0604020202020204" pitchFamily="34" charset="0"/>
              <a:buChar char="•"/>
              <a:defRPr sz="2200"/>
            </a:lvl2pPr>
            <a:lvl3pPr marL="1199910" indent="-285693">
              <a:lnSpc>
                <a:spcPts val="3359"/>
              </a:lnSpc>
              <a:buClr>
                <a:schemeClr val="bg2"/>
              </a:buClr>
              <a:buFont typeface="Arial" panose="020B0604020202020204" pitchFamily="34" charset="0"/>
              <a:buChar char="•"/>
              <a:defRPr sz="2200"/>
            </a:lvl3pPr>
            <a:lvl4pPr marL="1657019" indent="-285693">
              <a:lnSpc>
                <a:spcPts val="3359"/>
              </a:lnSpc>
              <a:buClr>
                <a:schemeClr val="bg2"/>
              </a:buClr>
              <a:buFont typeface="Arial" panose="020B0604020202020204" pitchFamily="34" charset="0"/>
              <a:buChar char="•"/>
              <a:defRPr sz="2200"/>
            </a:lvl4pPr>
            <a:lvl5pPr marL="2114127" indent="-285693">
              <a:lnSpc>
                <a:spcPts val="3359"/>
              </a:lnSpc>
              <a:buClr>
                <a:schemeClr val="bg2"/>
              </a:buClr>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lded Corner 4">
            <a:extLst>
              <a:ext uri="{FF2B5EF4-FFF2-40B4-BE49-F238E27FC236}">
                <a16:creationId xmlns:a16="http://schemas.microsoft.com/office/drawing/2014/main" id="{BD348F6D-E344-E64C-8C1D-3F1EAE36E17B}"/>
              </a:ext>
              <a:ext uri="{C183D7F6-B498-43B3-948B-1728B52AA6E4}">
                <adec:decorative xmlns:adec="http://schemas.microsoft.com/office/drawing/2017/decorative" val="1"/>
              </a:ext>
            </a:extLst>
          </p:cNvPr>
          <p:cNvSpPr/>
          <p:nvPr userDrawn="1"/>
        </p:nvSpPr>
        <p:spPr>
          <a:xfrm>
            <a:off x="0" y="-1219201"/>
            <a:ext cx="7124566"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cascading supporting points. Large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91656818"/>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5" Type="http://schemas.openxmlformats.org/officeDocument/2006/relationships/slideLayout" Target="../slideLayouts/slideLayout195.xml"/><Relationship Id="rId190" Type="http://schemas.openxmlformats.org/officeDocument/2006/relationships/slideLayout" Target="../slideLayouts/slideLayout190.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theme" Target="../theme/theme1.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AF5"/>
        </a:solidFill>
        <a:effectLst/>
      </p:bgPr>
    </p:bg>
    <p:spTree>
      <p:nvGrpSpPr>
        <p:cNvPr id="1" name=""/>
        <p:cNvGrpSpPr/>
        <p:nvPr/>
      </p:nvGrpSpPr>
      <p:grpSpPr>
        <a:xfrm>
          <a:off x="0" y="0"/>
          <a:ext cx="0" cy="0"/>
          <a:chOff x="0" y="0"/>
          <a:chExt cx="0" cy="0"/>
        </a:xfrm>
      </p:grpSpPr>
      <p:sp>
        <p:nvSpPr>
          <p:cNvPr id="47" name="Title Placeholder 46">
            <a:extLst>
              <a:ext uri="{FF2B5EF4-FFF2-40B4-BE49-F238E27FC236}">
                <a16:creationId xmlns:a16="http://schemas.microsoft.com/office/drawing/2014/main" id="{38B800DD-B917-004A-B805-BE8812DC0DFF}"/>
              </a:ext>
            </a:extLst>
          </p:cNvPr>
          <p:cNvSpPr>
            <a:spLocks noGrp="1"/>
          </p:cNvSpPr>
          <p:nvPr>
            <p:ph type="title"/>
          </p:nvPr>
        </p:nvSpPr>
        <p:spPr>
          <a:xfrm>
            <a:off x="734123" y="687167"/>
            <a:ext cx="10628516" cy="533400"/>
          </a:xfrm>
          <a:prstGeom prst="rect">
            <a:avLst/>
          </a:prstGeom>
        </p:spPr>
        <p:txBody>
          <a:bodyPr vert="horz" lIns="0" tIns="45720" rIns="0" bIns="45720" rtlCol="0" anchor="t" anchorCtr="0">
            <a:normAutofit/>
          </a:bodyPr>
          <a:lstStyle/>
          <a:p>
            <a:r>
              <a:rPr lang="en-US"/>
              <a:t>Enter slide title here  </a:t>
            </a:r>
          </a:p>
        </p:txBody>
      </p:sp>
      <p:sp>
        <p:nvSpPr>
          <p:cNvPr id="3" name="Text Placeholder 2"/>
          <p:cNvSpPr>
            <a:spLocks noGrp="1"/>
          </p:cNvSpPr>
          <p:nvPr>
            <p:ph type="body" idx="1"/>
          </p:nvPr>
        </p:nvSpPr>
        <p:spPr>
          <a:xfrm>
            <a:off x="740473" y="1490442"/>
            <a:ext cx="10617579" cy="4796058"/>
          </a:xfrm>
          <a:prstGeom prst="rect">
            <a:avLst/>
          </a:prstGeom>
          <a:noFill/>
        </p:spPr>
        <p:txBody>
          <a:bodyPr vert="horz" lIns="0" tIns="45720" rIns="0" bIns="4572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77248" y="6302375"/>
            <a:ext cx="2743200" cy="365125"/>
          </a:xfrm>
          <a:prstGeom prst="rect">
            <a:avLst/>
          </a:prstGeom>
        </p:spPr>
        <p:txBody>
          <a:bodyPr vert="horz" lIns="0" tIns="45720" rIns="0" bIns="45720" rtlCol="0" anchor="ctr"/>
          <a:lstStyle>
            <a:lvl1pPr algn="l">
              <a:defRPr sz="1200">
                <a:solidFill>
                  <a:schemeClr val="tx1">
                    <a:tint val="75000"/>
                  </a:schemeClr>
                </a:solidFill>
                <a:latin typeface="Community" panose="02000303040000020003" pitchFamily="2" charset="0"/>
              </a:defRPr>
            </a:lvl1pPr>
          </a:lstStyle>
          <a:p>
            <a:fld id="{37839016-1707-4943-BBD3-81C0EB18A13F}" type="datetime1">
              <a:rPr lang="en-US" smtClean="0"/>
              <a:t>4/20/2023</a:t>
            </a:fld>
            <a:endParaRPr lang="en-US"/>
          </a:p>
        </p:txBody>
      </p:sp>
      <p:sp>
        <p:nvSpPr>
          <p:cNvPr id="5" name="Footer Placeholder 4"/>
          <p:cNvSpPr>
            <a:spLocks noGrp="1"/>
          </p:cNvSpPr>
          <p:nvPr>
            <p:ph type="ftr" sz="quarter" idx="3"/>
          </p:nvPr>
        </p:nvSpPr>
        <p:spPr>
          <a:xfrm>
            <a:off x="4419818" y="6302375"/>
            <a:ext cx="3333316" cy="365125"/>
          </a:xfrm>
          <a:prstGeom prst="rect">
            <a:avLst/>
          </a:prstGeom>
        </p:spPr>
        <p:txBody>
          <a:bodyPr vert="horz" lIns="91440" tIns="45720" rIns="91440" bIns="45720" rtlCol="0" anchor="ctr"/>
          <a:lstStyle>
            <a:lvl1pPr algn="ctr">
              <a:defRPr sz="1200">
                <a:solidFill>
                  <a:schemeClr val="tx1">
                    <a:tint val="75000"/>
                  </a:schemeClr>
                </a:solidFill>
                <a:latin typeface="Community" panose="02000303040000020003" pitchFamily="2" charset="0"/>
              </a:defRPr>
            </a:lvl1pPr>
          </a:lstStyle>
          <a:p>
            <a:endParaRPr lang="en-US"/>
          </a:p>
        </p:txBody>
      </p:sp>
      <p:sp>
        <p:nvSpPr>
          <p:cNvPr id="6" name="Slide Number Placeholder 5"/>
          <p:cNvSpPr>
            <a:spLocks noGrp="1"/>
          </p:cNvSpPr>
          <p:nvPr>
            <p:ph type="sldNum" sz="quarter" idx="4"/>
          </p:nvPr>
        </p:nvSpPr>
        <p:spPr>
          <a:xfrm>
            <a:off x="9040486" y="6302375"/>
            <a:ext cx="2350725" cy="365125"/>
          </a:xfrm>
          <a:prstGeom prst="rect">
            <a:avLst/>
          </a:prstGeom>
        </p:spPr>
        <p:txBody>
          <a:bodyPr vert="horz" lIns="91440" tIns="45720" rIns="91440" bIns="45720" rtlCol="0" anchor="ctr"/>
          <a:lstStyle>
            <a:lvl1pPr algn="r">
              <a:defRPr sz="1200">
                <a:solidFill>
                  <a:schemeClr val="tx1">
                    <a:tint val="75000"/>
                  </a:schemeClr>
                </a:solidFill>
                <a:latin typeface="Community" panose="02000303040000020003" pitchFamily="2" charset="0"/>
              </a:defRPr>
            </a:lvl1pPr>
          </a:lstStyle>
          <a:p>
            <a:fld id="{9386954D-29FB-504B-A61A-AC325EBF3697}" type="slidenum">
              <a:rPr lang="en-US" smtClean="0"/>
              <a:pPr/>
              <a:t>‹#›</a:t>
            </a:fld>
            <a:endParaRPr lang="en-US"/>
          </a:p>
        </p:txBody>
      </p:sp>
    </p:spTree>
    <p:extLst>
      <p:ext uri="{BB962C8B-B14F-4D97-AF65-F5344CB8AC3E}">
        <p14:creationId xmlns:p14="http://schemas.microsoft.com/office/powerpoint/2010/main" val="3928131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Lst>
  <p:hf hdr="0" ftr="0" dt="0"/>
  <p:txStyles>
    <p:titleStyle>
      <a:lvl1pPr algn="l" defTabSz="914217" rtl="0" eaLnBrk="1" latinLnBrk="0" hangingPunct="1">
        <a:lnSpc>
          <a:spcPct val="90000"/>
        </a:lnSpc>
        <a:spcBef>
          <a:spcPct val="0"/>
        </a:spcBef>
        <a:buNone/>
        <a:defRPr sz="3299" kern="1200" baseline="0">
          <a:solidFill>
            <a:srgbClr val="915907"/>
          </a:solidFill>
          <a:latin typeface="Community Light" panose="02000303040000020003" pitchFamily="2" charset="0"/>
          <a:ea typeface="+mj-ea"/>
          <a:cs typeface="+mj-cs"/>
        </a:defRPr>
      </a:lvl1pPr>
    </p:titleStyle>
    <p:bodyStyle>
      <a:lvl1pPr marL="0" indent="0" algn="l" defTabSz="914217" rtl="0" eaLnBrk="1" latinLnBrk="0" hangingPunct="1">
        <a:lnSpc>
          <a:spcPct val="90000"/>
        </a:lnSpc>
        <a:spcBef>
          <a:spcPts val="1000"/>
        </a:spcBef>
        <a:buFont typeface="Arial" panose="020B0604020202020204" pitchFamily="34" charset="0"/>
        <a:buNone/>
        <a:defRPr sz="2799" kern="1200" baseline="0">
          <a:solidFill>
            <a:srgbClr val="56687A"/>
          </a:solidFill>
          <a:latin typeface="Community Light" panose="02000303040000020003" pitchFamily="2" charset="0"/>
          <a:ea typeface="+mn-ea"/>
          <a:cs typeface="+mn-cs"/>
        </a:defRPr>
      </a:lvl1pPr>
      <a:lvl2pPr marL="457109" indent="0" algn="l" defTabSz="914217" rtl="0" eaLnBrk="1" latinLnBrk="0" hangingPunct="1">
        <a:lnSpc>
          <a:spcPct val="90000"/>
        </a:lnSpc>
        <a:spcBef>
          <a:spcPts val="500"/>
        </a:spcBef>
        <a:buFont typeface="Arial" panose="020B0604020202020204" pitchFamily="34" charset="0"/>
        <a:buNone/>
        <a:defRPr sz="2400" kern="1200" baseline="0">
          <a:solidFill>
            <a:srgbClr val="56687A"/>
          </a:solidFill>
          <a:latin typeface="Community Light" panose="02000303040000020003" pitchFamily="2" charset="0"/>
          <a:ea typeface="+mn-ea"/>
          <a:cs typeface="+mn-cs"/>
        </a:defRPr>
      </a:lvl2pPr>
      <a:lvl3pPr marL="914217" indent="0" algn="l" defTabSz="914217" rtl="0" eaLnBrk="1" latinLnBrk="0" hangingPunct="1">
        <a:lnSpc>
          <a:spcPct val="90000"/>
        </a:lnSpc>
        <a:spcBef>
          <a:spcPts val="500"/>
        </a:spcBef>
        <a:buFont typeface="Arial" panose="020B0604020202020204" pitchFamily="34" charset="0"/>
        <a:buNone/>
        <a:defRPr sz="2000" kern="1200" baseline="0">
          <a:solidFill>
            <a:srgbClr val="56687A"/>
          </a:solidFill>
          <a:latin typeface="Community Light" panose="02000303040000020003" pitchFamily="2" charset="0"/>
          <a:ea typeface="+mn-ea"/>
          <a:cs typeface="+mn-cs"/>
        </a:defRPr>
      </a:lvl3pPr>
      <a:lvl4pPr marL="1371326" indent="0" algn="l" defTabSz="914217" rtl="0" eaLnBrk="1" latinLnBrk="0" hangingPunct="1">
        <a:lnSpc>
          <a:spcPct val="90000"/>
        </a:lnSpc>
        <a:spcBef>
          <a:spcPts val="500"/>
        </a:spcBef>
        <a:buFont typeface="Arial" panose="020B0604020202020204" pitchFamily="34" charset="0"/>
        <a:buNone/>
        <a:defRPr sz="1800" kern="1200" baseline="0">
          <a:solidFill>
            <a:srgbClr val="56687A"/>
          </a:solidFill>
          <a:latin typeface="Community Light" panose="02000303040000020003" pitchFamily="2" charset="0"/>
          <a:ea typeface="+mn-ea"/>
          <a:cs typeface="+mn-cs"/>
        </a:defRPr>
      </a:lvl4pPr>
      <a:lvl5pPr marL="1828434" indent="0" algn="l" defTabSz="914217" rtl="0" eaLnBrk="1" latinLnBrk="0" hangingPunct="1">
        <a:lnSpc>
          <a:spcPct val="90000"/>
        </a:lnSpc>
        <a:spcBef>
          <a:spcPts val="500"/>
        </a:spcBef>
        <a:buFont typeface="Arial" panose="020B0604020202020204" pitchFamily="34" charset="0"/>
        <a:buNone/>
        <a:defRPr sz="1800" kern="1200" baseline="0">
          <a:solidFill>
            <a:srgbClr val="56687A"/>
          </a:solidFill>
          <a:latin typeface="Community Light" panose="02000303040000020003" pitchFamily="2" charset="0"/>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961">
          <p15:clr>
            <a:srgbClr val="F26B43"/>
          </p15:clr>
        </p15:guide>
        <p15:guide id="4" pos="14353">
          <p15:clr>
            <a:srgbClr val="F26B43"/>
          </p15:clr>
        </p15:guide>
        <p15:guide id="5" orient="horz" pos="7680">
          <p15:clr>
            <a:srgbClr val="F26B43"/>
          </p15:clr>
        </p15:guide>
        <p15:guide id="6" orient="horz" pos="960">
          <p15:clr>
            <a:srgbClr val="F26B43"/>
          </p15:clr>
        </p15:guide>
        <p15:guide id="7" pos="9961">
          <p15:clr>
            <a:srgbClr val="A4A3A4"/>
          </p15:clr>
        </p15:guide>
        <p15:guide id="8" pos="10177">
          <p15:clr>
            <a:srgbClr val="A4A3A4"/>
          </p15:clr>
        </p15:guide>
        <p15:guide id="9" pos="9769">
          <p15:clr>
            <a:srgbClr val="A4A3A4"/>
          </p15:clr>
        </p15:guide>
        <p15:guide id="10" pos="5161">
          <p15:clr>
            <a:srgbClr val="A4A3A4"/>
          </p15:clr>
        </p15:guide>
        <p15:guide id="11" pos="5353">
          <p15:clr>
            <a:srgbClr val="A4A3A4"/>
          </p15:clr>
        </p15:guide>
        <p15:guide id="12" pos="5569">
          <p15:clr>
            <a:srgbClr val="A4A3A4"/>
          </p15:clr>
        </p15:guide>
        <p15:guide id="13" pos="7873">
          <p15:clr>
            <a:srgbClr val="A4A3A4"/>
          </p15:clr>
        </p15:guide>
        <p15:guide id="14" pos="7489">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187BAC-77F9-F04B-8FD8-10CE0DF563B4}"/>
              </a:ext>
            </a:extLst>
          </p:cNvPr>
          <p:cNvSpPr>
            <a:spLocks noGrp="1"/>
          </p:cNvSpPr>
          <p:nvPr>
            <p:ph type="title"/>
          </p:nvPr>
        </p:nvSpPr>
        <p:spPr/>
        <p:txBody>
          <a:bodyPr>
            <a:noAutofit/>
          </a:bodyPr>
          <a:lstStyle/>
          <a:p>
            <a:r>
              <a:rPr lang="en-US" sz="3999">
                <a:solidFill>
                  <a:srgbClr val="925908"/>
                </a:solidFill>
                <a:latin typeface="Community" panose="02000303040000020003" pitchFamily="2" charset="0"/>
              </a:rPr>
              <a:t>Virtual Interview Tips</a:t>
            </a:r>
          </a:p>
        </p:txBody>
      </p:sp>
      <p:sp>
        <p:nvSpPr>
          <p:cNvPr id="4" name="Text Placeholder 3">
            <a:extLst>
              <a:ext uri="{FF2B5EF4-FFF2-40B4-BE49-F238E27FC236}">
                <a16:creationId xmlns:a16="http://schemas.microsoft.com/office/drawing/2014/main" id="{8E81E8BE-1894-1F49-9E50-849F39F51095}"/>
              </a:ext>
            </a:extLst>
          </p:cNvPr>
          <p:cNvSpPr>
            <a:spLocks noGrp="1"/>
          </p:cNvSpPr>
          <p:nvPr>
            <p:ph type="body" sz="quarter" idx="10"/>
          </p:nvPr>
        </p:nvSpPr>
        <p:spPr/>
        <p:txBody>
          <a:bodyPr/>
          <a:lstStyle/>
          <a:p>
            <a:r>
              <a:rPr lang="en-US">
                <a:solidFill>
                  <a:srgbClr val="0C65C3"/>
                </a:solidFill>
                <a:ea typeface="Source Sans Pro Semibold" charset="0"/>
                <a:cs typeface="Source Sans Pro Semibold" charset="0"/>
              </a:rPr>
              <a:t>Before </a:t>
            </a:r>
          </a:p>
        </p:txBody>
      </p:sp>
      <p:sp>
        <p:nvSpPr>
          <p:cNvPr id="5" name="Text Placeholder 4">
            <a:extLst>
              <a:ext uri="{FF2B5EF4-FFF2-40B4-BE49-F238E27FC236}">
                <a16:creationId xmlns:a16="http://schemas.microsoft.com/office/drawing/2014/main" id="{B0C8BD64-5BCD-3448-92BA-606B28117E93}"/>
              </a:ext>
            </a:extLst>
          </p:cNvPr>
          <p:cNvSpPr>
            <a:spLocks noGrp="1"/>
          </p:cNvSpPr>
          <p:nvPr>
            <p:ph type="body" sz="quarter" idx="12"/>
          </p:nvPr>
        </p:nvSpPr>
        <p:spPr>
          <a:xfrm>
            <a:off x="941541" y="2606935"/>
            <a:ext cx="3121518" cy="4034747"/>
          </a:xfrm>
        </p:spPr>
        <p:txBody>
          <a:bodyPr vert="horz" lIns="91428" tIns="45714" rIns="91428" bIns="45714" rtlCol="0" anchor="t">
            <a:noAutofit/>
          </a:bodyPr>
          <a:lstStyle/>
          <a:p>
            <a:pPr marL="285693" indent="-285693" defTabSz="457109">
              <a:lnSpc>
                <a:spcPct val="10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panose="02000303040000020003" pitchFamily="2" charset="0"/>
                <a:ea typeface="Source Sans Pro"/>
              </a:rPr>
              <a:t>Find a quiet spot</a:t>
            </a:r>
          </a:p>
          <a:p>
            <a:pPr marL="285693" indent="-285693" defTabSz="457109">
              <a:lnSpc>
                <a:spcPct val="10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panose="02000303040000020003" pitchFamily="2" charset="0"/>
                <a:ea typeface="Source Sans Pro"/>
              </a:rPr>
              <a:t>Remove distractions </a:t>
            </a:r>
            <a:endParaRPr lang="en-US" sz="1500" spc="130">
              <a:solidFill>
                <a:schemeClr val="bg2">
                  <a:lumMod val="50000"/>
                </a:schemeClr>
              </a:solidFill>
              <a:latin typeface="Community" panose="02000303040000020003" pitchFamily="2" charset="0"/>
              <a:ea typeface="Source Sans Pro" charset="0"/>
            </a:endParaRPr>
          </a:p>
          <a:p>
            <a:pPr marL="285693" indent="-285693" defTabSz="457109">
              <a:lnSpc>
                <a:spcPct val="100000"/>
              </a:lnSpc>
              <a:spcBef>
                <a:spcPct val="20000"/>
              </a:spcBef>
              <a:spcAft>
                <a:spcPts val="600"/>
              </a:spcAft>
              <a:buClr>
                <a:schemeClr val="accent4"/>
              </a:buClr>
              <a:buFont typeface="Arial" panose="020B0604020202020204" pitchFamily="34" charset="0"/>
              <a:buChar char="•"/>
            </a:pPr>
            <a:r>
              <a:rPr lang="en-US" sz="1500" spc="130">
                <a:solidFill>
                  <a:srgbClr val="FF0000"/>
                </a:solidFill>
                <a:latin typeface="Community" panose="02000303040000020003" pitchFamily="2" charset="0"/>
                <a:ea typeface="Source Sans Pro"/>
              </a:rPr>
              <a:t>Test your technology and internet connection</a:t>
            </a:r>
            <a:endParaRPr lang="en-US" sz="1500" spc="130">
              <a:solidFill>
                <a:srgbClr val="FF0000"/>
              </a:solidFill>
              <a:latin typeface="Community" panose="02000303040000020003" pitchFamily="2" charset="0"/>
              <a:ea typeface="Source Sans Pro" charset="0"/>
            </a:endParaRPr>
          </a:p>
          <a:p>
            <a:pPr marL="285693" indent="-285693" defTabSz="457109">
              <a:lnSpc>
                <a:spcPct val="10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panose="02000303040000020003" pitchFamily="2" charset="0"/>
                <a:ea typeface="Source Sans Pro"/>
              </a:rPr>
              <a:t>Check your lighting and camera</a:t>
            </a:r>
            <a:endParaRPr lang="en-US" sz="1500" spc="130">
              <a:solidFill>
                <a:schemeClr val="bg2">
                  <a:lumMod val="50000"/>
                </a:schemeClr>
              </a:solidFill>
              <a:latin typeface="Community" panose="02000303040000020003" pitchFamily="2" charset="0"/>
              <a:ea typeface="Source Sans Pro" charset="0"/>
            </a:endParaRPr>
          </a:p>
          <a:p>
            <a:pPr marL="285693" indent="-285693" defTabSz="457109">
              <a:lnSpc>
                <a:spcPct val="10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panose="02000303040000020003" pitchFamily="2" charset="0"/>
                <a:ea typeface="Source Sans Pro"/>
              </a:rPr>
              <a:t>Ask your housemates/ friends/ family to keep out </a:t>
            </a:r>
            <a:endParaRPr lang="en-US" sz="1500" spc="130">
              <a:solidFill>
                <a:schemeClr val="bg2">
                  <a:lumMod val="50000"/>
                </a:schemeClr>
              </a:solidFill>
              <a:latin typeface="Community" panose="02000303040000020003" pitchFamily="2" charset="0"/>
              <a:ea typeface="Source Sans Pro" charset="0"/>
            </a:endParaRPr>
          </a:p>
          <a:p>
            <a:pPr marL="285693" indent="-285693" defTabSz="457109">
              <a:lnSpc>
                <a:spcPct val="100000"/>
              </a:lnSpc>
              <a:spcBef>
                <a:spcPct val="20000"/>
              </a:spcBef>
              <a:spcAft>
                <a:spcPts val="600"/>
              </a:spcAft>
              <a:buClr>
                <a:schemeClr val="accent4"/>
              </a:buClr>
              <a:buFont typeface="Arial" panose="020B0604020202020204" pitchFamily="34" charset="0"/>
              <a:buChar char="•"/>
            </a:pPr>
            <a:r>
              <a:rPr lang="en-US" sz="1500" spc="130">
                <a:solidFill>
                  <a:srgbClr val="FF0000"/>
                </a:solidFill>
                <a:latin typeface="Community" panose="02000303040000020003" pitchFamily="2" charset="0"/>
                <a:ea typeface="Source Sans Pro"/>
              </a:rPr>
              <a:t>Do your research about the company and role</a:t>
            </a:r>
            <a:endParaRPr lang="en-US" sz="1500" spc="130">
              <a:solidFill>
                <a:srgbClr val="FF0000"/>
              </a:solidFill>
              <a:latin typeface="Community" panose="02000303040000020003" pitchFamily="2" charset="0"/>
              <a:ea typeface="Source Sans Pro" charset="0"/>
            </a:endParaRPr>
          </a:p>
          <a:p>
            <a:pPr marL="285693" indent="-285693" defTabSz="457109">
              <a:lnSpc>
                <a:spcPct val="10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panose="02000303040000020003" pitchFamily="2" charset="0"/>
                <a:ea typeface="Source Sans Pro"/>
              </a:rPr>
              <a:t>Put your phone on silent and exit other apps on your laptop</a:t>
            </a:r>
            <a:endParaRPr lang="en-US" sz="1500" spc="130">
              <a:solidFill>
                <a:schemeClr val="bg2">
                  <a:lumMod val="50000"/>
                </a:schemeClr>
              </a:solidFill>
              <a:latin typeface="Community" panose="02000303040000020003" pitchFamily="2" charset="0"/>
              <a:ea typeface="Source Sans Pro" charset="0"/>
            </a:endParaRPr>
          </a:p>
          <a:p>
            <a:pPr marL="285693" indent="-285693" defTabSz="457109">
              <a:lnSpc>
                <a:spcPct val="10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panose="02000303040000020003" pitchFamily="2" charset="0"/>
                <a:ea typeface="Source Sans Pro"/>
              </a:rPr>
              <a:t>Dress appropriately </a:t>
            </a:r>
            <a:endParaRPr lang="en-US" sz="1500" spc="130">
              <a:solidFill>
                <a:schemeClr val="bg2">
                  <a:lumMod val="50000"/>
                </a:schemeClr>
              </a:solidFill>
              <a:latin typeface="Community" panose="02000303040000020003" pitchFamily="2" charset="0"/>
              <a:ea typeface="Source Sans Pro" charset="0"/>
            </a:endParaRPr>
          </a:p>
        </p:txBody>
      </p:sp>
      <p:sp>
        <p:nvSpPr>
          <p:cNvPr id="6" name="Text Placeholder 5">
            <a:extLst>
              <a:ext uri="{FF2B5EF4-FFF2-40B4-BE49-F238E27FC236}">
                <a16:creationId xmlns:a16="http://schemas.microsoft.com/office/drawing/2014/main" id="{3C44CEFB-B4B7-CB46-B3AB-2A02AB3CFED9}"/>
              </a:ext>
            </a:extLst>
          </p:cNvPr>
          <p:cNvSpPr>
            <a:spLocks noGrp="1"/>
          </p:cNvSpPr>
          <p:nvPr>
            <p:ph type="body" sz="quarter" idx="13"/>
          </p:nvPr>
        </p:nvSpPr>
        <p:spPr/>
        <p:txBody>
          <a:bodyPr>
            <a:normAutofit/>
          </a:bodyPr>
          <a:lstStyle/>
          <a:p>
            <a:pPr>
              <a:spcAft>
                <a:spcPts val="1800"/>
              </a:spcAft>
              <a:buClr>
                <a:schemeClr val="tx2"/>
              </a:buClr>
            </a:pPr>
            <a:r>
              <a:rPr lang="en-US">
                <a:solidFill>
                  <a:srgbClr val="0C65C3"/>
                </a:solidFill>
                <a:ea typeface="Source Sans Pro Semibold" charset="0"/>
              </a:rPr>
              <a:t>During</a:t>
            </a:r>
          </a:p>
        </p:txBody>
      </p:sp>
      <p:sp>
        <p:nvSpPr>
          <p:cNvPr id="7" name="Text Placeholder 6">
            <a:extLst>
              <a:ext uri="{FF2B5EF4-FFF2-40B4-BE49-F238E27FC236}">
                <a16:creationId xmlns:a16="http://schemas.microsoft.com/office/drawing/2014/main" id="{69005541-C5B9-C648-A5BF-8CA21634AC79}"/>
              </a:ext>
            </a:extLst>
          </p:cNvPr>
          <p:cNvSpPr>
            <a:spLocks noGrp="1"/>
          </p:cNvSpPr>
          <p:nvPr>
            <p:ph type="body" sz="quarter" idx="14"/>
          </p:nvPr>
        </p:nvSpPr>
        <p:spPr>
          <a:xfrm>
            <a:off x="4647866" y="2606935"/>
            <a:ext cx="2862349" cy="3942230"/>
          </a:xfrm>
        </p:spPr>
        <p:txBody>
          <a:bodyPr vert="horz" lIns="91428" tIns="45714" rIns="91428" bIns="45714" rtlCol="0" anchor="t">
            <a:normAutofit/>
          </a:bodyPr>
          <a:lstStyle/>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a:solidFill>
                  <a:srgbClr val="FF0000"/>
                </a:solidFill>
                <a:latin typeface="Community"/>
                <a:ea typeface="Source Sans Pro"/>
              </a:rPr>
              <a:t>Take time for a 5-min self-introduction </a:t>
            </a:r>
            <a:endParaRPr lang="en-US" sz="1500" spc="130">
              <a:solidFill>
                <a:srgbClr val="FF0000"/>
              </a:solidFill>
              <a:latin typeface="Community" panose="02000303040000020003" pitchFamily="2" charset="0"/>
              <a:ea typeface="Source Sans Pro" charset="0"/>
            </a:endParaRPr>
          </a:p>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a:ea typeface="Source Sans Pro"/>
              </a:rPr>
              <a:t>Listen and where appropriate take notes</a:t>
            </a:r>
          </a:p>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a:ea typeface="Source Sans Pro"/>
              </a:rPr>
              <a:t>Look at your screen and camera </a:t>
            </a:r>
            <a:endParaRPr lang="en-US" sz="1500" spc="130">
              <a:solidFill>
                <a:schemeClr val="bg2">
                  <a:lumMod val="50000"/>
                </a:schemeClr>
              </a:solidFill>
              <a:latin typeface="Community" panose="02000303040000020003" pitchFamily="2" charset="0"/>
              <a:ea typeface="Source Sans Pro" charset="0"/>
            </a:endParaRPr>
          </a:p>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a:ea typeface="Source Sans Pro"/>
              </a:rPr>
              <a:t>Remember to watch your body language </a:t>
            </a:r>
            <a:endParaRPr lang="en-US" sz="1500" spc="130">
              <a:solidFill>
                <a:schemeClr val="bg2">
                  <a:lumMod val="50000"/>
                </a:schemeClr>
              </a:solidFill>
              <a:latin typeface="Community" panose="02000303040000020003" pitchFamily="2" charset="0"/>
              <a:ea typeface="Source Sans Pro" charset="0"/>
            </a:endParaRPr>
          </a:p>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a:ea typeface="Source Sans Pro"/>
              </a:rPr>
              <a:t>Be comfortable with pauses and silence, When you’ve said enough, stop talking </a:t>
            </a:r>
          </a:p>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a:solidFill>
                  <a:schemeClr val="bg2">
                    <a:lumMod val="50000"/>
                  </a:schemeClr>
                </a:solidFill>
                <a:latin typeface="Community"/>
                <a:ea typeface="Source Sans Pro"/>
                <a:cs typeface="+mn-lt"/>
              </a:rPr>
              <a:t>If someone comes in or anything unexpected happens, stay calm </a:t>
            </a:r>
          </a:p>
        </p:txBody>
      </p:sp>
      <p:sp>
        <p:nvSpPr>
          <p:cNvPr id="8" name="Text Placeholder 7">
            <a:extLst>
              <a:ext uri="{FF2B5EF4-FFF2-40B4-BE49-F238E27FC236}">
                <a16:creationId xmlns:a16="http://schemas.microsoft.com/office/drawing/2014/main" id="{6F4821CE-B604-754C-9CC3-0C12392B6A8F}"/>
              </a:ext>
            </a:extLst>
          </p:cNvPr>
          <p:cNvSpPr>
            <a:spLocks noGrp="1"/>
          </p:cNvSpPr>
          <p:nvPr>
            <p:ph type="body" sz="quarter" idx="15"/>
          </p:nvPr>
        </p:nvSpPr>
        <p:spPr/>
        <p:txBody>
          <a:bodyPr/>
          <a:lstStyle/>
          <a:p>
            <a:pPr>
              <a:spcAft>
                <a:spcPts val="1800"/>
              </a:spcAft>
              <a:buClr>
                <a:schemeClr val="tx2"/>
              </a:buClr>
            </a:pPr>
            <a:r>
              <a:rPr lang="en-US">
                <a:solidFill>
                  <a:srgbClr val="0C65C3"/>
                </a:solidFill>
                <a:ea typeface="Source Sans Pro Semibold" charset="0"/>
              </a:rPr>
              <a:t>After</a:t>
            </a:r>
          </a:p>
          <a:p>
            <a:endParaRPr lang="en-US"/>
          </a:p>
        </p:txBody>
      </p:sp>
      <p:sp>
        <p:nvSpPr>
          <p:cNvPr id="9" name="Text Placeholder 8">
            <a:extLst>
              <a:ext uri="{FF2B5EF4-FFF2-40B4-BE49-F238E27FC236}">
                <a16:creationId xmlns:a16="http://schemas.microsoft.com/office/drawing/2014/main" id="{5DE24CC4-07E4-0945-84FD-EF516CCAB98E}"/>
              </a:ext>
            </a:extLst>
          </p:cNvPr>
          <p:cNvSpPr>
            <a:spLocks noGrp="1"/>
          </p:cNvSpPr>
          <p:nvPr>
            <p:ph type="body" sz="quarter" idx="16"/>
          </p:nvPr>
        </p:nvSpPr>
        <p:spPr>
          <a:xfrm>
            <a:off x="8251116" y="2645887"/>
            <a:ext cx="2862349" cy="3219171"/>
          </a:xfrm>
        </p:spPr>
        <p:txBody>
          <a:bodyPr vert="horz" lIns="0" tIns="22857" rIns="0" bIns="22857" rtlCol="0" anchor="t">
            <a:normAutofit/>
          </a:bodyPr>
          <a:lstStyle/>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dirty="0">
                <a:solidFill>
                  <a:schemeClr val="bg2">
                    <a:lumMod val="50000"/>
                  </a:schemeClr>
                </a:solidFill>
                <a:latin typeface="Community"/>
                <a:ea typeface="Source Sans Pro"/>
              </a:rPr>
              <a:t>Thank interviewer(s) for their time</a:t>
            </a:r>
          </a:p>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dirty="0">
                <a:solidFill>
                  <a:schemeClr val="bg2">
                    <a:lumMod val="50000"/>
                  </a:schemeClr>
                </a:solidFill>
                <a:latin typeface="Community" panose="02000303040000020003" pitchFamily="2" charset="0"/>
                <a:ea typeface="Source Sans Pro" charset="0"/>
              </a:rPr>
              <a:t>Ask what the next steps would be </a:t>
            </a:r>
          </a:p>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dirty="0">
                <a:solidFill>
                  <a:srgbClr val="FF0000"/>
                </a:solidFill>
                <a:latin typeface="Community"/>
                <a:ea typeface="Source Sans Pro"/>
              </a:rPr>
              <a:t>Follow up with a note via email</a:t>
            </a:r>
          </a:p>
          <a:p>
            <a:pPr marL="285693" indent="-285693" defTabSz="457109">
              <a:lnSpc>
                <a:spcPct val="90000"/>
              </a:lnSpc>
              <a:spcBef>
                <a:spcPct val="20000"/>
              </a:spcBef>
              <a:spcAft>
                <a:spcPts val="600"/>
              </a:spcAft>
              <a:buClr>
                <a:schemeClr val="accent4"/>
              </a:buClr>
              <a:buFont typeface="Arial" panose="020B0604020202020204" pitchFamily="34" charset="0"/>
              <a:buChar char="•"/>
            </a:pPr>
            <a:r>
              <a:rPr lang="en-US" sz="1500" spc="130" dirty="0">
                <a:solidFill>
                  <a:srgbClr val="FF0000"/>
                </a:solidFill>
                <a:latin typeface="Community" panose="02000303040000020003" pitchFamily="2" charset="0"/>
                <a:ea typeface="Source Sans Pro" charset="0"/>
              </a:rPr>
              <a:t>Send a LinkedIn connection request</a:t>
            </a:r>
          </a:p>
        </p:txBody>
      </p:sp>
      <p:sp>
        <p:nvSpPr>
          <p:cNvPr id="12" name="Text Placeholder 2">
            <a:extLst>
              <a:ext uri="{FF2B5EF4-FFF2-40B4-BE49-F238E27FC236}">
                <a16:creationId xmlns:a16="http://schemas.microsoft.com/office/drawing/2014/main" id="{FF40C25F-D5AC-8345-A23A-89F9A410C0A5}"/>
              </a:ext>
            </a:extLst>
          </p:cNvPr>
          <p:cNvSpPr>
            <a:spLocks noGrp="1"/>
          </p:cNvSpPr>
          <p:nvPr>
            <p:ph type="body" sz="quarter" idx="11"/>
          </p:nvPr>
        </p:nvSpPr>
        <p:spPr>
          <a:xfrm>
            <a:off x="724613" y="1185894"/>
            <a:ext cx="7292395" cy="424084"/>
          </a:xfrm>
        </p:spPr>
        <p:txBody>
          <a:bodyPr>
            <a:normAutofit fontScale="92500"/>
          </a:bodyPr>
          <a:lstStyle/>
          <a:p>
            <a:r>
              <a:rPr lang="en-US">
                <a:solidFill>
                  <a:schemeClr val="bg2">
                    <a:lumMod val="50000"/>
                  </a:schemeClr>
                </a:solidFill>
              </a:rPr>
              <a:t>What you should keep in mind at each stage of the virtual interview </a:t>
            </a:r>
          </a:p>
        </p:txBody>
      </p:sp>
    </p:spTree>
    <p:extLst>
      <p:ext uri="{BB962C8B-B14F-4D97-AF65-F5344CB8AC3E}">
        <p14:creationId xmlns:p14="http://schemas.microsoft.com/office/powerpoint/2010/main" val="397050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P spid="8" grpId="0" build="allAtOnce"/>
      <p:bldP spid="9" grpId="0" build="allAtOnce"/>
    </p:bldLst>
  </p:timing>
</p:sld>
</file>

<file path=ppt/theme/theme1.xml><?xml version="1.0" encoding="utf-8"?>
<a:theme xmlns:a="http://schemas.openxmlformats.org/drawingml/2006/main" name="OTIS">
  <a:themeElements>
    <a:clrScheme name="OTIS">
      <a:dk1>
        <a:srgbClr val="3C4345"/>
      </a:dk1>
      <a:lt1>
        <a:srgbClr val="FDFAF5"/>
      </a:lt1>
      <a:dk2>
        <a:srgbClr val="B24020"/>
      </a:dk2>
      <a:lt2>
        <a:srgbClr val="0A66C2"/>
      </a:lt2>
      <a:accent1>
        <a:srgbClr val="44712E"/>
      </a:accent1>
      <a:accent2>
        <a:srgbClr val="915907"/>
      </a:accent2>
      <a:accent3>
        <a:srgbClr val="004183"/>
      </a:accent3>
      <a:accent4>
        <a:srgbClr val="E7A33E"/>
      </a:accent4>
      <a:accent5>
        <a:srgbClr val="7E8F1D"/>
      </a:accent5>
      <a:accent6>
        <a:srgbClr val="5B696B"/>
      </a:accent6>
      <a:hlink>
        <a:srgbClr val="004183"/>
      </a:hlink>
      <a:folHlink>
        <a:srgbClr val="5B696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dirty="0" smtClean="0">
            <a:latin typeface="LKN Sans" panose="02000503040000020003" pitchFamily="2" charset="0"/>
          </a:defRPr>
        </a:defPPr>
      </a:lstStyle>
    </a:txDef>
  </a:objectDefaults>
  <a:extraClrSchemeLst/>
  <a:extLst>
    <a:ext uri="{05A4C25C-085E-4340-85A3-A5531E510DB2}">
      <thm15:themeFamily xmlns:thm15="http://schemas.microsoft.com/office/thememl/2012/main" name="LinkedIn_Corporate Template_Aug 2019" id="{0C7D9330-350D-4621-8304-631CE3313B57}" vid="{4D335FC3-BF39-44D6-840F-51CC54D67E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FD57494341904DA37ED86DBD17605C" ma:contentTypeVersion="10" ma:contentTypeDescription="Create a new document." ma:contentTypeScope="" ma:versionID="fc2b777def098a76e202afd6b2a36e36">
  <xsd:schema xmlns:xsd="http://www.w3.org/2001/XMLSchema" xmlns:xs="http://www.w3.org/2001/XMLSchema" xmlns:p="http://schemas.microsoft.com/office/2006/metadata/properties" xmlns:ns2="694e195f-a507-483b-86fc-a5bc40f8ef28" xmlns:ns3="c2171985-10ab-406e-8b84-af4207f6493d" targetNamespace="http://schemas.microsoft.com/office/2006/metadata/properties" ma:root="true" ma:fieldsID="b0070cf001f5e0d6dd850b11e294ff1b" ns2:_="" ns3:_="">
    <xsd:import namespace="694e195f-a507-483b-86fc-a5bc40f8ef28"/>
    <xsd:import namespace="c2171985-10ab-406e-8b84-af4207f649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4e195f-a507-483b-86fc-a5bc40f8ef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7c745d6-8469-4571-9d07-1e413494279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171985-10ab-406e-8b84-af4207f6493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0e1b0f1-7932-41fa-b247-53377234832c}" ma:internalName="TaxCatchAll" ma:showField="CatchAllData" ma:web="c2171985-10ab-406e-8b84-af4207f649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2171985-10ab-406e-8b84-af4207f6493d" xsi:nil="true"/>
    <lcf76f155ced4ddcb4097134ff3c332f xmlns="694e195f-a507-483b-86fc-a5bc40f8ef2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FE5BB25-A27B-4E81-A58D-914256928B61}"/>
</file>

<file path=customXml/itemProps2.xml><?xml version="1.0" encoding="utf-8"?>
<ds:datastoreItem xmlns:ds="http://schemas.openxmlformats.org/officeDocument/2006/customXml" ds:itemID="{09B08AC2-8B84-432A-8AB6-543AFFA5F406}"/>
</file>

<file path=customXml/itemProps3.xml><?xml version="1.0" encoding="utf-8"?>
<ds:datastoreItem xmlns:ds="http://schemas.openxmlformats.org/officeDocument/2006/customXml" ds:itemID="{24BA5E6C-1FBF-4335-AE24-F233E2802C9B}"/>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145</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Community</vt:lpstr>
      <vt:lpstr>Community Light</vt:lpstr>
      <vt:lpstr>Community Semibold</vt:lpstr>
      <vt:lpstr>LKN Sans</vt:lpstr>
      <vt:lpstr>LKN Sans Light</vt:lpstr>
      <vt:lpstr>Source Sans Pro</vt:lpstr>
      <vt:lpstr>OTIS</vt:lpstr>
      <vt:lpstr>Virtual Interview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Interview Tips</dc:title>
  <dc:creator>Dawn Chia</dc:creator>
  <cp:lastModifiedBy>Dawn Chia</cp:lastModifiedBy>
  <cp:revision>1</cp:revision>
  <dcterms:created xsi:type="dcterms:W3CDTF">2023-04-20T03:41:11Z</dcterms:created>
  <dcterms:modified xsi:type="dcterms:W3CDTF">2023-04-20T03:41:44Z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0x0101003EFD57494341904DA37ED86DBD17605C</vt:lpwstr>
  </property>
</Properties>
</file>