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2"/>
  </p:notesMasterIdLst>
  <p:sldIdLst>
    <p:sldId id="256" r:id="rId5"/>
    <p:sldId id="288" r:id="rId6"/>
    <p:sldId id="287" r:id="rId7"/>
    <p:sldId id="289" r:id="rId8"/>
    <p:sldId id="286" r:id="rId9"/>
    <p:sldId id="290" r:id="rId10"/>
    <p:sldId id="29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0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ABB9C-40D9-42CF-9629-DF3F30947AB6}" v="4" dt="2023-04-21T13:52:49.5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3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ddeushyc" userId="S::thaddeushyc_gmail.com#ext#@tomowork.onmicrosoft.com::ffe9aa62-9b5d-4a8d-9b35-f1df8070ec0f" providerId="AD" clId="Web-{00BABB9C-40D9-42CF-9629-DF3F30947AB6}"/>
    <pc:docChg chg="modSld">
      <pc:chgData name="thaddeushyc" userId="S::thaddeushyc_gmail.com#ext#@tomowork.onmicrosoft.com::ffe9aa62-9b5d-4a8d-9b35-f1df8070ec0f" providerId="AD" clId="Web-{00BABB9C-40D9-42CF-9629-DF3F30947AB6}" dt="2023-04-21T13:52:43.092" v="2" actId="20577"/>
      <pc:docMkLst>
        <pc:docMk/>
      </pc:docMkLst>
      <pc:sldChg chg="modSp">
        <pc:chgData name="thaddeushyc" userId="S::thaddeushyc_gmail.com#ext#@tomowork.onmicrosoft.com::ffe9aa62-9b5d-4a8d-9b35-f1df8070ec0f" providerId="AD" clId="Web-{00BABB9C-40D9-42CF-9629-DF3F30947AB6}" dt="2023-04-21T13:52:43.092" v="2" actId="20577"/>
        <pc:sldMkLst>
          <pc:docMk/>
          <pc:sldMk cId="1003792131" sldId="289"/>
        </pc:sldMkLst>
        <pc:spChg chg="mod">
          <ac:chgData name="thaddeushyc" userId="S::thaddeushyc_gmail.com#ext#@tomowork.onmicrosoft.com::ffe9aa62-9b5d-4a8d-9b35-f1df8070ec0f" providerId="AD" clId="Web-{00BABB9C-40D9-42CF-9629-DF3F30947AB6}" dt="2023-04-21T13:52:43.092" v="2" actId="20577"/>
          <ac:spMkLst>
            <pc:docMk/>
            <pc:sldMk cId="1003792131" sldId="289"/>
            <ac:spMk id="2" creationId="{F0FEA838-745F-A8B0-6EBC-E26D6942B1F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9D791-8043-9A4D-A515-305AFF430D4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2797B-DB93-C44F-807D-D6917CEB3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09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9" name="Google Shape;40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D0DD-59DA-2237-FC1F-F00CF5C80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0DC47-9C71-8522-9175-16CDC1CA4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E053F-0E14-32DF-5ED6-EAB4DEBE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21/4/2023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349F0-BA82-F987-47CE-26D2AE45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A63BD-10A4-FDF3-404E-32A3FB14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476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335A-C155-10D3-CB3F-17B00067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1645B-B62A-A10D-E029-6E3A91170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10BD6-EC15-8604-ACC7-BC88ED22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21/4/2023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E892D-0D9B-A62A-9D2D-EE4634E2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652D1-B1B7-86CB-7FFB-D5553A1C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335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B038-FD4B-4FDC-E925-CAC83593E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B2FE4-2878-FF3E-3064-8A4EEDDF3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F3702-B0DB-2105-D3DD-93EF536D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21/4/2023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FB295-851A-52D1-A117-C310EFDD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1C2A-A3C0-D29C-9E93-2C88D11A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560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190C-A468-EA1D-8CF1-4C0A2DE9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9342F-129E-8F70-1218-4F227073B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8A70F-DAF7-C89B-B591-28E197A1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21/4/2023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E173A-3585-3885-AB47-D3FDC075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3665F-4D7A-BB52-07F6-317E9E7D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985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E058-B1FA-9471-D87C-E2221783D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99780-22EF-3F80-DFA6-7FB52A674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B811F-D0CE-3786-7D66-A25D9006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21/4/2023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15877-7078-A952-4847-41BE8998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1FAB5-668D-D123-76AB-7E50B736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940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1F50-A630-8C96-2CA5-2AE0B882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D1BF-C677-7BB8-9325-3D528F2BF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67C7B-58CD-B0B8-1A6F-A15ABF1D2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662-DA59-35DE-A186-810E5511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21/4/2023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91BA9-5283-6473-296F-966C7118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7C65B-2E79-CCF2-02D9-AC30916E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088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05FD-3680-C926-E47E-31BFDBD0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137C7-6F32-F2E8-523B-B5AA17996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F111F-51EC-D6EE-FA4D-1C9B56C10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CDB49E-EA8B-8F24-9F12-11833F9D1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B59FE-1848-3DC9-DC3A-9913C53E8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EE725-8D66-730B-B206-6EEB6BB5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21/4/2023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0C8E7-D4EA-872C-4983-05E58740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36D830-A314-39AF-40B8-D1297454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14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1EBA-DDA5-51B9-86A9-CC5921B0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93977-BB55-2E8D-0995-4C814F34A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21/4/2023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12A52-7FB1-E7AD-ED84-5A6489D5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9B486-6416-BB8B-68B1-0FB77506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95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9EA5DC-A6D7-0ECD-BD20-55B67C4A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21/4/2023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BCC4FE-E610-42C3-3F62-6CDDE8DA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B598A-B1CB-BB67-DCE3-45A0BD9F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718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02D1-50EA-C348-8785-A40B411B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9F389-4150-9413-F3DA-0BB4165A3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ABE92-DE21-B64F-AF7F-CCE2D36BB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CDE04-3EAB-BA04-0B61-98E649C7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21/4/2023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75FED-296D-E988-50D0-5A519413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C7466-6A6D-8820-9C48-FA49958D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874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1437-7B34-BD0C-CF3C-730539E0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AB8D20-88C2-FA85-93FB-EF4A24B18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7A111-A972-4890-6A4B-DFCB3E35E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99B58-05D0-118C-66E3-5061D73B3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21/4/2023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05468-63D6-58E7-F71B-5E88AC3C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78CA3-9AF0-AF06-8B3D-A3FD0E5D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270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763FE3-A160-2F97-349F-5A1301219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D78EE-C731-845C-20A9-877888969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C3544-85AE-51C4-DABB-F7414F41B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ABBDC-E7CA-408E-BBBD-A758C8CCC566}" type="datetimeFigureOut">
              <a:rPr lang="en-SG" smtClean="0"/>
              <a:t>21/4/2023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11FB4-28E1-9890-C5B9-552AA2BCA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1CA69-9BD5-984C-61D8-64D7CF0D1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260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omowork.typeform.com/to/zCli2Wih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adlet.com/woeiluen/tap-2023-weekly-reflection-week-6-z0n1v8xayqqrjvgh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7583D-AF69-A9F3-DE4F-7B4A7640B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Debrief 20/04/23</a:t>
            </a:r>
          </a:p>
        </p:txBody>
      </p:sp>
    </p:spTree>
    <p:extLst>
      <p:ext uri="{BB962C8B-B14F-4D97-AF65-F5344CB8AC3E}">
        <p14:creationId xmlns:p14="http://schemas.microsoft.com/office/powerpoint/2010/main" val="195873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52CB7A-B811-2745-1A91-4B32196159E1}"/>
              </a:ext>
            </a:extLst>
          </p:cNvPr>
          <p:cNvSpPr txBox="1"/>
          <p:nvPr/>
        </p:nvSpPr>
        <p:spPr>
          <a:xfrm>
            <a:off x="2122227" y="204716"/>
            <a:ext cx="843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b="1" dirty="0"/>
              <a:t>Survey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A3CB3-D572-FD80-D04F-D11CB04C4CD7}"/>
              </a:ext>
            </a:extLst>
          </p:cNvPr>
          <p:cNvSpPr txBox="1"/>
          <p:nvPr/>
        </p:nvSpPr>
        <p:spPr>
          <a:xfrm>
            <a:off x="5109381" y="2773486"/>
            <a:ext cx="609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hlinkClick r:id="rId2"/>
              </a:rPr>
              <a:t>https://tomowork.typeform.com/to/zCli2Wih</a:t>
            </a:r>
            <a:r>
              <a:rPr lang="en-SG" dirty="0"/>
              <a:t> </a:t>
            </a:r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4EF238D2-2D24-AD67-E4E7-480214907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70" y="1082018"/>
            <a:ext cx="4295200" cy="429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6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49FB96-7A95-8C1D-69A2-178C49CAE5B3}"/>
              </a:ext>
            </a:extLst>
          </p:cNvPr>
          <p:cNvSpPr txBox="1"/>
          <p:nvPr/>
        </p:nvSpPr>
        <p:spPr>
          <a:xfrm>
            <a:off x="5764473" y="3365143"/>
            <a:ext cx="60971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hlinkClick r:id="rId2"/>
              </a:rPr>
              <a:t>https://padlet.com/woeiluen/tap-2023-weekly-reflection-week-6-z0n1v8xayqqrjvgh</a:t>
            </a:r>
            <a:r>
              <a:rPr lang="en-SG" dirty="0"/>
              <a:t> 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FA90430E-DA65-7DA2-C67F-A35665899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6" y="1026994"/>
            <a:ext cx="5322627" cy="53226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EE5DE4-508B-B1B5-0DEA-AFFE5A4EDF94}"/>
              </a:ext>
            </a:extLst>
          </p:cNvPr>
          <p:cNvSpPr txBox="1"/>
          <p:nvPr/>
        </p:nvSpPr>
        <p:spPr>
          <a:xfrm>
            <a:off x="2122227" y="204716"/>
            <a:ext cx="843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b="1" dirty="0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409090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A838-745F-A8B0-6EBC-E26D6942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23500" cy="633617"/>
          </a:xfrm>
        </p:spPr>
        <p:txBody>
          <a:bodyPr>
            <a:normAutofit fontScale="90000"/>
          </a:bodyPr>
          <a:lstStyle/>
          <a:p>
            <a:r>
              <a:rPr lang="en-SG" sz="3200" dirty="0"/>
              <a:t>Programme for 25th April 2023 (Tuesday</a:t>
            </a:r>
            <a:r>
              <a:rPr lang="en-SG" sz="4000" dirty="0"/>
              <a:t>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E38648-255C-A79D-2ECB-C22CB830CE4B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998742"/>
          <a:ext cx="998220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312">
                  <a:extLst>
                    <a:ext uri="{9D8B030D-6E8A-4147-A177-3AD203B41FA5}">
                      <a16:colId xmlns:a16="http://schemas.microsoft.com/office/drawing/2014/main" val="1419587685"/>
                    </a:ext>
                  </a:extLst>
                </a:gridCol>
                <a:gridCol w="3488526">
                  <a:extLst>
                    <a:ext uri="{9D8B030D-6E8A-4147-A177-3AD203B41FA5}">
                      <a16:colId xmlns:a16="http://schemas.microsoft.com/office/drawing/2014/main" val="2413646620"/>
                    </a:ext>
                  </a:extLst>
                </a:gridCol>
                <a:gridCol w="4042362">
                  <a:extLst>
                    <a:ext uri="{9D8B030D-6E8A-4147-A177-3AD203B41FA5}">
                      <a16:colId xmlns:a16="http://schemas.microsoft.com/office/drawing/2014/main" val="1726776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31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>
                          <a:solidFill>
                            <a:schemeClr val="tx1"/>
                          </a:solidFill>
                        </a:rPr>
                        <a:t>9.50am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>
                          <a:solidFill>
                            <a:schemeClr val="tx1"/>
                          </a:solidFill>
                        </a:rPr>
                        <a:t>Report to Republic Poly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06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0">
                          <a:solidFill>
                            <a:schemeClr val="tx1"/>
                          </a:solidFill>
                        </a:rPr>
                        <a:t>10am -12.30pm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>
                          <a:solidFill>
                            <a:schemeClr val="tx1"/>
                          </a:solidFill>
                        </a:rPr>
                        <a:t>Corporate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Classroom 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E19A </a:t>
                      </a:r>
                      <a:r>
                        <a:rPr lang="en-SG" dirty="0"/>
                        <a:t> – Kinjo Rubber</a:t>
                      </a:r>
                      <a:br>
                        <a:rPr lang="en-SG" dirty="0"/>
                      </a:br>
                      <a:r>
                        <a:rPr lang="en-SG" dirty="0"/>
                        <a:t>LIBN1 – MSD</a:t>
                      </a:r>
                      <a:br>
                        <a:rPr lang="en-SG" dirty="0"/>
                      </a:br>
                      <a:r>
                        <a:rPr lang="en-SG" dirty="0"/>
                        <a:t>LIBN2 – </a:t>
                      </a:r>
                      <a:r>
                        <a:rPr lang="en-SG" dirty="0" err="1"/>
                        <a:t>foodpanda</a:t>
                      </a:r>
                      <a:br>
                        <a:rPr lang="en-SG" dirty="0"/>
                      </a:br>
                      <a:r>
                        <a:rPr lang="en-SG" dirty="0"/>
                        <a:t>LIBN3 – EVCO</a:t>
                      </a:r>
                    </a:p>
                    <a:p>
                      <a:r>
                        <a:rPr lang="en-SG" dirty="0"/>
                        <a:t>LIBN4 - Micron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17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12.30pm – 2pm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63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2pm - 4pm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>
                          <a:solidFill>
                            <a:schemeClr val="tx1"/>
                          </a:solidFill>
                        </a:rPr>
                        <a:t>Corporate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55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4pm – 4.30pm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Debrief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40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4.30pm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Dismissal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5857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22B0E00-4C4B-B13E-DBFF-27F9C3BF71A4}"/>
              </a:ext>
            </a:extLst>
          </p:cNvPr>
          <p:cNvSpPr txBox="1"/>
          <p:nvPr/>
        </p:nvSpPr>
        <p:spPr>
          <a:xfrm>
            <a:off x="757603" y="5449312"/>
            <a:ext cx="1039177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SG" b="1"/>
              <a:t>Things to Bring: </a:t>
            </a:r>
            <a:r>
              <a:rPr lang="en-SG"/>
              <a:t>Laptop with Charger, money for lunch, writing materials and handphone</a:t>
            </a:r>
            <a:endParaRPr lang="en-SG" b="1">
              <a:highlight>
                <a:srgbClr val="FFFF00"/>
              </a:highlight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A3CDD-0568-9A4B-97F2-C7F63FF61279}"/>
              </a:ext>
            </a:extLst>
          </p:cNvPr>
          <p:cNvSpPr txBox="1"/>
          <p:nvPr/>
        </p:nvSpPr>
        <p:spPr>
          <a:xfrm>
            <a:off x="838200" y="5816514"/>
            <a:ext cx="102235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SG" b="1"/>
              <a:t>Wear: </a:t>
            </a:r>
            <a:r>
              <a:rPr lang="en-SG"/>
              <a:t>Smart Casual</a:t>
            </a:r>
          </a:p>
        </p:txBody>
      </p:sp>
    </p:spTree>
    <p:extLst>
      <p:ext uri="{BB962C8B-B14F-4D97-AF65-F5344CB8AC3E}">
        <p14:creationId xmlns:p14="http://schemas.microsoft.com/office/powerpoint/2010/main" val="100379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1" name="Google Shape;411;p25"/>
          <p:cNvGraphicFramePr/>
          <p:nvPr/>
        </p:nvGraphicFramePr>
        <p:xfrm>
          <a:off x="103909" y="699653"/>
          <a:ext cx="11959800" cy="5409614"/>
        </p:xfrm>
        <a:graphic>
          <a:graphicData uri="http://schemas.openxmlformats.org/drawingml/2006/table">
            <a:tbl>
              <a:tblPr firstRow="1" bandRow="1">
                <a:solidFill>
                  <a:srgbClr val="A8D08C"/>
                </a:solidFill>
              </a:tblPr>
              <a:tblGrid>
                <a:gridCol w="111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4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0197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25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Wednesday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26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Thursday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27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Friday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28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16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10.00am to 12.30pm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Public Holiday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2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Off-in lieu</a:t>
                      </a: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2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Hari Raya </a:t>
                      </a:r>
                      <a:r>
                        <a:rPr lang="en-GB" sz="12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Puasa</a:t>
                      </a:r>
                      <a:endParaRPr sz="12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Mid-Term Review Prep</a:t>
                      </a:r>
                      <a:endParaRPr sz="13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Job Readiness</a:t>
                      </a: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br>
                        <a:rPr lang="en-GB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b="0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Career Sharing</a:t>
                      </a:r>
                      <a:br>
                        <a:rPr lang="en-GB" sz="1300" b="0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200" b="0" i="0" u="none" strike="noStrike" cap="none" dirty="0"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Standard Chartered Talk</a:t>
                      </a:r>
                      <a:endParaRPr sz="1200" u="none" strike="noStrike" cap="none" dirty="0"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BB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>
                          <a:latin typeface="Arial"/>
                          <a:cs typeface="Arial"/>
                          <a:sym typeface="Arial"/>
                        </a:rPr>
                        <a:t>Job Readiness</a:t>
                      </a:r>
                      <a:r>
                        <a:rPr lang="en-GB" sz="14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 </a:t>
                      </a:r>
                      <a:br>
                        <a:rPr lang="en-GB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</a:b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Workshop –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Organisational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 Skills by SP</a:t>
                      </a:r>
                      <a:endParaRPr sz="1300" u="none" strike="noStrike" cap="none" dirty="0"/>
                    </a:p>
                  </a:txBody>
                  <a:tcPr marL="91450" marR="91450" marT="45725" marB="45725">
                    <a:solidFill>
                      <a:srgbClr val="BC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Digital Skills Learning </a:t>
                      </a:r>
                      <a:endParaRPr sz="1400" b="1" u="none" strike="noStrike" cap="none"/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7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12.30pm to 2pm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7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2pm to</a:t>
                      </a:r>
                      <a:endParaRPr sz="1400" b="0" i="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4.30pm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Public Holiday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2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Off-in lieu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Hari Raya </a:t>
                      </a:r>
                      <a:r>
                        <a:rPr lang="en-GB" sz="12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Puasa</a:t>
                      </a:r>
                      <a:endParaRPr lang="en-GB" sz="12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2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Mid-Term Review Prep</a:t>
                      </a:r>
                      <a:endParaRPr sz="1300" u="none" strike="noStrike" cap="none" dirty="0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Job Readiness</a:t>
                      </a: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br>
                        <a:rPr lang="en-GB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200" b="0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Career Sharing</a:t>
                      </a:r>
                      <a:br>
                        <a:rPr lang="en-GB" sz="1200" b="0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200" b="0" i="0" u="none" strike="noStrike" cap="none" dirty="0"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Standard Chartered Talk</a:t>
                      </a:r>
                      <a:endParaRPr sz="1200" u="none" strike="noStrike" cap="none" dirty="0"/>
                    </a:p>
                  </a:txBody>
                  <a:tcPr marL="91450" marR="91450" marT="45725" marB="45725">
                    <a:solidFill>
                      <a:srgbClr val="BB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Mid-Term Review</a:t>
                      </a:r>
                      <a:br>
                        <a:rPr lang="en-GB" sz="1400" b="1" i="0" u="none" strike="noStrike" cap="none" dirty="0"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Meeting Project Sponsors 4</a:t>
                      </a:r>
                      <a:endParaRPr sz="1300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Digital Skills Learning </a:t>
                      </a:r>
                      <a:endParaRPr sz="1400" b="1" u="none" strike="noStrike" cap="none" dirty="0"/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2" name="Google Shape;412;p25"/>
          <p:cNvSpPr txBox="1"/>
          <p:nvPr/>
        </p:nvSpPr>
        <p:spPr>
          <a:xfrm>
            <a:off x="9576109" y="3804601"/>
            <a:ext cx="56817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Google Shape;414;p25" descr="Icon of WF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0219" y="813101"/>
            <a:ext cx="418307" cy="4183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6" name="Google Shape;416;p25" descr="Icon of flexible arrangement - in person or WFH"/>
          <p:cNvGrpSpPr/>
          <p:nvPr/>
        </p:nvGrpSpPr>
        <p:grpSpPr>
          <a:xfrm>
            <a:off x="4661075" y="693355"/>
            <a:ext cx="734000" cy="605688"/>
            <a:chOff x="2364192" y="682469"/>
            <a:chExt cx="734000" cy="605688"/>
          </a:xfrm>
        </p:grpSpPr>
        <p:pic>
          <p:nvPicPr>
            <p:cNvPr id="417" name="Google Shape;417;p25" descr="会議 単色塗りつぶし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64192" y="682469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8" name="Google Shape;418;p25" descr="在宅勤務 単色塗りつぶし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79885" y="869850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2" name="Google Shape;422;p25"/>
          <p:cNvSpPr txBox="1"/>
          <p:nvPr/>
        </p:nvSpPr>
        <p:spPr>
          <a:xfrm>
            <a:off x="103909" y="116460"/>
            <a:ext cx="78543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 7 Mid-Term Review</a:t>
            </a:r>
            <a:endParaRPr sz="2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4" name="Google Shape;423;p25">
            <a:extLst>
              <a:ext uri="{FF2B5EF4-FFF2-40B4-BE49-F238E27FC236}">
                <a16:creationId xmlns:a16="http://schemas.microsoft.com/office/drawing/2014/main" id="{5AA64DF4-72D7-6F4C-BE49-19724911BA21}"/>
              </a:ext>
            </a:extLst>
          </p:cNvPr>
          <p:cNvGrpSpPr/>
          <p:nvPr/>
        </p:nvGrpSpPr>
        <p:grpSpPr>
          <a:xfrm>
            <a:off x="7143764" y="6329811"/>
            <a:ext cx="1459080" cy="346663"/>
            <a:chOff x="8014069" y="6292929"/>
            <a:chExt cx="1655560" cy="393345"/>
          </a:xfrm>
        </p:grpSpPr>
        <p:pic>
          <p:nvPicPr>
            <p:cNvPr id="35" name="Google Shape;432;p25" descr="Icon of corporate building">
              <a:extLst>
                <a:ext uri="{FF2B5EF4-FFF2-40B4-BE49-F238E27FC236}">
                  <a16:creationId xmlns:a16="http://schemas.microsoft.com/office/drawing/2014/main" id="{6E5E87C8-F4B0-BD41-AB57-D960CC501F3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14069" y="6292929"/>
              <a:ext cx="393345" cy="393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Google Shape;433;p25">
              <a:extLst>
                <a:ext uri="{FF2B5EF4-FFF2-40B4-BE49-F238E27FC236}">
                  <a16:creationId xmlns:a16="http://schemas.microsoft.com/office/drawing/2014/main" id="{A2959347-213A-0F43-9239-79683345DE2C}"/>
                </a:ext>
              </a:extLst>
            </p:cNvPr>
            <p:cNvSpPr txBox="1"/>
            <p:nvPr/>
          </p:nvSpPr>
          <p:spPr>
            <a:xfrm>
              <a:off x="8329197" y="6323231"/>
              <a:ext cx="1340432" cy="314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Company Visit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" name="Google Shape;512;p29">
            <a:extLst>
              <a:ext uri="{FF2B5EF4-FFF2-40B4-BE49-F238E27FC236}">
                <a16:creationId xmlns:a16="http://schemas.microsoft.com/office/drawing/2014/main" id="{4F65BD44-3738-0242-8D7E-F79BF9A70020}"/>
              </a:ext>
            </a:extLst>
          </p:cNvPr>
          <p:cNvGrpSpPr/>
          <p:nvPr/>
        </p:nvGrpSpPr>
        <p:grpSpPr>
          <a:xfrm>
            <a:off x="249648" y="6207392"/>
            <a:ext cx="6800845" cy="557870"/>
            <a:chOff x="191591" y="6219885"/>
            <a:chExt cx="7716656" cy="632992"/>
          </a:xfrm>
        </p:grpSpPr>
        <p:pic>
          <p:nvPicPr>
            <p:cNvPr id="38" name="Google Shape;513;p29" descr="Icon of people sit in the table">
              <a:extLst>
                <a:ext uri="{FF2B5EF4-FFF2-40B4-BE49-F238E27FC236}">
                  <a16:creationId xmlns:a16="http://schemas.microsoft.com/office/drawing/2014/main" id="{169AB2A4-EE2C-DA4C-A51D-CAF5F7AB3CB8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1591" y="6273821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Google Shape;514;p29">
              <a:extLst>
                <a:ext uri="{FF2B5EF4-FFF2-40B4-BE49-F238E27FC236}">
                  <a16:creationId xmlns:a16="http://schemas.microsoft.com/office/drawing/2014/main" id="{9E824C54-8282-3F4B-BA78-B6A4FAE3299F}"/>
                </a:ext>
              </a:extLst>
            </p:cNvPr>
            <p:cNvSpPr txBox="1"/>
            <p:nvPr/>
          </p:nvSpPr>
          <p:spPr>
            <a:xfrm>
              <a:off x="609898" y="6329091"/>
              <a:ext cx="3547766" cy="523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In-person session at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/>
                <a:t>Republic </a:t>
              </a: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Polytechnic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0" name="Google Shape;515;p29" descr="Icon of the house">
              <a:extLst>
                <a:ext uri="{FF2B5EF4-FFF2-40B4-BE49-F238E27FC236}">
                  <a16:creationId xmlns:a16="http://schemas.microsoft.com/office/drawing/2014/main" id="{2D043E16-AF3C-A34D-9CA1-8123169284E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63701" y="6323231"/>
              <a:ext cx="418306" cy="4183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Google Shape;516;p29">
              <a:extLst>
                <a:ext uri="{FF2B5EF4-FFF2-40B4-BE49-F238E27FC236}">
                  <a16:creationId xmlns:a16="http://schemas.microsoft.com/office/drawing/2014/main" id="{F7EB29FC-0687-5B48-9052-29578E98F851}"/>
                </a:ext>
              </a:extLst>
            </p:cNvPr>
            <p:cNvSpPr txBox="1"/>
            <p:nvPr/>
          </p:nvSpPr>
          <p:spPr>
            <a:xfrm>
              <a:off x="3057070" y="6378497"/>
              <a:ext cx="2173993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Work From Home (WFH)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" name="Google Shape;517;p29">
              <a:extLst>
                <a:ext uri="{FF2B5EF4-FFF2-40B4-BE49-F238E27FC236}">
                  <a16:creationId xmlns:a16="http://schemas.microsoft.com/office/drawing/2014/main" id="{7B9CFD1C-373E-5841-9FF2-E37DFA6F8AA5}"/>
                </a:ext>
              </a:extLst>
            </p:cNvPr>
            <p:cNvGrpSpPr/>
            <p:nvPr/>
          </p:nvGrpSpPr>
          <p:grpSpPr>
            <a:xfrm>
              <a:off x="5431615" y="6219885"/>
              <a:ext cx="639774" cy="527928"/>
              <a:chOff x="300802" y="682469"/>
              <a:chExt cx="734009" cy="605688"/>
            </a:xfrm>
          </p:grpSpPr>
          <p:pic>
            <p:nvPicPr>
              <p:cNvPr id="44" name="Google Shape;518;p29" descr="Icon of the house combined with people sit in the table">
                <a:extLst>
                  <a:ext uri="{FF2B5EF4-FFF2-40B4-BE49-F238E27FC236}">
                    <a16:creationId xmlns:a16="http://schemas.microsoft.com/office/drawing/2014/main" id="{40993793-EAAD-0144-920D-1251048C03B9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300802" y="682469"/>
                <a:ext cx="418304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519;p29" descr="Icon of the house combined with people sit in the table">
                <a:extLst>
                  <a:ext uri="{FF2B5EF4-FFF2-40B4-BE49-F238E27FC236}">
                    <a16:creationId xmlns:a16="http://schemas.microsoft.com/office/drawing/2014/main" id="{048AFB97-F5B9-2C40-85BB-1BF2C5DEDDE5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16498" y="869851"/>
                <a:ext cx="418313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3" name="Google Shape;520;p29">
              <a:extLst>
                <a:ext uri="{FF2B5EF4-FFF2-40B4-BE49-F238E27FC236}">
                  <a16:creationId xmlns:a16="http://schemas.microsoft.com/office/drawing/2014/main" id="{2823FA1A-E16A-7C43-8862-92687CFDEBC5}"/>
                </a:ext>
              </a:extLst>
            </p:cNvPr>
            <p:cNvSpPr txBox="1"/>
            <p:nvPr/>
          </p:nvSpPr>
          <p:spPr>
            <a:xfrm>
              <a:off x="6043633" y="6384760"/>
              <a:ext cx="1864614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Flexible arrangement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" name="Google Shape;414;p25" descr="Icon of WFH">
            <a:extLst>
              <a:ext uri="{FF2B5EF4-FFF2-40B4-BE49-F238E27FC236}">
                <a16:creationId xmlns:a16="http://schemas.microsoft.com/office/drawing/2014/main" id="{0FC0050B-882F-D147-AFBC-80294B19CF8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7182" y="813101"/>
            <a:ext cx="418307" cy="4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415;p25" descr="Icon of company visit">
            <a:extLst>
              <a:ext uri="{FF2B5EF4-FFF2-40B4-BE49-F238E27FC236}">
                <a16:creationId xmlns:a16="http://schemas.microsoft.com/office/drawing/2014/main" id="{69C776AA-5BFF-0B4F-8E51-81F836BBAD2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97082" y="902239"/>
            <a:ext cx="393345" cy="393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88;p24" descr="Icon of in-person session">
            <a:extLst>
              <a:ext uri="{FF2B5EF4-FFF2-40B4-BE49-F238E27FC236}">
                <a16:creationId xmlns:a16="http://schemas.microsoft.com/office/drawing/2014/main" id="{841A45B8-E01F-D846-BDBA-77F4DDFA5B7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72400" y="918000"/>
            <a:ext cx="418307" cy="4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415;p25" descr="Icon of company visit">
            <a:extLst>
              <a:ext uri="{FF2B5EF4-FFF2-40B4-BE49-F238E27FC236}">
                <a16:creationId xmlns:a16="http://schemas.microsoft.com/office/drawing/2014/main" id="{753D12BE-92A4-A441-9CD4-FC62228A043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56707" y="893548"/>
            <a:ext cx="393345" cy="393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D09E-C7CE-D564-094E-9AACD6CB5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 err="1"/>
              <a:t>HomeWork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918745-865A-4DA8-F2DA-B1A89BA43456}"/>
              </a:ext>
            </a:extLst>
          </p:cNvPr>
          <p:cNvSpPr txBox="1"/>
          <p:nvPr/>
        </p:nvSpPr>
        <p:spPr>
          <a:xfrm>
            <a:off x="191069" y="1555845"/>
            <a:ext cx="115664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3200" dirty="0"/>
              <a:t>Please work on CV Draft 2 this long weekend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3200" dirty="0"/>
              <a:t>Please craft such that you will want us to include inside the CV Book for us to circulate to partners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3200" dirty="0"/>
              <a:t>Include your experience in TAP as job experience as if you have already completed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3200" dirty="0"/>
              <a:t>Include your e-learning certification in TAP as If you have completed the certification</a:t>
            </a:r>
          </a:p>
        </p:txBody>
      </p:sp>
    </p:spTree>
    <p:extLst>
      <p:ext uri="{BB962C8B-B14F-4D97-AF65-F5344CB8AC3E}">
        <p14:creationId xmlns:p14="http://schemas.microsoft.com/office/powerpoint/2010/main" val="1805714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D09E-C7CE-D564-094E-9AACD6CB5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Common Mistake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918745-865A-4DA8-F2DA-B1A89BA43456}"/>
              </a:ext>
            </a:extLst>
          </p:cNvPr>
          <p:cNvSpPr txBox="1"/>
          <p:nvPr/>
        </p:nvSpPr>
        <p:spPr>
          <a:xfrm>
            <a:off x="191069" y="1555845"/>
            <a:ext cx="1156647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3200" dirty="0"/>
              <a:t>Not using STAR Statement / Not describing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3200" dirty="0"/>
              <a:t>Did not do spell-check and grammar check.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3200" dirty="0"/>
              <a:t>Some sentence have full-stop while some don’t (if put one, all put, if not all don’t put)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3200" dirty="0"/>
              <a:t>Trying too hard in the summary for KSAEE (if don’t have expertise or abilities, please do not indicate)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3200" dirty="0">
                <a:solidFill>
                  <a:srgbClr val="FF0000"/>
                </a:solidFill>
              </a:rPr>
              <a:t>COPY AND PASTE FROM OLD CV  </a:t>
            </a:r>
          </a:p>
        </p:txBody>
      </p:sp>
    </p:spTree>
    <p:extLst>
      <p:ext uri="{BB962C8B-B14F-4D97-AF65-F5344CB8AC3E}">
        <p14:creationId xmlns:p14="http://schemas.microsoft.com/office/powerpoint/2010/main" val="2415309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FD57494341904DA37ED86DBD17605C" ma:contentTypeVersion="10" ma:contentTypeDescription="Create a new document." ma:contentTypeScope="" ma:versionID="fc2b777def098a76e202afd6b2a36e36">
  <xsd:schema xmlns:xsd="http://www.w3.org/2001/XMLSchema" xmlns:xs="http://www.w3.org/2001/XMLSchema" xmlns:p="http://schemas.microsoft.com/office/2006/metadata/properties" xmlns:ns2="694e195f-a507-483b-86fc-a5bc40f8ef28" xmlns:ns3="c2171985-10ab-406e-8b84-af4207f6493d" targetNamespace="http://schemas.microsoft.com/office/2006/metadata/properties" ma:root="true" ma:fieldsID="b0070cf001f5e0d6dd850b11e294ff1b" ns2:_="" ns3:_="">
    <xsd:import namespace="694e195f-a507-483b-86fc-a5bc40f8ef28"/>
    <xsd:import namespace="c2171985-10ab-406e-8b84-af4207f649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e195f-a507-483b-86fc-a5bc40f8e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7c745d6-8469-4571-9d07-1e41349427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71985-10ab-406e-8b84-af4207f649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e1b0f1-7932-41fa-b247-53377234832c}" ma:internalName="TaxCatchAll" ma:showField="CatchAllData" ma:web="c2171985-10ab-406e-8b84-af4207f649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171985-10ab-406e-8b84-af4207f6493d" xsi:nil="true"/>
    <lcf76f155ced4ddcb4097134ff3c332f xmlns="694e195f-a507-483b-86fc-a5bc40f8ef28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BAF7BE-35F5-4D05-8D97-54F27D4FE9B3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694e195f-a507-483b-86fc-a5bc40f8ef28"/>
    <ds:schemaRef ds:uri="c2171985-10ab-406e-8b84-af4207f6493d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B5D240-5D5C-4F73-9231-0A176898787C}">
  <ds:schemaRefs>
    <ds:schemaRef ds:uri="http://schemas.microsoft.com/office/2006/metadata/properties"/>
    <ds:schemaRef ds:uri="http://www.w3.org/2000/xmlns/"/>
    <ds:schemaRef ds:uri="c2171985-10ab-406e-8b84-af4207f6493d"/>
    <ds:schemaRef ds:uri="http://www.w3.org/2001/XMLSchema-instance"/>
    <ds:schemaRef ds:uri="694e195f-a507-483b-86fc-a5bc40f8ef28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2C2198E-8E18-428C-B00C-F9A7C8F956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Office PowerPoint</Application>
  <PresentationFormat>Widescreen</PresentationFormat>
  <Paragraphs>78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Debrief 20/04/23</vt:lpstr>
      <vt:lpstr>PowerPoint Presentation</vt:lpstr>
      <vt:lpstr>PowerPoint Presentation</vt:lpstr>
      <vt:lpstr>Programme for 25th April 2023 (Tuesday)</vt:lpstr>
      <vt:lpstr>PowerPoint Presentation</vt:lpstr>
      <vt:lpstr>HomeWork</vt:lpstr>
      <vt:lpstr>Common Mistake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Debrief 15/03/23</dc:title>
  <dc:creator>William Wong</dc:creator>
  <cp:lastModifiedBy>Emily Chain</cp:lastModifiedBy>
  <cp:revision>5</cp:revision>
  <dcterms:created xsi:type="dcterms:W3CDTF">2023-03-15T06:14:07Z</dcterms:created>
  <dcterms:modified xsi:type="dcterms:W3CDTF">2023-04-21T13:52:52Z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0x0101003EFD57494341904DA37ED86DBD17605C</vt:lpwstr>
  </property>
  <property fmtid="{D5CDD505-2E9C-101B-9397-08002B2CF9AE}" pid="3" name="MediaServiceImageTags">
    <vt:lpwstr/>
  </property>
</Properties>
</file>