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sldIdLst>
    <p:sldId id="256" r:id="rId5"/>
    <p:sldId id="277" r:id="rId6"/>
    <p:sldId id="257" r:id="rId7"/>
    <p:sldId id="27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0F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53F725-5CCE-4B18-84C1-403DF4AFEA97}" vWet="2" dt="2023-04-25T08:29:07.924"/>
    <p1510:client id="{57FC4219-B3AE-654E-B2F8-5606A7A5D089}" v="115" dt="2023-04-25T08:03:06.407"/>
    <p1510:client id="{69D5B4DB-BC71-42A2-B535-C67AC6DFAB2A}" v="249" dt="2023-04-25T08:33:09.891"/>
    <p1510:client id="{83D0A52C-2F30-47F5-93F5-A5A442234EC8}" v="10" dt="2023-04-25T08:39:07.852"/>
    <p1510:client id="{926ED43A-65AE-4116-BCF4-EA7A41261311}" v="120" dt="2023-04-25T08:16:36.588"/>
    <p1510:client id="{9C7576C5-6E57-46F6-8CD2-48D4783FC1C3}" v="305" dt="2023-04-25T08:13:55.7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pper See" userId="05fa344e-dd87-4cdf-aa40-0b65d025c22e" providerId="ADAL" clId="{9FCE2DAD-8A73-E64F-92E6-BF243FE6CB91}"/>
    <pc:docChg chg="undo custSel addSld delSld modSld sldOrd delMainMaster">
      <pc:chgData name="Pepper See" userId="05fa344e-dd87-4cdf-aa40-0b65d025c22e" providerId="ADAL" clId="{9FCE2DAD-8A73-E64F-92E6-BF243FE6CB91}" dt="2023-04-04T07:46:58.054" v="1465" actId="14100"/>
      <pc:docMkLst>
        <pc:docMk/>
      </pc:docMkLst>
      <pc:sldChg chg="modSp mod">
        <pc:chgData name="Pepper See" userId="05fa344e-dd87-4cdf-aa40-0b65d025c22e" providerId="ADAL" clId="{9FCE2DAD-8A73-E64F-92E6-BF243FE6CB91}" dt="2023-04-04T06:59:02.486" v="2" actId="20577"/>
        <pc:sldMkLst>
          <pc:docMk/>
          <pc:sldMk cId="1958739274" sldId="256"/>
        </pc:sldMkLst>
        <pc:spChg chg="mod">
          <ac:chgData name="Pepper See" userId="05fa344e-dd87-4cdf-aa40-0b65d025c22e" providerId="ADAL" clId="{9FCE2DAD-8A73-E64F-92E6-BF243FE6CB91}" dt="2023-04-04T06:59:02.486" v="2" actId="20577"/>
          <ac:spMkLst>
            <pc:docMk/>
            <pc:sldMk cId="1958739274" sldId="256"/>
            <ac:spMk id="2" creationId="{01B7583D-AF69-A9F3-DE4F-7B4A7640B3DB}"/>
          </ac:spMkLst>
        </pc:spChg>
      </pc:sldChg>
      <pc:sldChg chg="modSp mod ord modShow">
        <pc:chgData name="Pepper See" userId="05fa344e-dd87-4cdf-aa40-0b65d025c22e" providerId="ADAL" clId="{9FCE2DAD-8A73-E64F-92E6-BF243FE6CB91}" dt="2023-04-04T07:14:05.711" v="122" actId="20578"/>
        <pc:sldMkLst>
          <pc:docMk/>
          <pc:sldMk cId="3192410478" sldId="257"/>
        </pc:sldMkLst>
        <pc:spChg chg="mod">
          <ac:chgData name="Pepper See" userId="05fa344e-dd87-4cdf-aa40-0b65d025c22e" providerId="ADAL" clId="{9FCE2DAD-8A73-E64F-92E6-BF243FE6CB91}" dt="2023-04-04T07:04:00.134" v="44" actId="20577"/>
          <ac:spMkLst>
            <pc:docMk/>
            <pc:sldMk cId="3192410478" sldId="257"/>
            <ac:spMk id="2" creationId="{F0FEA838-745F-A8B0-6EBC-E26D6942B1F7}"/>
          </ac:spMkLst>
        </pc:spChg>
        <pc:spChg chg="mod">
          <ac:chgData name="Pepper See" userId="05fa344e-dd87-4cdf-aa40-0b65d025c22e" providerId="ADAL" clId="{9FCE2DAD-8A73-E64F-92E6-BF243FE6CB91}" dt="2023-04-04T07:02:54.280" v="27" actId="20577"/>
          <ac:spMkLst>
            <pc:docMk/>
            <pc:sldMk cId="3192410478" sldId="257"/>
            <ac:spMk id="5" creationId="{36BA3CDD-0568-9A4B-97F2-C7F63FF61279}"/>
          </ac:spMkLst>
        </pc:spChg>
        <pc:graphicFrameChg chg="modGraphic">
          <ac:chgData name="Pepper See" userId="05fa344e-dd87-4cdf-aa40-0b65d025c22e" providerId="ADAL" clId="{9FCE2DAD-8A73-E64F-92E6-BF243FE6CB91}" dt="2023-04-04T07:13:56.358" v="120" actId="20577"/>
          <ac:graphicFrameMkLst>
            <pc:docMk/>
            <pc:sldMk cId="3192410478" sldId="257"/>
            <ac:graphicFrameMk id="3" creationId="{00E38648-255C-A79D-2ECB-C22CB830CE4B}"/>
          </ac:graphicFrameMkLst>
        </pc:graphicFrameChg>
      </pc:sldChg>
      <pc:sldChg chg="del">
        <pc:chgData name="Pepper See" userId="05fa344e-dd87-4cdf-aa40-0b65d025c22e" providerId="ADAL" clId="{9FCE2DAD-8A73-E64F-92E6-BF243FE6CB91}" dt="2023-04-04T07:11:19.070" v="95" actId="2696"/>
        <pc:sldMkLst>
          <pc:docMk/>
          <pc:sldMk cId="88981467" sldId="258"/>
        </pc:sldMkLst>
      </pc:sldChg>
      <pc:sldChg chg="del">
        <pc:chgData name="Pepper See" userId="05fa344e-dd87-4cdf-aa40-0b65d025c22e" providerId="ADAL" clId="{9FCE2DAD-8A73-E64F-92E6-BF243FE6CB91}" dt="2023-04-04T07:11:19.070" v="95" actId="2696"/>
        <pc:sldMkLst>
          <pc:docMk/>
          <pc:sldMk cId="2849216238" sldId="273"/>
        </pc:sldMkLst>
      </pc:sldChg>
      <pc:sldChg chg="del">
        <pc:chgData name="Pepper See" userId="05fa344e-dd87-4cdf-aa40-0b65d025c22e" providerId="ADAL" clId="{9FCE2DAD-8A73-E64F-92E6-BF243FE6CB91}" dt="2023-04-04T07:11:19.070" v="95" actId="2696"/>
        <pc:sldMkLst>
          <pc:docMk/>
          <pc:sldMk cId="962716098" sldId="274"/>
        </pc:sldMkLst>
      </pc:sldChg>
      <pc:sldChg chg="addSp delSp modSp mod">
        <pc:chgData name="Pepper See" userId="05fa344e-dd87-4cdf-aa40-0b65d025c22e" providerId="ADAL" clId="{9FCE2DAD-8A73-E64F-92E6-BF243FE6CB91}" dt="2023-04-04T07:12:35.021" v="108" actId="1076"/>
        <pc:sldMkLst>
          <pc:docMk/>
          <pc:sldMk cId="392654179" sldId="275"/>
        </pc:sldMkLst>
        <pc:spChg chg="del">
          <ac:chgData name="Pepper See" userId="05fa344e-dd87-4cdf-aa40-0b65d025c22e" providerId="ADAL" clId="{9FCE2DAD-8A73-E64F-92E6-BF243FE6CB91}" dt="2023-04-04T07:11:00.763" v="88" actId="478"/>
          <ac:spMkLst>
            <pc:docMk/>
            <pc:sldMk cId="392654179" sldId="275"/>
            <ac:spMk id="2" creationId="{6F78B934-064A-2E44-8086-C9D1E90CF5D6}"/>
          </ac:spMkLst>
        </pc:spChg>
        <pc:spChg chg="add mod">
          <ac:chgData name="Pepper See" userId="05fa344e-dd87-4cdf-aa40-0b65d025c22e" providerId="ADAL" clId="{9FCE2DAD-8A73-E64F-92E6-BF243FE6CB91}" dt="2023-04-04T07:11:00.763" v="88" actId="478"/>
          <ac:spMkLst>
            <pc:docMk/>
            <pc:sldMk cId="392654179" sldId="275"/>
            <ac:spMk id="4" creationId="{C1793484-B0F1-434D-9BB3-88BD85ADE2B7}"/>
          </ac:spMkLst>
        </pc:spChg>
        <pc:spChg chg="del">
          <ac:chgData name="Pepper See" userId="05fa344e-dd87-4cdf-aa40-0b65d025c22e" providerId="ADAL" clId="{9FCE2DAD-8A73-E64F-92E6-BF243FE6CB91}" dt="2023-04-04T07:11:02.131" v="89" actId="478"/>
          <ac:spMkLst>
            <pc:docMk/>
            <pc:sldMk cId="392654179" sldId="275"/>
            <ac:spMk id="5" creationId="{B78665B7-3129-A349-92D9-E6B8F6EF56D2}"/>
          </ac:spMkLst>
        </pc:spChg>
        <pc:spChg chg="add mod">
          <ac:chgData name="Pepper See" userId="05fa344e-dd87-4cdf-aa40-0b65d025c22e" providerId="ADAL" clId="{9FCE2DAD-8A73-E64F-92E6-BF243FE6CB91}" dt="2023-04-04T07:11:02.131" v="89" actId="478"/>
          <ac:spMkLst>
            <pc:docMk/>
            <pc:sldMk cId="392654179" sldId="275"/>
            <ac:spMk id="8" creationId="{6E9175DA-27B8-C744-86CB-125EAE84A8E8}"/>
          </ac:spMkLst>
        </pc:spChg>
        <pc:picChg chg="del">
          <ac:chgData name="Pepper See" userId="05fa344e-dd87-4cdf-aa40-0b65d025c22e" providerId="ADAL" clId="{9FCE2DAD-8A73-E64F-92E6-BF243FE6CB91}" dt="2023-04-04T07:10:59.300" v="87" actId="478"/>
          <ac:picMkLst>
            <pc:docMk/>
            <pc:sldMk cId="392654179" sldId="275"/>
            <ac:picMk id="7" creationId="{4B707C57-3110-DA48-B911-6FAFA383FEDC}"/>
          </ac:picMkLst>
        </pc:picChg>
        <pc:picChg chg="add mod">
          <ac:chgData name="Pepper See" userId="05fa344e-dd87-4cdf-aa40-0b65d025c22e" providerId="ADAL" clId="{9FCE2DAD-8A73-E64F-92E6-BF243FE6CB91}" dt="2023-04-04T07:12:35.021" v="108" actId="1076"/>
          <ac:picMkLst>
            <pc:docMk/>
            <pc:sldMk cId="392654179" sldId="275"/>
            <ac:picMk id="9" creationId="{2FC3DB07-7264-B343-94BE-A7E999922320}"/>
          </ac:picMkLst>
        </pc:picChg>
      </pc:sldChg>
      <pc:sldChg chg="addSp delSp modSp del mod">
        <pc:chgData name="Pepper See" userId="05fa344e-dd87-4cdf-aa40-0b65d025c22e" providerId="ADAL" clId="{9FCE2DAD-8A73-E64F-92E6-BF243FE6CB91}" dt="2023-04-04T07:12:45.846" v="109" actId="2696"/>
        <pc:sldMkLst>
          <pc:docMk/>
          <pc:sldMk cId="421691623" sldId="276"/>
        </pc:sldMkLst>
        <pc:spChg chg="del">
          <ac:chgData name="Pepper See" userId="05fa344e-dd87-4cdf-aa40-0b65d025c22e" providerId="ADAL" clId="{9FCE2DAD-8A73-E64F-92E6-BF243FE6CB91}" dt="2023-04-04T07:11:06.293" v="91" actId="478"/>
          <ac:spMkLst>
            <pc:docMk/>
            <pc:sldMk cId="421691623" sldId="276"/>
            <ac:spMk id="2" creationId="{6F78B934-064A-2E44-8086-C9D1E90CF5D6}"/>
          </ac:spMkLst>
        </pc:spChg>
        <pc:spChg chg="add del mod">
          <ac:chgData name="Pepper See" userId="05fa344e-dd87-4cdf-aa40-0b65d025c22e" providerId="ADAL" clId="{9FCE2DAD-8A73-E64F-92E6-BF243FE6CB91}" dt="2023-04-04T07:11:10.055" v="93" actId="478"/>
          <ac:spMkLst>
            <pc:docMk/>
            <pc:sldMk cId="421691623" sldId="276"/>
            <ac:spMk id="4" creationId="{EEC88E9C-48A3-B34B-9C95-FCFEFF8D3E2E}"/>
          </ac:spMkLst>
        </pc:spChg>
        <pc:spChg chg="del">
          <ac:chgData name="Pepper See" userId="05fa344e-dd87-4cdf-aa40-0b65d025c22e" providerId="ADAL" clId="{9FCE2DAD-8A73-E64F-92E6-BF243FE6CB91}" dt="2023-04-04T07:11:08.237" v="92" actId="478"/>
          <ac:spMkLst>
            <pc:docMk/>
            <pc:sldMk cId="421691623" sldId="276"/>
            <ac:spMk id="5" creationId="{B78665B7-3129-A349-92D9-E6B8F6EF56D2}"/>
          </ac:spMkLst>
        </pc:spChg>
        <pc:spChg chg="add del mod">
          <ac:chgData name="Pepper See" userId="05fa344e-dd87-4cdf-aa40-0b65d025c22e" providerId="ADAL" clId="{9FCE2DAD-8A73-E64F-92E6-BF243FE6CB91}" dt="2023-04-04T07:11:11.629" v="94" actId="478"/>
          <ac:spMkLst>
            <pc:docMk/>
            <pc:sldMk cId="421691623" sldId="276"/>
            <ac:spMk id="7" creationId="{5ECD09FD-B81A-164E-B29D-36CE33541F20}"/>
          </ac:spMkLst>
        </pc:spChg>
        <pc:picChg chg="del">
          <ac:chgData name="Pepper See" userId="05fa344e-dd87-4cdf-aa40-0b65d025c22e" providerId="ADAL" clId="{9FCE2DAD-8A73-E64F-92E6-BF243FE6CB91}" dt="2023-04-04T07:11:04.633" v="90" actId="478"/>
          <ac:picMkLst>
            <pc:docMk/>
            <pc:sldMk cId="421691623" sldId="276"/>
            <ac:picMk id="8" creationId="{B964A116-3DB7-8142-B06B-033894E9158D}"/>
          </ac:picMkLst>
        </pc:picChg>
      </pc:sldChg>
      <pc:sldChg chg="addSp delSp modSp del mod setBg">
        <pc:chgData name="Pepper See" userId="05fa344e-dd87-4cdf-aa40-0b65d025c22e" providerId="ADAL" clId="{9FCE2DAD-8A73-E64F-92E6-BF243FE6CB91}" dt="2023-04-04T07:12:21.003" v="106" actId="2696"/>
        <pc:sldMkLst>
          <pc:docMk/>
          <pc:sldMk cId="346908230" sldId="278"/>
        </pc:sldMkLst>
        <pc:spChg chg="del">
          <ac:chgData name="Pepper See" userId="05fa344e-dd87-4cdf-aa40-0b65d025c22e" providerId="ADAL" clId="{9FCE2DAD-8A73-E64F-92E6-BF243FE6CB91}" dt="2023-04-04T07:10:57.434" v="86" actId="478"/>
          <ac:spMkLst>
            <pc:docMk/>
            <pc:sldMk cId="346908230" sldId="278"/>
            <ac:spMk id="2" creationId="{23C257A9-9527-DE45-A745-ED7AEFEA8A48}"/>
          </ac:spMkLst>
        </pc:spChg>
        <pc:spChg chg="add del mod ord">
          <ac:chgData name="Pepper See" userId="05fa344e-dd87-4cdf-aa40-0b65d025c22e" providerId="ADAL" clId="{9FCE2DAD-8A73-E64F-92E6-BF243FE6CB91}" dt="2023-04-04T07:11:57.924" v="102" actId="478"/>
          <ac:spMkLst>
            <pc:docMk/>
            <pc:sldMk cId="346908230" sldId="278"/>
            <ac:spMk id="5" creationId="{1F538D24-7C45-0643-B155-579BBA8EFC59}"/>
          </ac:spMkLst>
        </pc:spChg>
        <pc:spChg chg="add">
          <ac:chgData name="Pepper See" userId="05fa344e-dd87-4cdf-aa40-0b65d025c22e" providerId="ADAL" clId="{9FCE2DAD-8A73-E64F-92E6-BF243FE6CB91}" dt="2023-04-04T07:11:49.331" v="97" actId="26606"/>
          <ac:spMkLst>
            <pc:docMk/>
            <pc:sldMk cId="346908230" sldId="278"/>
            <ac:spMk id="13" creationId="{37C89E4B-3C9F-44B9-8B86-D9E3D112D8EC}"/>
          </ac:spMkLst>
        </pc:spChg>
        <pc:picChg chg="del">
          <ac:chgData name="Pepper See" userId="05fa344e-dd87-4cdf-aa40-0b65d025c22e" providerId="ADAL" clId="{9FCE2DAD-8A73-E64F-92E6-BF243FE6CB91}" dt="2023-04-04T07:10:55.357" v="84" actId="478"/>
          <ac:picMkLst>
            <pc:docMk/>
            <pc:sldMk cId="346908230" sldId="278"/>
            <ac:picMk id="4" creationId="{55F44A6C-F874-304A-BFB3-D33E6DE809E1}"/>
          </ac:picMkLst>
        </pc:picChg>
        <pc:picChg chg="del">
          <ac:chgData name="Pepper See" userId="05fa344e-dd87-4cdf-aa40-0b65d025c22e" providerId="ADAL" clId="{9FCE2DAD-8A73-E64F-92E6-BF243FE6CB91}" dt="2023-04-04T07:10:55.873" v="85" actId="478"/>
          <ac:picMkLst>
            <pc:docMk/>
            <pc:sldMk cId="346908230" sldId="278"/>
            <ac:picMk id="6" creationId="{1D5FB097-4267-DE4E-9AE4-9AFB435A43F2}"/>
          </ac:picMkLst>
        </pc:picChg>
        <pc:picChg chg="add del mod">
          <ac:chgData name="Pepper See" userId="05fa344e-dd87-4cdf-aa40-0b65d025c22e" providerId="ADAL" clId="{9FCE2DAD-8A73-E64F-92E6-BF243FE6CB91}" dt="2023-04-04T07:12:10.965" v="104" actId="21"/>
          <ac:picMkLst>
            <pc:docMk/>
            <pc:sldMk cId="346908230" sldId="278"/>
            <ac:picMk id="8" creationId="{F4BC3A87-17D8-A048-B308-DACBCEA2DCF1}"/>
          </ac:picMkLst>
        </pc:picChg>
        <pc:cxnChg chg="add">
          <ac:chgData name="Pepper See" userId="05fa344e-dd87-4cdf-aa40-0b65d025c22e" providerId="ADAL" clId="{9FCE2DAD-8A73-E64F-92E6-BF243FE6CB91}" dt="2023-04-04T07:11:49.331" v="97" actId="26606"/>
          <ac:cxnSpMkLst>
            <pc:docMk/>
            <pc:sldMk cId="346908230" sldId="278"/>
            <ac:cxnSpMk id="15" creationId="{AA2EAA10-076F-46BD-8F0F-B9A2FB77A85C}"/>
          </ac:cxnSpMkLst>
        </pc:cxnChg>
        <pc:cxnChg chg="add">
          <ac:chgData name="Pepper See" userId="05fa344e-dd87-4cdf-aa40-0b65d025c22e" providerId="ADAL" clId="{9FCE2DAD-8A73-E64F-92E6-BF243FE6CB91}" dt="2023-04-04T07:11:49.331" v="97" actId="26606"/>
          <ac:cxnSpMkLst>
            <pc:docMk/>
            <pc:sldMk cId="346908230" sldId="278"/>
            <ac:cxnSpMk id="17" creationId="{D891E407-403B-4764-86C9-33A56D3BCAA3}"/>
          </ac:cxnSpMkLst>
        </pc:cxnChg>
      </pc:sldChg>
      <pc:sldChg chg="addSp delSp modSp add mod">
        <pc:chgData name="Pepper See" userId="05fa344e-dd87-4cdf-aa40-0b65d025c22e" providerId="ADAL" clId="{9FCE2DAD-8A73-E64F-92E6-BF243FE6CB91}" dt="2023-04-04T07:16:06.430" v="128" actId="27614"/>
        <pc:sldMkLst>
          <pc:docMk/>
          <pc:sldMk cId="450383247" sldId="278"/>
        </pc:sldMkLst>
        <pc:spChg chg="del">
          <ac:chgData name="Pepper See" userId="05fa344e-dd87-4cdf-aa40-0b65d025c22e" providerId="ADAL" clId="{9FCE2DAD-8A73-E64F-92E6-BF243FE6CB91}" dt="2023-04-04T07:15:57.873" v="126" actId="478"/>
          <ac:spMkLst>
            <pc:docMk/>
            <pc:sldMk cId="450383247" sldId="278"/>
            <ac:spMk id="4" creationId="{C1793484-B0F1-434D-9BB3-88BD85ADE2B7}"/>
          </ac:spMkLst>
        </pc:spChg>
        <pc:spChg chg="del">
          <ac:chgData name="Pepper See" userId="05fa344e-dd87-4cdf-aa40-0b65d025c22e" providerId="ADAL" clId="{9FCE2DAD-8A73-E64F-92E6-BF243FE6CB91}" dt="2023-04-04T07:15:57.094" v="125" actId="478"/>
          <ac:spMkLst>
            <pc:docMk/>
            <pc:sldMk cId="450383247" sldId="278"/>
            <ac:spMk id="8" creationId="{6E9175DA-27B8-C744-86CB-125EAE84A8E8}"/>
          </ac:spMkLst>
        </pc:spChg>
        <pc:picChg chg="add mod">
          <ac:chgData name="Pepper See" userId="05fa344e-dd87-4cdf-aa40-0b65d025c22e" providerId="ADAL" clId="{9FCE2DAD-8A73-E64F-92E6-BF243FE6CB91}" dt="2023-04-04T07:16:06.430" v="128" actId="27614"/>
          <ac:picMkLst>
            <pc:docMk/>
            <pc:sldMk cId="450383247" sldId="278"/>
            <ac:picMk id="3" creationId="{3DD28CCD-2514-C14B-A1DB-2989D0839593}"/>
          </ac:picMkLst>
        </pc:picChg>
        <pc:picChg chg="del">
          <ac:chgData name="Pepper See" userId="05fa344e-dd87-4cdf-aa40-0b65d025c22e" providerId="ADAL" clId="{9FCE2DAD-8A73-E64F-92E6-BF243FE6CB91}" dt="2023-04-04T07:15:53.843" v="124" actId="478"/>
          <ac:picMkLst>
            <pc:docMk/>
            <pc:sldMk cId="450383247" sldId="278"/>
            <ac:picMk id="9" creationId="{2FC3DB07-7264-B343-94BE-A7E999922320}"/>
          </ac:picMkLst>
        </pc:picChg>
      </pc:sldChg>
      <pc:sldChg chg="addSp delSp modSp add mod">
        <pc:chgData name="Pepper See" userId="05fa344e-dd87-4cdf-aa40-0b65d025c22e" providerId="ADAL" clId="{9FCE2DAD-8A73-E64F-92E6-BF243FE6CB91}" dt="2023-04-04T07:17:07.572" v="133"/>
        <pc:sldMkLst>
          <pc:docMk/>
          <pc:sldMk cId="1743226863" sldId="279"/>
        </pc:sldMkLst>
        <pc:picChg chg="add">
          <ac:chgData name="Pepper See" userId="05fa344e-dd87-4cdf-aa40-0b65d025c22e" providerId="ADAL" clId="{9FCE2DAD-8A73-E64F-92E6-BF243FE6CB91}" dt="2023-04-04T07:16:47.489" v="131"/>
          <ac:picMkLst>
            <pc:docMk/>
            <pc:sldMk cId="1743226863" sldId="279"/>
            <ac:picMk id="2" creationId="{F069CA7A-A291-674D-ADDA-B21C6718ED15}"/>
          </ac:picMkLst>
        </pc:picChg>
        <pc:picChg chg="del">
          <ac:chgData name="Pepper See" userId="05fa344e-dd87-4cdf-aa40-0b65d025c22e" providerId="ADAL" clId="{9FCE2DAD-8A73-E64F-92E6-BF243FE6CB91}" dt="2023-04-04T07:16:11.606" v="130" actId="478"/>
          <ac:picMkLst>
            <pc:docMk/>
            <pc:sldMk cId="1743226863" sldId="279"/>
            <ac:picMk id="3" creationId="{3DD28CCD-2514-C14B-A1DB-2989D0839593}"/>
          </ac:picMkLst>
        </pc:picChg>
        <pc:picChg chg="add del mod">
          <ac:chgData name="Pepper See" userId="05fa344e-dd87-4cdf-aa40-0b65d025c22e" providerId="ADAL" clId="{9FCE2DAD-8A73-E64F-92E6-BF243FE6CB91}" dt="2023-04-04T07:17:07.572" v="133"/>
          <ac:picMkLst>
            <pc:docMk/>
            <pc:sldMk cId="1743226863" sldId="279"/>
            <ac:picMk id="4" creationId="{1C029EC8-8276-3746-BB96-F4543D5E6FD9}"/>
          </ac:picMkLst>
        </pc:picChg>
      </pc:sldChg>
      <pc:sldChg chg="del">
        <pc:chgData name="Pepper See" userId="05fa344e-dd87-4cdf-aa40-0b65d025c22e" providerId="ADAL" clId="{9FCE2DAD-8A73-E64F-92E6-BF243FE6CB91}" dt="2023-04-04T07:11:19.070" v="95" actId="2696"/>
        <pc:sldMkLst>
          <pc:docMk/>
          <pc:sldMk cId="1813027519" sldId="279"/>
        </pc:sldMkLst>
      </pc:sldChg>
      <pc:sldChg chg="addSp delSp modSp new mod">
        <pc:chgData name="Pepper See" userId="05fa344e-dd87-4cdf-aa40-0b65d025c22e" providerId="ADAL" clId="{9FCE2DAD-8A73-E64F-92E6-BF243FE6CB91}" dt="2023-04-04T07:19:07.624" v="202" actId="255"/>
        <pc:sldMkLst>
          <pc:docMk/>
          <pc:sldMk cId="380183796" sldId="280"/>
        </pc:sldMkLst>
        <pc:spChg chg="del">
          <ac:chgData name="Pepper See" userId="05fa344e-dd87-4cdf-aa40-0b65d025c22e" providerId="ADAL" clId="{9FCE2DAD-8A73-E64F-92E6-BF243FE6CB91}" dt="2023-04-04T07:17:19.428" v="135"/>
          <ac:spMkLst>
            <pc:docMk/>
            <pc:sldMk cId="380183796" sldId="280"/>
            <ac:spMk id="3" creationId="{88F4118E-E03D-6A4A-87C4-4BD4664B7C21}"/>
          </ac:spMkLst>
        </pc:spChg>
        <pc:spChg chg="add mod">
          <ac:chgData name="Pepper See" userId="05fa344e-dd87-4cdf-aa40-0b65d025c22e" providerId="ADAL" clId="{9FCE2DAD-8A73-E64F-92E6-BF243FE6CB91}" dt="2023-04-04T07:19:07.624" v="202" actId="255"/>
          <ac:spMkLst>
            <pc:docMk/>
            <pc:sldMk cId="380183796" sldId="280"/>
            <ac:spMk id="6" creationId="{FB8368A0-83E0-414F-B119-D72894C256CB}"/>
          </ac:spMkLst>
        </pc:spChg>
        <pc:picChg chg="add mod">
          <ac:chgData name="Pepper See" userId="05fa344e-dd87-4cdf-aa40-0b65d025c22e" providerId="ADAL" clId="{9FCE2DAD-8A73-E64F-92E6-BF243FE6CB91}" dt="2023-04-04T07:17:24.706" v="139" actId="14100"/>
          <ac:picMkLst>
            <pc:docMk/>
            <pc:sldMk cId="380183796" sldId="280"/>
            <ac:picMk id="5" creationId="{DA917B05-F917-8B4C-8066-E9FF4D58FCD0}"/>
          </ac:picMkLst>
        </pc:picChg>
      </pc:sldChg>
      <pc:sldChg chg="del">
        <pc:chgData name="Pepper See" userId="05fa344e-dd87-4cdf-aa40-0b65d025c22e" providerId="ADAL" clId="{9FCE2DAD-8A73-E64F-92E6-BF243FE6CB91}" dt="2023-04-04T07:11:19.070" v="95" actId="2696"/>
        <pc:sldMkLst>
          <pc:docMk/>
          <pc:sldMk cId="3454546980" sldId="280"/>
        </pc:sldMkLst>
      </pc:sldChg>
      <pc:sldChg chg="addSp delSp modSp new mod">
        <pc:chgData name="Pepper See" userId="05fa344e-dd87-4cdf-aa40-0b65d025c22e" providerId="ADAL" clId="{9FCE2DAD-8A73-E64F-92E6-BF243FE6CB91}" dt="2023-04-04T07:46:58.054" v="1465" actId="14100"/>
        <pc:sldMkLst>
          <pc:docMk/>
          <pc:sldMk cId="1577705088" sldId="281"/>
        </pc:sldMkLst>
        <pc:spChg chg="mod">
          <ac:chgData name="Pepper See" userId="05fa344e-dd87-4cdf-aa40-0b65d025c22e" providerId="ADAL" clId="{9FCE2DAD-8A73-E64F-92E6-BF243FE6CB91}" dt="2023-04-04T07:21:51.626" v="268" actId="255"/>
          <ac:spMkLst>
            <pc:docMk/>
            <pc:sldMk cId="1577705088" sldId="281"/>
            <ac:spMk id="2" creationId="{AFB126E7-B4BB-5546-BDA3-99CCC27ACB3E}"/>
          </ac:spMkLst>
        </pc:spChg>
        <pc:spChg chg="del mod">
          <ac:chgData name="Pepper See" userId="05fa344e-dd87-4cdf-aa40-0b65d025c22e" providerId="ADAL" clId="{9FCE2DAD-8A73-E64F-92E6-BF243FE6CB91}" dt="2023-04-04T07:20:29.955" v="241" actId="478"/>
          <ac:spMkLst>
            <pc:docMk/>
            <pc:sldMk cId="1577705088" sldId="281"/>
            <ac:spMk id="3" creationId="{541CCA29-42F8-DF40-8D86-51CD051DD3B0}"/>
          </ac:spMkLst>
        </pc:spChg>
        <pc:spChg chg="add mod">
          <ac:chgData name="Pepper See" userId="05fa344e-dd87-4cdf-aa40-0b65d025c22e" providerId="ADAL" clId="{9FCE2DAD-8A73-E64F-92E6-BF243FE6CB91}" dt="2023-04-04T07:46:58.054" v="1465" actId="14100"/>
          <ac:spMkLst>
            <pc:docMk/>
            <pc:sldMk cId="1577705088" sldId="281"/>
            <ac:spMk id="4" creationId="{13757809-5393-594D-937B-70484FEEE588}"/>
          </ac:spMkLst>
        </pc:spChg>
        <pc:spChg chg="add mod">
          <ac:chgData name="Pepper See" userId="05fa344e-dd87-4cdf-aa40-0b65d025c22e" providerId="ADAL" clId="{9FCE2DAD-8A73-E64F-92E6-BF243FE6CB91}" dt="2023-04-04T07:46:54.873" v="1464" actId="14100"/>
          <ac:spMkLst>
            <pc:docMk/>
            <pc:sldMk cId="1577705088" sldId="281"/>
            <ac:spMk id="7" creationId="{9718A6B1-1233-FA48-8B9A-DA7FD8041378}"/>
          </ac:spMkLst>
        </pc:spChg>
        <pc:spChg chg="add mod">
          <ac:chgData name="Pepper See" userId="05fa344e-dd87-4cdf-aa40-0b65d025c22e" providerId="ADAL" clId="{9FCE2DAD-8A73-E64F-92E6-BF243FE6CB91}" dt="2023-04-04T07:46:43.403" v="1459" actId="1076"/>
          <ac:spMkLst>
            <pc:docMk/>
            <pc:sldMk cId="1577705088" sldId="281"/>
            <ac:spMk id="10" creationId="{E9DBBCA6-83B7-D84C-90F2-3AAFB6D699A8}"/>
          </ac:spMkLst>
        </pc:spChg>
        <pc:picChg chg="add mod">
          <ac:chgData name="Pepper See" userId="05fa344e-dd87-4cdf-aa40-0b65d025c22e" providerId="ADAL" clId="{9FCE2DAD-8A73-E64F-92E6-BF243FE6CB91}" dt="2023-04-04T07:46:43.403" v="1459" actId="1076"/>
          <ac:picMkLst>
            <pc:docMk/>
            <pc:sldMk cId="1577705088" sldId="281"/>
            <ac:picMk id="6" creationId="{D31E0924-E81D-3143-BC1D-19D34E6EF7F4}"/>
          </ac:picMkLst>
        </pc:picChg>
        <pc:cxnChg chg="add mod">
          <ac:chgData name="Pepper See" userId="05fa344e-dd87-4cdf-aa40-0b65d025c22e" providerId="ADAL" clId="{9FCE2DAD-8A73-E64F-92E6-BF243FE6CB91}" dt="2023-04-04T07:46:52.362" v="1463" actId="14100"/>
          <ac:cxnSpMkLst>
            <pc:docMk/>
            <pc:sldMk cId="1577705088" sldId="281"/>
            <ac:cxnSpMk id="9" creationId="{AB49DD94-2032-E04A-93F8-1BB369CCAC99}"/>
          </ac:cxnSpMkLst>
        </pc:cxnChg>
      </pc:sldChg>
      <pc:sldChg chg="addSp delSp modSp add del mod">
        <pc:chgData name="Pepper See" userId="05fa344e-dd87-4cdf-aa40-0b65d025c22e" providerId="ADAL" clId="{9FCE2DAD-8A73-E64F-92E6-BF243FE6CB91}" dt="2023-04-04T07:19:32.924" v="203" actId="2696"/>
        <pc:sldMkLst>
          <pc:docMk/>
          <pc:sldMk cId="1916432373" sldId="281"/>
        </pc:sldMkLst>
        <pc:spChg chg="del mod">
          <ac:chgData name="Pepper See" userId="05fa344e-dd87-4cdf-aa40-0b65d025c22e" providerId="ADAL" clId="{9FCE2DAD-8A73-E64F-92E6-BF243FE6CB91}" dt="2023-04-04T07:18:24.151" v="188" actId="478"/>
          <ac:spMkLst>
            <pc:docMk/>
            <pc:sldMk cId="1916432373" sldId="281"/>
            <ac:spMk id="2" creationId="{EEE159CB-4C1B-B645-8AD4-DA77397467E0}"/>
          </ac:spMkLst>
        </pc:spChg>
        <pc:spChg chg="add del mod">
          <ac:chgData name="Pepper See" userId="05fa344e-dd87-4cdf-aa40-0b65d025c22e" providerId="ADAL" clId="{9FCE2DAD-8A73-E64F-92E6-BF243FE6CB91}" dt="2023-04-04T07:18:52.230" v="199" actId="21"/>
          <ac:spMkLst>
            <pc:docMk/>
            <pc:sldMk cId="1916432373" sldId="281"/>
            <ac:spMk id="4" creationId="{72B23EA8-F55B-0A4D-9F07-334C2EF04BD1}"/>
          </ac:spMkLst>
        </pc:spChg>
        <pc:spChg chg="add mod">
          <ac:chgData name="Pepper See" userId="05fa344e-dd87-4cdf-aa40-0b65d025c22e" providerId="ADAL" clId="{9FCE2DAD-8A73-E64F-92E6-BF243FE6CB91}" dt="2023-04-04T07:18:52.230" v="199" actId="21"/>
          <ac:spMkLst>
            <pc:docMk/>
            <pc:sldMk cId="1916432373" sldId="281"/>
            <ac:spMk id="7" creationId="{7445AF9A-6E5E-DC45-944C-81B8AF8CAEA6}"/>
          </ac:spMkLst>
        </pc:spChg>
        <pc:picChg chg="del">
          <ac:chgData name="Pepper See" userId="05fa344e-dd87-4cdf-aa40-0b65d025c22e" providerId="ADAL" clId="{9FCE2DAD-8A73-E64F-92E6-BF243FE6CB91}" dt="2023-04-04T07:18:00.580" v="141" actId="478"/>
          <ac:picMkLst>
            <pc:docMk/>
            <pc:sldMk cId="1916432373" sldId="281"/>
            <ac:picMk id="5" creationId="{DA917B05-F917-8B4C-8066-E9FF4D58FCD0}"/>
          </ac:picMkLst>
        </pc:picChg>
      </pc:sldChg>
      <pc:sldChg chg="del">
        <pc:chgData name="Pepper See" userId="05fa344e-dd87-4cdf-aa40-0b65d025c22e" providerId="ADAL" clId="{9FCE2DAD-8A73-E64F-92E6-BF243FE6CB91}" dt="2023-04-04T07:11:19.070" v="95" actId="2696"/>
        <pc:sldMkLst>
          <pc:docMk/>
          <pc:sldMk cId="2859814806" sldId="281"/>
        </pc:sldMkLst>
      </pc:sldChg>
      <pc:sldChg chg="add del">
        <pc:chgData name="Pepper See" userId="05fa344e-dd87-4cdf-aa40-0b65d025c22e" providerId="ADAL" clId="{9FCE2DAD-8A73-E64F-92E6-BF243FE6CB91}" dt="2023-04-04T07:19:49.386" v="205"/>
        <pc:sldMkLst>
          <pc:docMk/>
          <pc:sldMk cId="3654098525" sldId="281"/>
        </pc:sldMkLst>
      </pc:sldChg>
      <pc:sldChg chg="delSp modSp add mod">
        <pc:chgData name="Pepper See" userId="05fa344e-dd87-4cdf-aa40-0b65d025c22e" providerId="ADAL" clId="{9FCE2DAD-8A73-E64F-92E6-BF243FE6CB91}" dt="2023-04-04T07:46:11.390" v="1454" actId="2085"/>
        <pc:sldMkLst>
          <pc:docMk/>
          <pc:sldMk cId="2654811532" sldId="282"/>
        </pc:sldMkLst>
        <pc:spChg chg="mod">
          <ac:chgData name="Pepper See" userId="05fa344e-dd87-4cdf-aa40-0b65d025c22e" providerId="ADAL" clId="{9FCE2DAD-8A73-E64F-92E6-BF243FE6CB91}" dt="2023-04-04T07:46:11.390" v="1454" actId="2085"/>
          <ac:spMkLst>
            <pc:docMk/>
            <pc:sldMk cId="2654811532" sldId="282"/>
            <ac:spMk id="4" creationId="{13757809-5393-594D-937B-70484FEEE588}"/>
          </ac:spMkLst>
        </pc:spChg>
        <pc:picChg chg="del">
          <ac:chgData name="Pepper See" userId="05fa344e-dd87-4cdf-aa40-0b65d025c22e" providerId="ADAL" clId="{9FCE2DAD-8A73-E64F-92E6-BF243FE6CB91}" dt="2023-04-04T07:40:26.848" v="975" actId="478"/>
          <ac:picMkLst>
            <pc:docMk/>
            <pc:sldMk cId="2654811532" sldId="282"/>
            <ac:picMk id="6" creationId="{D31E0924-E81D-3143-BC1D-19D34E6EF7F4}"/>
          </ac:picMkLst>
        </pc:picChg>
      </pc:sldChg>
      <pc:sldChg chg="del">
        <pc:chgData name="Pepper See" userId="05fa344e-dd87-4cdf-aa40-0b65d025c22e" providerId="ADAL" clId="{9FCE2DAD-8A73-E64F-92E6-BF243FE6CB91}" dt="2023-04-04T07:11:19.070" v="95" actId="2696"/>
        <pc:sldMkLst>
          <pc:docMk/>
          <pc:sldMk cId="2928440210" sldId="282"/>
        </pc:sldMkLst>
      </pc:sldChg>
      <pc:sldChg chg="del">
        <pc:chgData name="Pepper See" userId="05fa344e-dd87-4cdf-aa40-0b65d025c22e" providerId="ADAL" clId="{9FCE2DAD-8A73-E64F-92E6-BF243FE6CB91}" dt="2023-04-04T07:11:19.070" v="95" actId="2696"/>
        <pc:sldMkLst>
          <pc:docMk/>
          <pc:sldMk cId="975366011" sldId="283"/>
        </pc:sldMkLst>
      </pc:sldChg>
      <pc:sldChg chg="del">
        <pc:chgData name="Pepper See" userId="05fa344e-dd87-4cdf-aa40-0b65d025c22e" providerId="ADAL" clId="{9FCE2DAD-8A73-E64F-92E6-BF243FE6CB91}" dt="2023-04-04T07:11:19.070" v="95" actId="2696"/>
        <pc:sldMkLst>
          <pc:docMk/>
          <pc:sldMk cId="1859218632" sldId="284"/>
        </pc:sldMkLst>
      </pc:sldChg>
      <pc:sldMasterChg chg="del delSldLayout">
        <pc:chgData name="Pepper See" userId="05fa344e-dd87-4cdf-aa40-0b65d025c22e" providerId="ADAL" clId="{9FCE2DAD-8A73-E64F-92E6-BF243FE6CB91}" dt="2023-04-04T07:11:19.070" v="95" actId="2696"/>
        <pc:sldMasterMkLst>
          <pc:docMk/>
          <pc:sldMasterMk cId="2397652272" sldId="2147483648"/>
        </pc:sldMasterMkLst>
        <pc:sldLayoutChg chg="del">
          <pc:chgData name="Pepper See" userId="05fa344e-dd87-4cdf-aa40-0b65d025c22e" providerId="ADAL" clId="{9FCE2DAD-8A73-E64F-92E6-BF243FE6CB91}" dt="2023-04-04T07:11:19.070" v="95" actId="2696"/>
          <pc:sldLayoutMkLst>
            <pc:docMk/>
            <pc:sldMasterMk cId="2397652272" sldId="2147483648"/>
            <pc:sldLayoutMk cId="572654221" sldId="2147483649"/>
          </pc:sldLayoutMkLst>
        </pc:sldLayoutChg>
        <pc:sldLayoutChg chg="del">
          <pc:chgData name="Pepper See" userId="05fa344e-dd87-4cdf-aa40-0b65d025c22e" providerId="ADAL" clId="{9FCE2DAD-8A73-E64F-92E6-BF243FE6CB91}" dt="2023-04-04T07:11:19.070" v="95" actId="2696"/>
          <pc:sldLayoutMkLst>
            <pc:docMk/>
            <pc:sldMasterMk cId="2397652272" sldId="2147483648"/>
            <pc:sldLayoutMk cId="690791643" sldId="2147483650"/>
          </pc:sldLayoutMkLst>
        </pc:sldLayoutChg>
        <pc:sldLayoutChg chg="del">
          <pc:chgData name="Pepper See" userId="05fa344e-dd87-4cdf-aa40-0b65d025c22e" providerId="ADAL" clId="{9FCE2DAD-8A73-E64F-92E6-BF243FE6CB91}" dt="2023-04-04T07:11:19.070" v="95" actId="2696"/>
          <pc:sldLayoutMkLst>
            <pc:docMk/>
            <pc:sldMasterMk cId="2397652272" sldId="2147483648"/>
            <pc:sldLayoutMk cId="2172529005" sldId="2147483651"/>
          </pc:sldLayoutMkLst>
        </pc:sldLayoutChg>
        <pc:sldLayoutChg chg="del">
          <pc:chgData name="Pepper See" userId="05fa344e-dd87-4cdf-aa40-0b65d025c22e" providerId="ADAL" clId="{9FCE2DAD-8A73-E64F-92E6-BF243FE6CB91}" dt="2023-04-04T07:11:19.070" v="95" actId="2696"/>
          <pc:sldLayoutMkLst>
            <pc:docMk/>
            <pc:sldMasterMk cId="2397652272" sldId="2147483648"/>
            <pc:sldLayoutMk cId="4057452341" sldId="2147483652"/>
          </pc:sldLayoutMkLst>
        </pc:sldLayoutChg>
        <pc:sldLayoutChg chg="del">
          <pc:chgData name="Pepper See" userId="05fa344e-dd87-4cdf-aa40-0b65d025c22e" providerId="ADAL" clId="{9FCE2DAD-8A73-E64F-92E6-BF243FE6CB91}" dt="2023-04-04T07:11:19.070" v="95" actId="2696"/>
          <pc:sldLayoutMkLst>
            <pc:docMk/>
            <pc:sldMasterMk cId="2397652272" sldId="2147483648"/>
            <pc:sldLayoutMk cId="3045880221" sldId="2147483653"/>
          </pc:sldLayoutMkLst>
        </pc:sldLayoutChg>
        <pc:sldLayoutChg chg="del">
          <pc:chgData name="Pepper See" userId="05fa344e-dd87-4cdf-aa40-0b65d025c22e" providerId="ADAL" clId="{9FCE2DAD-8A73-E64F-92E6-BF243FE6CB91}" dt="2023-04-04T07:11:19.070" v="95" actId="2696"/>
          <pc:sldLayoutMkLst>
            <pc:docMk/>
            <pc:sldMasterMk cId="2397652272" sldId="2147483648"/>
            <pc:sldLayoutMk cId="1641173612" sldId="2147483654"/>
          </pc:sldLayoutMkLst>
        </pc:sldLayoutChg>
        <pc:sldLayoutChg chg="del">
          <pc:chgData name="Pepper See" userId="05fa344e-dd87-4cdf-aa40-0b65d025c22e" providerId="ADAL" clId="{9FCE2DAD-8A73-E64F-92E6-BF243FE6CB91}" dt="2023-04-04T07:11:19.070" v="95" actId="2696"/>
          <pc:sldLayoutMkLst>
            <pc:docMk/>
            <pc:sldMasterMk cId="2397652272" sldId="2147483648"/>
            <pc:sldLayoutMk cId="3105623216" sldId="2147483655"/>
          </pc:sldLayoutMkLst>
        </pc:sldLayoutChg>
        <pc:sldLayoutChg chg="del">
          <pc:chgData name="Pepper See" userId="05fa344e-dd87-4cdf-aa40-0b65d025c22e" providerId="ADAL" clId="{9FCE2DAD-8A73-E64F-92E6-BF243FE6CB91}" dt="2023-04-04T07:11:19.070" v="95" actId="2696"/>
          <pc:sldLayoutMkLst>
            <pc:docMk/>
            <pc:sldMasterMk cId="2397652272" sldId="2147483648"/>
            <pc:sldLayoutMk cId="3681241571" sldId="2147483656"/>
          </pc:sldLayoutMkLst>
        </pc:sldLayoutChg>
        <pc:sldLayoutChg chg="del">
          <pc:chgData name="Pepper See" userId="05fa344e-dd87-4cdf-aa40-0b65d025c22e" providerId="ADAL" clId="{9FCE2DAD-8A73-E64F-92E6-BF243FE6CB91}" dt="2023-04-04T07:11:19.070" v="95" actId="2696"/>
          <pc:sldLayoutMkLst>
            <pc:docMk/>
            <pc:sldMasterMk cId="2397652272" sldId="2147483648"/>
            <pc:sldLayoutMk cId="3392364572" sldId="2147483657"/>
          </pc:sldLayoutMkLst>
        </pc:sldLayoutChg>
        <pc:sldLayoutChg chg="del">
          <pc:chgData name="Pepper See" userId="05fa344e-dd87-4cdf-aa40-0b65d025c22e" providerId="ADAL" clId="{9FCE2DAD-8A73-E64F-92E6-BF243FE6CB91}" dt="2023-04-04T07:11:19.070" v="95" actId="2696"/>
          <pc:sldLayoutMkLst>
            <pc:docMk/>
            <pc:sldMasterMk cId="2397652272" sldId="2147483648"/>
            <pc:sldLayoutMk cId="1615997906" sldId="2147483658"/>
          </pc:sldLayoutMkLst>
        </pc:sldLayoutChg>
        <pc:sldLayoutChg chg="del">
          <pc:chgData name="Pepper See" userId="05fa344e-dd87-4cdf-aa40-0b65d025c22e" providerId="ADAL" clId="{9FCE2DAD-8A73-E64F-92E6-BF243FE6CB91}" dt="2023-04-04T07:11:19.070" v="95" actId="2696"/>
          <pc:sldLayoutMkLst>
            <pc:docMk/>
            <pc:sldMasterMk cId="2397652272" sldId="2147483648"/>
            <pc:sldLayoutMk cId="215062325" sldId="2147483659"/>
          </pc:sldLayoutMkLst>
        </pc:sldLayoutChg>
        <pc:sldLayoutChg chg="del">
          <pc:chgData name="Pepper See" userId="05fa344e-dd87-4cdf-aa40-0b65d025c22e" providerId="ADAL" clId="{9FCE2DAD-8A73-E64F-92E6-BF243FE6CB91}" dt="2023-04-04T07:11:19.070" v="95" actId="2696"/>
          <pc:sldLayoutMkLst>
            <pc:docMk/>
            <pc:sldMasterMk cId="2397652272" sldId="2147483648"/>
            <pc:sldLayoutMk cId="1973051220" sldId="2147483672"/>
          </pc:sldLayoutMkLst>
        </pc:sldLayoutChg>
      </pc:sldMasterChg>
    </pc:docChg>
  </pc:docChgLst>
  <pc:docChgLst>
    <pc:chgData name="William Wong" userId="S::william@tomowork.org::667f6241-6e0e-4455-ae5e-4051bd9b8c57" providerId="AD" clId="Web-{F6F17683-357C-46DE-8F40-A997F9360590}"/>
    <pc:docChg chg="modSld">
      <pc:chgData name="William Wong" userId="S::william@tomowork.org::667f6241-6e0e-4455-ae5e-4051bd9b8c57" providerId="AD" clId="Web-{F6F17683-357C-46DE-8F40-A997F9360590}" dt="2023-03-30T06:59:35.029" v="80"/>
      <pc:docMkLst>
        <pc:docMk/>
      </pc:docMkLst>
      <pc:sldChg chg="modSp">
        <pc:chgData name="William Wong" userId="S::william@tomowork.org::667f6241-6e0e-4455-ae5e-4051bd9b8c57" providerId="AD" clId="Web-{F6F17683-357C-46DE-8F40-A997F9360590}" dt="2023-03-30T06:59:35.029" v="80"/>
        <pc:sldMkLst>
          <pc:docMk/>
          <pc:sldMk cId="3192410478" sldId="257"/>
        </pc:sldMkLst>
        <pc:spChg chg="mod">
          <ac:chgData name="William Wong" userId="S::william@tomowork.org::667f6241-6e0e-4455-ae5e-4051bd9b8c57" providerId="AD" clId="Web-{F6F17683-357C-46DE-8F40-A997F9360590}" dt="2023-03-30T06:58:37.917" v="6" actId="20577"/>
          <ac:spMkLst>
            <pc:docMk/>
            <pc:sldMk cId="3192410478" sldId="257"/>
            <ac:spMk id="4" creationId="{322B0E00-4C4B-B13E-DBFF-27F9C3BF71A4}"/>
          </ac:spMkLst>
        </pc:spChg>
        <pc:graphicFrameChg chg="mod modGraphic">
          <ac:chgData name="William Wong" userId="S::william@tomowork.org::667f6241-6e0e-4455-ae5e-4051bd9b8c57" providerId="AD" clId="Web-{F6F17683-357C-46DE-8F40-A997F9360590}" dt="2023-03-30T06:59:35.029" v="80"/>
          <ac:graphicFrameMkLst>
            <pc:docMk/>
            <pc:sldMk cId="3192410478" sldId="257"/>
            <ac:graphicFrameMk id="3" creationId="{00E38648-255C-A79D-2ECB-C22CB830CE4B}"/>
          </ac:graphicFrameMkLst>
        </pc:graphicFrameChg>
      </pc:sldChg>
    </pc:docChg>
  </pc:docChgLst>
  <pc:docChgLst>
    <pc:chgData name="William Wong" userId="667f6241-6e0e-4455-ae5e-4051bd9b8c57" providerId="ADAL" clId="{D6B7A21D-6D41-412C-A206-560A5046243F}"/>
    <pc:docChg chg="modSld">
      <pc:chgData name="William Wong" userId="667f6241-6e0e-4455-ae5e-4051bd9b8c57" providerId="ADAL" clId="{D6B7A21D-6D41-412C-A206-560A5046243F}" dt="2023-03-27T07:46:25.807" v="12" actId="20577"/>
      <pc:docMkLst>
        <pc:docMk/>
      </pc:docMkLst>
      <pc:sldChg chg="modSp mod">
        <pc:chgData name="William Wong" userId="667f6241-6e0e-4455-ae5e-4051bd9b8c57" providerId="ADAL" clId="{D6B7A21D-6D41-412C-A206-560A5046243F}" dt="2023-03-27T07:46:25.807" v="12" actId="20577"/>
        <pc:sldMkLst>
          <pc:docMk/>
          <pc:sldMk cId="3192410478" sldId="257"/>
        </pc:sldMkLst>
        <pc:spChg chg="mod">
          <ac:chgData name="William Wong" userId="667f6241-6e0e-4455-ae5e-4051bd9b8c57" providerId="ADAL" clId="{D6B7A21D-6D41-412C-A206-560A5046243F}" dt="2023-03-27T07:46:25.807" v="12" actId="20577"/>
          <ac:spMkLst>
            <pc:docMk/>
            <pc:sldMk cId="3192410478" sldId="257"/>
            <ac:spMk id="4" creationId="{322B0E00-4C4B-B13E-DBFF-27F9C3BF71A4}"/>
          </ac:spMkLst>
        </pc:spChg>
        <pc:spChg chg="mod">
          <ac:chgData name="William Wong" userId="667f6241-6e0e-4455-ae5e-4051bd9b8c57" providerId="ADAL" clId="{D6B7A21D-6D41-412C-A206-560A5046243F}" dt="2023-03-27T07:46:22.933" v="10" actId="1076"/>
          <ac:spMkLst>
            <pc:docMk/>
            <pc:sldMk cId="3192410478" sldId="257"/>
            <ac:spMk id="5" creationId="{36BA3CDD-0568-9A4B-97F2-C7F63FF61279}"/>
          </ac:spMkLst>
        </pc:spChg>
        <pc:graphicFrameChg chg="mod modGraphic">
          <ac:chgData name="William Wong" userId="667f6241-6e0e-4455-ae5e-4051bd9b8c57" providerId="ADAL" clId="{D6B7A21D-6D41-412C-A206-560A5046243F}" dt="2023-03-27T07:46:09.615" v="9" actId="1076"/>
          <ac:graphicFrameMkLst>
            <pc:docMk/>
            <pc:sldMk cId="3192410478" sldId="257"/>
            <ac:graphicFrameMk id="3" creationId="{00E38648-255C-A79D-2ECB-C22CB830CE4B}"/>
          </ac:graphicFrameMkLst>
        </pc:graphicFrameChg>
      </pc:sldChg>
    </pc:docChg>
  </pc:docChgLst>
  <pc:docChgLst>
    <pc:chgData name="William Wong" userId="S::william@tomowork.org::667f6241-6e0e-4455-ae5e-4051bd9b8c57" providerId="AD" clId="Web-{5FDFE238-84AC-1685-60AE-678AA5FA356E}"/>
    <pc:docChg chg="sldOrd">
      <pc:chgData name="William Wong" userId="S::william@tomowork.org::667f6241-6e0e-4455-ae5e-4051bd9b8c57" providerId="AD" clId="Web-{5FDFE238-84AC-1685-60AE-678AA5FA356E}" dt="2023-03-21T08:17:46.597" v="0"/>
      <pc:docMkLst>
        <pc:docMk/>
      </pc:docMkLst>
      <pc:sldChg chg="ord">
        <pc:chgData name="William Wong" userId="S::william@tomowork.org::667f6241-6e0e-4455-ae5e-4051bd9b8c57" providerId="AD" clId="Web-{5FDFE238-84AC-1685-60AE-678AA5FA356E}" dt="2023-03-21T08:17:46.597" v="0"/>
        <pc:sldMkLst>
          <pc:docMk/>
          <pc:sldMk cId="2026243091" sldId="2076137216"/>
        </pc:sldMkLst>
      </pc:sldChg>
    </pc:docChg>
  </pc:docChgLst>
  <pc:docChgLst>
    <pc:chgData name="Pepper See" userId="05fa344e-dd87-4cdf-aa40-0b65d025c22e" providerId="ADAL" clId="{50CB735A-035B-F641-A2DD-31C3DDA89450}"/>
    <pc:docChg chg="custSel addSld delSld modSld sldOrd">
      <pc:chgData name="Pepper See" userId="05fa344e-dd87-4cdf-aa40-0b65d025c22e" providerId="ADAL" clId="{50CB735A-035B-F641-A2DD-31C3DDA89450}" dt="2023-04-18T08:04:56.590" v="217"/>
      <pc:docMkLst>
        <pc:docMk/>
      </pc:docMkLst>
      <pc:sldChg chg="modSp mod">
        <pc:chgData name="Pepper See" userId="05fa344e-dd87-4cdf-aa40-0b65d025c22e" providerId="ADAL" clId="{50CB735A-035B-F641-A2DD-31C3DDA89450}" dt="2023-04-13T07:39:56.435" v="7" actId="20577"/>
        <pc:sldMkLst>
          <pc:docMk/>
          <pc:sldMk cId="1958739274" sldId="256"/>
        </pc:sldMkLst>
        <pc:spChg chg="mod">
          <ac:chgData name="Pepper See" userId="05fa344e-dd87-4cdf-aa40-0b65d025c22e" providerId="ADAL" clId="{50CB735A-035B-F641-A2DD-31C3DDA89450}" dt="2023-04-13T07:39:56.435" v="7" actId="20577"/>
          <ac:spMkLst>
            <pc:docMk/>
            <pc:sldMk cId="1958739274" sldId="256"/>
            <ac:spMk id="2" creationId="{01B7583D-AF69-A9F3-DE4F-7B4A7640B3DB}"/>
          </ac:spMkLst>
        </pc:spChg>
      </pc:sldChg>
      <pc:sldChg chg="addSp delSp modSp mod">
        <pc:chgData name="Pepper See" userId="05fa344e-dd87-4cdf-aa40-0b65d025c22e" providerId="ADAL" clId="{50CB735A-035B-F641-A2DD-31C3DDA89450}" dt="2023-04-18T08:04:56.590" v="217"/>
        <pc:sldMkLst>
          <pc:docMk/>
          <pc:sldMk cId="3192410478" sldId="257"/>
        </pc:sldMkLst>
        <pc:spChg chg="mod">
          <ac:chgData name="Pepper See" userId="05fa344e-dd87-4cdf-aa40-0b65d025c22e" providerId="ADAL" clId="{50CB735A-035B-F641-A2DD-31C3DDA89450}" dt="2023-04-13T07:42:24.274" v="18" actId="20577"/>
          <ac:spMkLst>
            <pc:docMk/>
            <pc:sldMk cId="3192410478" sldId="257"/>
            <ac:spMk id="2" creationId="{F0FEA838-745F-A8B0-6EBC-E26D6942B1F7}"/>
          </ac:spMkLst>
        </pc:spChg>
        <pc:spChg chg="mod">
          <ac:chgData name="Pepper See" userId="05fa344e-dd87-4cdf-aa40-0b65d025c22e" providerId="ADAL" clId="{50CB735A-035B-F641-A2DD-31C3DDA89450}" dt="2023-04-17T07:05:05.621" v="131" actId="13926"/>
          <ac:spMkLst>
            <pc:docMk/>
            <pc:sldMk cId="3192410478" sldId="257"/>
            <ac:spMk id="4" creationId="{322B0E00-4C4B-B13E-DBFF-27F9C3BF71A4}"/>
          </ac:spMkLst>
        </pc:spChg>
        <pc:spChg chg="mod">
          <ac:chgData name="Pepper See" userId="05fa344e-dd87-4cdf-aa40-0b65d025c22e" providerId="ADAL" clId="{50CB735A-035B-F641-A2DD-31C3DDA89450}" dt="2023-04-17T07:00:44.582" v="104" actId="14100"/>
          <ac:spMkLst>
            <pc:docMk/>
            <pc:sldMk cId="3192410478" sldId="257"/>
            <ac:spMk id="5" creationId="{36BA3CDD-0568-9A4B-97F2-C7F63FF61279}"/>
          </ac:spMkLst>
        </pc:spChg>
        <pc:spChg chg="add del mod">
          <ac:chgData name="Pepper See" userId="05fa344e-dd87-4cdf-aa40-0b65d025c22e" providerId="ADAL" clId="{50CB735A-035B-F641-A2DD-31C3DDA89450}" dt="2023-04-18T08:04:56.590" v="217"/>
          <ac:spMkLst>
            <pc:docMk/>
            <pc:sldMk cId="3192410478" sldId="257"/>
            <ac:spMk id="6" creationId="{519BF864-D46A-E246-84D8-59E002B78D28}"/>
          </ac:spMkLst>
        </pc:spChg>
      </pc:sldChg>
      <pc:sldChg chg="del">
        <pc:chgData name="Pepper See" userId="05fa344e-dd87-4cdf-aa40-0b65d025c22e" providerId="ADAL" clId="{50CB735A-035B-F641-A2DD-31C3DDA89450}" dt="2023-04-13T07:38:45.695" v="1" actId="2696"/>
        <pc:sldMkLst>
          <pc:docMk/>
          <pc:sldMk cId="0" sldId="274"/>
        </pc:sldMkLst>
      </pc:sldChg>
      <pc:sldChg chg="modSp mod">
        <pc:chgData name="Pepper See" userId="05fa344e-dd87-4cdf-aa40-0b65d025c22e" providerId="ADAL" clId="{50CB735A-035B-F641-A2DD-31C3DDA89450}" dt="2023-04-13T07:42:15.826" v="10" actId="1076"/>
        <pc:sldMkLst>
          <pc:docMk/>
          <pc:sldMk cId="0" sldId="275"/>
        </pc:sldMkLst>
        <pc:spChg chg="mod">
          <ac:chgData name="Pepper See" userId="05fa344e-dd87-4cdf-aa40-0b65d025c22e" providerId="ADAL" clId="{50CB735A-035B-F641-A2DD-31C3DDA89450}" dt="2023-04-13T07:42:15.826" v="10" actId="1076"/>
          <ac:spMkLst>
            <pc:docMk/>
            <pc:sldMk cId="0" sldId="275"/>
            <ac:spMk id="26" creationId="{8D207C20-B74A-6D45-847B-820FBF0C0DD7}"/>
          </ac:spMkLst>
        </pc:spChg>
      </pc:sldChg>
      <pc:sldChg chg="addSp modSp new mod ord">
        <pc:chgData name="Pepper See" userId="05fa344e-dd87-4cdf-aa40-0b65d025c22e" providerId="ADAL" clId="{50CB735A-035B-F641-A2DD-31C3DDA89450}" dt="2023-04-17T08:18:32.939" v="214" actId="1076"/>
        <pc:sldMkLst>
          <pc:docMk/>
          <pc:sldMk cId="3242187755" sldId="276"/>
        </pc:sldMkLst>
        <pc:spChg chg="add mod">
          <ac:chgData name="Pepper See" userId="05fa344e-dd87-4cdf-aa40-0b65d025c22e" providerId="ADAL" clId="{50CB735A-035B-F641-A2DD-31C3DDA89450}" dt="2023-04-17T08:18:29.873" v="213" actId="1076"/>
          <ac:spMkLst>
            <pc:docMk/>
            <pc:sldMk cId="3242187755" sldId="276"/>
            <ac:spMk id="5" creationId="{089B25A8-AF53-9C4E-8176-B412581D711D}"/>
          </ac:spMkLst>
        </pc:spChg>
        <pc:picChg chg="add mod">
          <ac:chgData name="Pepper See" userId="05fa344e-dd87-4cdf-aa40-0b65d025c22e" providerId="ADAL" clId="{50CB735A-035B-F641-A2DD-31C3DDA89450}" dt="2023-04-17T08:18:32.939" v="214" actId="1076"/>
          <ac:picMkLst>
            <pc:docMk/>
            <pc:sldMk cId="3242187755" sldId="276"/>
            <ac:picMk id="4" creationId="{7CC42FFA-64AC-9147-A2D1-698E2320C198}"/>
          </ac:picMkLst>
        </pc:picChg>
      </pc:sldChg>
      <pc:sldChg chg="del">
        <pc:chgData name="Pepper See" userId="05fa344e-dd87-4cdf-aa40-0b65d025c22e" providerId="ADAL" clId="{50CB735A-035B-F641-A2DD-31C3DDA89450}" dt="2023-04-13T07:39:00.562" v="3" actId="2696"/>
        <pc:sldMkLst>
          <pc:docMk/>
          <pc:sldMk cId="3584930873" sldId="276"/>
        </pc:sldMkLst>
      </pc:sldChg>
      <pc:sldChg chg="del">
        <pc:chgData name="Pepper See" userId="05fa344e-dd87-4cdf-aa40-0b65d025c22e" providerId="ADAL" clId="{50CB735A-035B-F641-A2DD-31C3DDA89450}" dt="2023-04-13T07:39:02.490" v="4" actId="2696"/>
        <pc:sldMkLst>
          <pc:docMk/>
          <pc:sldMk cId="2869158203" sldId="277"/>
        </pc:sldMkLst>
      </pc:sldChg>
    </pc:docChg>
  </pc:docChgLst>
  <pc:docChgLst>
    <pc:chgData name="Pepper See" userId="05fa344e-dd87-4cdf-aa40-0b65d025c22e" providerId="ADAL" clId="{F0759EC7-6421-9645-9733-16149F1227B3}"/>
    <pc:docChg chg="undo custSel addSld modSld">
      <pc:chgData name="Pepper See" userId="05fa344e-dd87-4cdf-aa40-0b65d025c22e" providerId="ADAL" clId="{F0759EC7-6421-9645-9733-16149F1227B3}" dt="2023-04-13T07:08:34.880" v="93" actId="20577"/>
      <pc:docMkLst>
        <pc:docMk/>
      </pc:docMkLst>
      <pc:sldChg chg="modSp mod">
        <pc:chgData name="Pepper See" userId="05fa344e-dd87-4cdf-aa40-0b65d025c22e" providerId="ADAL" clId="{F0759EC7-6421-9645-9733-16149F1227B3}" dt="2023-04-13T06:09:20.794" v="0" actId="20577"/>
        <pc:sldMkLst>
          <pc:docMk/>
          <pc:sldMk cId="1958739274" sldId="256"/>
        </pc:sldMkLst>
        <pc:spChg chg="mod">
          <ac:chgData name="Pepper See" userId="05fa344e-dd87-4cdf-aa40-0b65d025c22e" providerId="ADAL" clId="{F0759EC7-6421-9645-9733-16149F1227B3}" dt="2023-04-13T06:09:20.794" v="0" actId="20577"/>
          <ac:spMkLst>
            <pc:docMk/>
            <pc:sldMk cId="1958739274" sldId="256"/>
            <ac:spMk id="2" creationId="{01B7583D-AF69-A9F3-DE4F-7B4A7640B3DB}"/>
          </ac:spMkLst>
        </pc:spChg>
      </pc:sldChg>
      <pc:sldChg chg="modSp mod">
        <pc:chgData name="Pepper See" userId="05fa344e-dd87-4cdf-aa40-0b65d025c22e" providerId="ADAL" clId="{F0759EC7-6421-9645-9733-16149F1227B3}" dt="2023-04-13T07:08:34.880" v="93" actId="20577"/>
        <pc:sldMkLst>
          <pc:docMk/>
          <pc:sldMk cId="3192410478" sldId="257"/>
        </pc:sldMkLst>
        <pc:spChg chg="mod">
          <ac:chgData name="Pepper See" userId="05fa344e-dd87-4cdf-aa40-0b65d025c22e" providerId="ADAL" clId="{F0759EC7-6421-9645-9733-16149F1227B3}" dt="2023-04-13T06:10:52.475" v="9" actId="20577"/>
          <ac:spMkLst>
            <pc:docMk/>
            <pc:sldMk cId="3192410478" sldId="257"/>
            <ac:spMk id="2" creationId="{F0FEA838-745F-A8B0-6EBC-E26D6942B1F7}"/>
          </ac:spMkLst>
        </pc:spChg>
        <pc:spChg chg="mod">
          <ac:chgData name="Pepper See" userId="05fa344e-dd87-4cdf-aa40-0b65d025c22e" providerId="ADAL" clId="{F0759EC7-6421-9645-9733-16149F1227B3}" dt="2023-04-13T06:22:29.382" v="61" actId="20577"/>
          <ac:spMkLst>
            <pc:docMk/>
            <pc:sldMk cId="3192410478" sldId="257"/>
            <ac:spMk id="5" creationId="{36BA3CDD-0568-9A4B-97F2-C7F63FF61279}"/>
          </ac:spMkLst>
        </pc:spChg>
        <pc:graphicFrameChg chg="mod modGraphic">
          <ac:chgData name="Pepper See" userId="05fa344e-dd87-4cdf-aa40-0b65d025c22e" providerId="ADAL" clId="{F0759EC7-6421-9645-9733-16149F1227B3}" dt="2023-04-13T07:08:34.880" v="93" actId="20577"/>
          <ac:graphicFrameMkLst>
            <pc:docMk/>
            <pc:sldMk cId="3192410478" sldId="257"/>
            <ac:graphicFrameMk id="3" creationId="{00E38648-255C-A79D-2ECB-C22CB830CE4B}"/>
          </ac:graphicFrameMkLst>
        </pc:graphicFrameChg>
      </pc:sldChg>
      <pc:sldChg chg="modSp mod">
        <pc:chgData name="Pepper See" userId="05fa344e-dd87-4cdf-aa40-0b65d025c22e" providerId="ADAL" clId="{F0759EC7-6421-9645-9733-16149F1227B3}" dt="2023-04-13T06:09:30.230" v="1" actId="1076"/>
        <pc:sldMkLst>
          <pc:docMk/>
          <pc:sldMk cId="0" sldId="274"/>
        </pc:sldMkLst>
        <pc:spChg chg="mod">
          <ac:chgData name="Pepper See" userId="05fa344e-dd87-4cdf-aa40-0b65d025c22e" providerId="ADAL" clId="{F0759EC7-6421-9645-9733-16149F1227B3}" dt="2023-04-13T06:09:30.230" v="1" actId="1076"/>
          <ac:spMkLst>
            <pc:docMk/>
            <pc:sldMk cId="0" sldId="274"/>
            <ac:spMk id="2" creationId="{72515659-707F-110E-D777-C67D6AF73397}"/>
          </ac:spMkLst>
        </pc:spChg>
      </pc:sldChg>
      <pc:sldChg chg="addSp modSp add mod">
        <pc:chgData name="Pepper See" userId="05fa344e-dd87-4cdf-aa40-0b65d025c22e" providerId="ADAL" clId="{F0759EC7-6421-9645-9733-16149F1227B3}" dt="2023-04-13T06:10:38.132" v="5" actId="14100"/>
        <pc:sldMkLst>
          <pc:docMk/>
          <pc:sldMk cId="0" sldId="275"/>
        </pc:sldMkLst>
        <pc:spChg chg="add mod">
          <ac:chgData name="Pepper See" userId="05fa344e-dd87-4cdf-aa40-0b65d025c22e" providerId="ADAL" clId="{F0759EC7-6421-9645-9733-16149F1227B3}" dt="2023-04-13T06:10:38.132" v="5" actId="14100"/>
          <ac:spMkLst>
            <pc:docMk/>
            <pc:sldMk cId="0" sldId="275"/>
            <ac:spMk id="26" creationId="{8D207C20-B74A-6D45-847B-820FBF0C0DD7}"/>
          </ac:spMkLst>
        </pc:spChg>
      </pc:sldChg>
      <pc:sldChg chg="addSp delSp modSp new mod">
        <pc:chgData name="Pepper See" userId="05fa344e-dd87-4cdf-aa40-0b65d025c22e" providerId="ADAL" clId="{F0759EC7-6421-9645-9733-16149F1227B3}" dt="2023-04-13T06:57:15.077" v="78" actId="22"/>
        <pc:sldMkLst>
          <pc:docMk/>
          <pc:sldMk cId="3584930873" sldId="276"/>
        </pc:sldMkLst>
        <pc:spChg chg="mod">
          <ac:chgData name="Pepper See" userId="05fa344e-dd87-4cdf-aa40-0b65d025c22e" providerId="ADAL" clId="{F0759EC7-6421-9645-9733-16149F1227B3}" dt="2023-04-13T06:23:25.200" v="63"/>
          <ac:spMkLst>
            <pc:docMk/>
            <pc:sldMk cId="3584930873" sldId="276"/>
            <ac:spMk id="2" creationId="{320C2C45-ABC2-7147-A71E-7E0D7E21EE6C}"/>
          </ac:spMkLst>
        </pc:spChg>
        <pc:spChg chg="add mod">
          <ac:chgData name="Pepper See" userId="05fa344e-dd87-4cdf-aa40-0b65d025c22e" providerId="ADAL" clId="{F0759EC7-6421-9645-9733-16149F1227B3}" dt="2023-04-13T06:57:07.227" v="76" actId="1076"/>
          <ac:spMkLst>
            <pc:docMk/>
            <pc:sldMk cId="3584930873" sldId="276"/>
            <ac:spMk id="3" creationId="{8DB8B0B4-3F7A-ED42-9F69-8E26D9981682}"/>
          </ac:spMkLst>
        </pc:spChg>
        <pc:spChg chg="add del">
          <ac:chgData name="Pepper See" userId="05fa344e-dd87-4cdf-aa40-0b65d025c22e" providerId="ADAL" clId="{F0759EC7-6421-9645-9733-16149F1227B3}" dt="2023-04-13T06:57:15.077" v="78" actId="22"/>
          <ac:spMkLst>
            <pc:docMk/>
            <pc:sldMk cId="3584930873" sldId="276"/>
            <ac:spMk id="7" creationId="{6EB1EDE7-427C-3644-A4B9-80F8347B9072}"/>
          </ac:spMkLst>
        </pc:spChg>
        <pc:picChg chg="add mod">
          <ac:chgData name="Pepper See" userId="05fa344e-dd87-4cdf-aa40-0b65d025c22e" providerId="ADAL" clId="{F0759EC7-6421-9645-9733-16149F1227B3}" dt="2023-04-13T06:56:52.329" v="74" actId="1076"/>
          <ac:picMkLst>
            <pc:docMk/>
            <pc:sldMk cId="3584930873" sldId="276"/>
            <ac:picMk id="5" creationId="{7549B13E-1E71-D847-AE9E-57D9C9DDBDBB}"/>
          </ac:picMkLst>
        </pc:picChg>
      </pc:sldChg>
      <pc:sldChg chg="delSp modSp add mod">
        <pc:chgData name="Pepper See" userId="05fa344e-dd87-4cdf-aa40-0b65d025c22e" providerId="ADAL" clId="{F0759EC7-6421-9645-9733-16149F1227B3}" dt="2023-04-13T06:57:27.712" v="91" actId="20577"/>
        <pc:sldMkLst>
          <pc:docMk/>
          <pc:sldMk cId="2869158203" sldId="277"/>
        </pc:sldMkLst>
        <pc:spChg chg="mod">
          <ac:chgData name="Pepper See" userId="05fa344e-dd87-4cdf-aa40-0b65d025c22e" providerId="ADAL" clId="{F0759EC7-6421-9645-9733-16149F1227B3}" dt="2023-04-13T06:57:22.332" v="89" actId="20577"/>
          <ac:spMkLst>
            <pc:docMk/>
            <pc:sldMk cId="2869158203" sldId="277"/>
            <ac:spMk id="2" creationId="{320C2C45-ABC2-7147-A71E-7E0D7E21EE6C}"/>
          </ac:spMkLst>
        </pc:spChg>
        <pc:spChg chg="mod">
          <ac:chgData name="Pepper See" userId="05fa344e-dd87-4cdf-aa40-0b65d025c22e" providerId="ADAL" clId="{F0759EC7-6421-9645-9733-16149F1227B3}" dt="2023-04-13T06:57:27.712" v="91" actId="20577"/>
          <ac:spMkLst>
            <pc:docMk/>
            <pc:sldMk cId="2869158203" sldId="277"/>
            <ac:spMk id="3" creationId="{8DB8B0B4-3F7A-ED42-9F69-8E26D9981682}"/>
          </ac:spMkLst>
        </pc:spChg>
        <pc:picChg chg="del">
          <ac:chgData name="Pepper See" userId="05fa344e-dd87-4cdf-aa40-0b65d025c22e" providerId="ADAL" clId="{F0759EC7-6421-9645-9733-16149F1227B3}" dt="2023-04-13T06:57:24.559" v="90" actId="478"/>
          <ac:picMkLst>
            <pc:docMk/>
            <pc:sldMk cId="2869158203" sldId="277"/>
            <ac:picMk id="5" creationId="{7549B13E-1E71-D847-AE9E-57D9C9DDBDBB}"/>
          </ac:picMkLst>
        </pc:picChg>
      </pc:sldChg>
    </pc:docChg>
  </pc:docChgLst>
  <pc:docChgLst>
    <pc:chgData name="MUHAMMAD ARIF BIN HAMED" userId="S::201922d_mymail.nyp.edu.sg#ext#@tomowork.onmicrosoft.com::fa7a30f7-9800-4518-bd35-eb36b65c1be3" providerId="AD" clId="Web-{D788C137-3B65-46C7-AAE1-3A57B10E9659}"/>
    <pc:docChg chg="modSld">
      <pc:chgData name="MUHAMMAD ARIF BIN HAMED" userId="S::201922d_mymail.nyp.edu.sg#ext#@tomowork.onmicrosoft.com::fa7a30f7-9800-4518-bd35-eb36b65c1be3" providerId="AD" clId="Web-{D788C137-3B65-46C7-AAE1-3A57B10E9659}" dt="2023-03-23T08:53:29.801" v="44" actId="20577"/>
      <pc:docMkLst>
        <pc:docMk/>
      </pc:docMkLst>
      <pc:sldChg chg="modSp">
        <pc:chgData name="MUHAMMAD ARIF BIN HAMED" userId="S::201922d_mymail.nyp.edu.sg#ext#@tomowork.onmicrosoft.com::fa7a30f7-9800-4518-bd35-eb36b65c1be3" providerId="AD" clId="Web-{D788C137-3B65-46C7-AAE1-3A57B10E9659}" dt="2023-03-23T08:37:30.873" v="4" actId="20577"/>
        <pc:sldMkLst>
          <pc:docMk/>
          <pc:sldMk cId="3192410478" sldId="257"/>
        </pc:sldMkLst>
        <pc:spChg chg="mod">
          <ac:chgData name="MUHAMMAD ARIF BIN HAMED" userId="S::201922d_mymail.nyp.edu.sg#ext#@tomowork.onmicrosoft.com::fa7a30f7-9800-4518-bd35-eb36b65c1be3" providerId="AD" clId="Web-{D788C137-3B65-46C7-AAE1-3A57B10E9659}" dt="2023-03-23T08:37:30.873" v="4" actId="20577"/>
          <ac:spMkLst>
            <pc:docMk/>
            <pc:sldMk cId="3192410478" sldId="257"/>
            <ac:spMk id="5" creationId="{36BA3CDD-0568-9A4B-97F2-C7F63FF61279}"/>
          </ac:spMkLst>
        </pc:spChg>
        <pc:graphicFrameChg chg="mod modGraphic">
          <ac:chgData name="MUHAMMAD ARIF BIN HAMED" userId="S::201922d_mymail.nyp.edu.sg#ext#@tomowork.onmicrosoft.com::fa7a30f7-9800-4518-bd35-eb36b65c1be3" providerId="AD" clId="Web-{D788C137-3B65-46C7-AAE1-3A57B10E9659}" dt="2023-03-23T08:37:02.310" v="3"/>
          <ac:graphicFrameMkLst>
            <pc:docMk/>
            <pc:sldMk cId="3192410478" sldId="257"/>
            <ac:graphicFrameMk id="3" creationId="{00E38648-255C-A79D-2ECB-C22CB830CE4B}"/>
          </ac:graphicFrameMkLst>
        </pc:graphicFrameChg>
      </pc:sldChg>
      <pc:sldChg chg="modSp">
        <pc:chgData name="MUHAMMAD ARIF BIN HAMED" userId="S::201922d_mymail.nyp.edu.sg#ext#@tomowork.onmicrosoft.com::fa7a30f7-9800-4518-bd35-eb36b65c1be3" providerId="AD" clId="Web-{D788C137-3B65-46C7-AAE1-3A57B10E9659}" dt="2023-03-23T08:53:29.801" v="44" actId="20577"/>
        <pc:sldMkLst>
          <pc:docMk/>
          <pc:sldMk cId="88981467" sldId="258"/>
        </pc:sldMkLst>
        <pc:spChg chg="mod">
          <ac:chgData name="MUHAMMAD ARIF BIN HAMED" userId="S::201922d_mymail.nyp.edu.sg#ext#@tomowork.onmicrosoft.com::fa7a30f7-9800-4518-bd35-eb36b65c1be3" providerId="AD" clId="Web-{D788C137-3B65-46C7-AAE1-3A57B10E9659}" dt="2023-03-23T08:40:00.939" v="18" actId="20577"/>
          <ac:spMkLst>
            <pc:docMk/>
            <pc:sldMk cId="88981467" sldId="258"/>
            <ac:spMk id="2" creationId="{F0FEA838-745F-A8B0-6EBC-E26D6942B1F7}"/>
          </ac:spMkLst>
        </pc:spChg>
        <pc:spChg chg="mod">
          <ac:chgData name="MUHAMMAD ARIF BIN HAMED" userId="S::201922d_mymail.nyp.edu.sg#ext#@tomowork.onmicrosoft.com::fa7a30f7-9800-4518-bd35-eb36b65c1be3" providerId="AD" clId="Web-{D788C137-3B65-46C7-AAE1-3A57B10E9659}" dt="2023-03-23T08:38:28.484" v="15" actId="20577"/>
          <ac:spMkLst>
            <pc:docMk/>
            <pc:sldMk cId="88981467" sldId="258"/>
            <ac:spMk id="8" creationId="{51F47484-3723-6E48-8C26-9FAE4DA3BBE1}"/>
          </ac:spMkLst>
        </pc:spChg>
        <pc:spChg chg="mod">
          <ac:chgData name="MUHAMMAD ARIF BIN HAMED" userId="S::201922d_mymail.nyp.edu.sg#ext#@tomowork.onmicrosoft.com::fa7a30f7-9800-4518-bd35-eb36b65c1be3" providerId="AD" clId="Web-{D788C137-3B65-46C7-AAE1-3A57B10E9659}" dt="2023-03-23T08:53:29.801" v="44" actId="20577"/>
          <ac:spMkLst>
            <pc:docMk/>
            <pc:sldMk cId="88981467" sldId="258"/>
            <ac:spMk id="9" creationId="{9721ACD8-8A8F-A844-9E52-4C79B66B11F9}"/>
          </ac:spMkLst>
        </pc:spChg>
      </pc:sldChg>
      <pc:sldChg chg="modSp">
        <pc:chgData name="MUHAMMAD ARIF BIN HAMED" userId="S::201922d_mymail.nyp.edu.sg#ext#@tomowork.onmicrosoft.com::fa7a30f7-9800-4518-bd35-eb36b65c1be3" providerId="AD" clId="Web-{D788C137-3B65-46C7-AAE1-3A57B10E9659}" dt="2023-03-23T08:40:17.252" v="23" actId="14100"/>
        <pc:sldMkLst>
          <pc:docMk/>
          <pc:sldMk cId="1992032522" sldId="259"/>
        </pc:sldMkLst>
        <pc:spChg chg="mod">
          <ac:chgData name="MUHAMMAD ARIF BIN HAMED" userId="S::201922d_mymail.nyp.edu.sg#ext#@tomowork.onmicrosoft.com::fa7a30f7-9800-4518-bd35-eb36b65c1be3" providerId="AD" clId="Web-{D788C137-3B65-46C7-AAE1-3A57B10E9659}" dt="2023-03-23T08:40:17.252" v="23" actId="14100"/>
          <ac:spMkLst>
            <pc:docMk/>
            <pc:sldMk cId="1992032522" sldId="259"/>
            <ac:spMk id="2" creationId="{F0FEA838-745F-A8B0-6EBC-E26D6942B1F7}"/>
          </ac:spMkLst>
        </pc:spChg>
      </pc:sldChg>
      <pc:sldChg chg="modSp">
        <pc:chgData name="MUHAMMAD ARIF BIN HAMED" userId="S::201922d_mymail.nyp.edu.sg#ext#@tomowork.onmicrosoft.com::fa7a30f7-9800-4518-bd35-eb36b65c1be3" providerId="AD" clId="Web-{D788C137-3B65-46C7-AAE1-3A57B10E9659}" dt="2023-03-23T08:43:05.412" v="24" actId="1076"/>
        <pc:sldMkLst>
          <pc:docMk/>
          <pc:sldMk cId="877876691" sldId="262"/>
        </pc:sldMkLst>
        <pc:spChg chg="mod">
          <ac:chgData name="MUHAMMAD ARIF BIN HAMED" userId="S::201922d_mymail.nyp.edu.sg#ext#@tomowork.onmicrosoft.com::fa7a30f7-9800-4518-bd35-eb36b65c1be3" providerId="AD" clId="Web-{D788C137-3B65-46C7-AAE1-3A57B10E9659}" dt="2023-03-23T08:39:08.313" v="17" actId="20577"/>
          <ac:spMkLst>
            <pc:docMk/>
            <pc:sldMk cId="877876691" sldId="262"/>
            <ac:spMk id="2" creationId="{F0FEA838-745F-A8B0-6EBC-E26D6942B1F7}"/>
          </ac:spMkLst>
        </pc:spChg>
        <pc:picChg chg="mod">
          <ac:chgData name="MUHAMMAD ARIF BIN HAMED" userId="S::201922d_mymail.nyp.edu.sg#ext#@tomowork.onmicrosoft.com::fa7a30f7-9800-4518-bd35-eb36b65c1be3" providerId="AD" clId="Web-{D788C137-3B65-46C7-AAE1-3A57B10E9659}" dt="2023-03-23T08:43:05.412" v="24" actId="1076"/>
          <ac:picMkLst>
            <pc:docMk/>
            <pc:sldMk cId="877876691" sldId="262"/>
            <ac:picMk id="5" creationId="{5FFA9620-2B85-0643-90CB-49699DA3A96F}"/>
          </ac:picMkLst>
        </pc:picChg>
      </pc:sldChg>
    </pc:docChg>
  </pc:docChgLst>
  <pc:docChgLst>
    <pc:chgData name="Pepper See" userId="05fa344e-dd87-4cdf-aa40-0b65d025c22e" providerId="ADAL" clId="{06780391-09BE-0048-9E85-4DFBBE4640DA}"/>
    <pc:docChg chg="delSld modSld">
      <pc:chgData name="Pepper See" userId="05fa344e-dd87-4cdf-aa40-0b65d025c22e" providerId="ADAL" clId="{06780391-09BE-0048-9E85-4DFBBE4640DA}" dt="2023-04-11T07:37:09.630" v="249" actId="14100"/>
      <pc:docMkLst>
        <pc:docMk/>
      </pc:docMkLst>
      <pc:sldChg chg="modSp mod">
        <pc:chgData name="Pepper See" userId="05fa344e-dd87-4cdf-aa40-0b65d025c22e" providerId="ADAL" clId="{06780391-09BE-0048-9E85-4DFBBE4640DA}" dt="2023-04-11T07:23:58.371" v="0" actId="20577"/>
        <pc:sldMkLst>
          <pc:docMk/>
          <pc:sldMk cId="1958739274" sldId="256"/>
        </pc:sldMkLst>
        <pc:spChg chg="mod">
          <ac:chgData name="Pepper See" userId="05fa344e-dd87-4cdf-aa40-0b65d025c22e" providerId="ADAL" clId="{06780391-09BE-0048-9E85-4DFBBE4640DA}" dt="2023-04-11T07:23:58.371" v="0" actId="20577"/>
          <ac:spMkLst>
            <pc:docMk/>
            <pc:sldMk cId="1958739274" sldId="256"/>
            <ac:spMk id="2" creationId="{01B7583D-AF69-A9F3-DE4F-7B4A7640B3DB}"/>
          </ac:spMkLst>
        </pc:spChg>
      </pc:sldChg>
      <pc:sldChg chg="modSp mod">
        <pc:chgData name="Pepper See" userId="05fa344e-dd87-4cdf-aa40-0b65d025c22e" providerId="ADAL" clId="{06780391-09BE-0048-9E85-4DFBBE4640DA}" dt="2023-04-11T07:37:09.630" v="249" actId="14100"/>
        <pc:sldMkLst>
          <pc:docMk/>
          <pc:sldMk cId="3192410478" sldId="257"/>
        </pc:sldMkLst>
        <pc:spChg chg="mod">
          <ac:chgData name="Pepper See" userId="05fa344e-dd87-4cdf-aa40-0b65d025c22e" providerId="ADAL" clId="{06780391-09BE-0048-9E85-4DFBBE4640DA}" dt="2023-04-11T07:24:20.058" v="16" actId="20577"/>
          <ac:spMkLst>
            <pc:docMk/>
            <pc:sldMk cId="3192410478" sldId="257"/>
            <ac:spMk id="2" creationId="{F0FEA838-745F-A8B0-6EBC-E26D6942B1F7}"/>
          </ac:spMkLst>
        </pc:spChg>
        <pc:spChg chg="mod">
          <ac:chgData name="Pepper See" userId="05fa344e-dd87-4cdf-aa40-0b65d025c22e" providerId="ADAL" clId="{06780391-09BE-0048-9E85-4DFBBE4640DA}" dt="2023-04-11T07:37:09.630" v="249" actId="14100"/>
          <ac:spMkLst>
            <pc:docMk/>
            <pc:sldMk cId="3192410478" sldId="257"/>
            <ac:spMk id="4" creationId="{322B0E00-4C4B-B13E-DBFF-27F9C3BF71A4}"/>
          </ac:spMkLst>
        </pc:spChg>
        <pc:spChg chg="mod">
          <ac:chgData name="Pepper See" userId="05fa344e-dd87-4cdf-aa40-0b65d025c22e" providerId="ADAL" clId="{06780391-09BE-0048-9E85-4DFBBE4640DA}" dt="2023-04-11T07:26:05.420" v="122" actId="20577"/>
          <ac:spMkLst>
            <pc:docMk/>
            <pc:sldMk cId="3192410478" sldId="257"/>
            <ac:spMk id="5" creationId="{36BA3CDD-0568-9A4B-97F2-C7F63FF61279}"/>
          </ac:spMkLst>
        </pc:spChg>
        <pc:graphicFrameChg chg="modGraphic">
          <ac:chgData name="Pepper See" userId="05fa344e-dd87-4cdf-aa40-0b65d025c22e" providerId="ADAL" clId="{06780391-09BE-0048-9E85-4DFBBE4640DA}" dt="2023-04-11T07:29:32.374" v="237" actId="20577"/>
          <ac:graphicFrameMkLst>
            <pc:docMk/>
            <pc:sldMk cId="3192410478" sldId="257"/>
            <ac:graphicFrameMk id="3" creationId="{00E38648-255C-A79D-2ECB-C22CB830CE4B}"/>
          </ac:graphicFrameMkLst>
        </pc:graphicFrameChg>
      </pc:sldChg>
      <pc:sldChg chg="modSp mod">
        <pc:chgData name="Pepper See" userId="05fa344e-dd87-4cdf-aa40-0b65d025c22e" providerId="ADAL" clId="{06780391-09BE-0048-9E85-4DFBBE4640DA}" dt="2023-04-11T07:28:12.435" v="230" actId="1038"/>
        <pc:sldMkLst>
          <pc:docMk/>
          <pc:sldMk cId="0" sldId="274"/>
        </pc:sldMkLst>
        <pc:spChg chg="mod">
          <ac:chgData name="Pepper See" userId="05fa344e-dd87-4cdf-aa40-0b65d025c22e" providerId="ADAL" clId="{06780391-09BE-0048-9E85-4DFBBE4640DA}" dt="2023-04-11T07:28:12.435" v="230" actId="1038"/>
          <ac:spMkLst>
            <pc:docMk/>
            <pc:sldMk cId="0" sldId="274"/>
            <ac:spMk id="2" creationId="{72515659-707F-110E-D777-C67D6AF73397}"/>
          </ac:spMkLst>
        </pc:spChg>
        <pc:graphicFrameChg chg="modGraphic">
          <ac:chgData name="Pepper See" userId="05fa344e-dd87-4cdf-aa40-0b65d025c22e" providerId="ADAL" clId="{06780391-09BE-0048-9E85-4DFBBE4640DA}" dt="2023-04-11T07:26:34.956" v="140" actId="20577"/>
          <ac:graphicFrameMkLst>
            <pc:docMk/>
            <pc:sldMk cId="0" sldId="274"/>
            <ac:graphicFrameMk id="362" creationId="{00000000-0000-0000-0000-000000000000}"/>
          </ac:graphicFrameMkLst>
        </pc:graphicFrameChg>
      </pc:sldChg>
      <pc:sldChg chg="del">
        <pc:chgData name="Pepper See" userId="05fa344e-dd87-4cdf-aa40-0b65d025c22e" providerId="ADAL" clId="{06780391-09BE-0048-9E85-4DFBBE4640DA}" dt="2023-04-11T07:27:37.624" v="227" actId="2696"/>
        <pc:sldMkLst>
          <pc:docMk/>
          <pc:sldMk cId="1284903469" sldId="2095"/>
        </pc:sldMkLst>
      </pc:sldChg>
      <pc:sldChg chg="del">
        <pc:chgData name="Pepper See" userId="05fa344e-dd87-4cdf-aa40-0b65d025c22e" providerId="ADAL" clId="{06780391-09BE-0048-9E85-4DFBBE4640DA}" dt="2023-04-11T07:27:37.624" v="227" actId="2696"/>
        <pc:sldMkLst>
          <pc:docMk/>
          <pc:sldMk cId="975973209" sldId="2096"/>
        </pc:sldMkLst>
      </pc:sldChg>
      <pc:sldChg chg="del">
        <pc:chgData name="Pepper See" userId="05fa344e-dd87-4cdf-aa40-0b65d025c22e" providerId="ADAL" clId="{06780391-09BE-0048-9E85-4DFBBE4640DA}" dt="2023-04-11T07:27:37.624" v="227" actId="2696"/>
        <pc:sldMkLst>
          <pc:docMk/>
          <pc:sldMk cId="668715350" sldId="2097"/>
        </pc:sldMkLst>
      </pc:sldChg>
      <pc:sldChg chg="del">
        <pc:chgData name="Pepper See" userId="05fa344e-dd87-4cdf-aa40-0b65d025c22e" providerId="ADAL" clId="{06780391-09BE-0048-9E85-4DFBBE4640DA}" dt="2023-04-11T07:27:37.624" v="227" actId="2696"/>
        <pc:sldMkLst>
          <pc:docMk/>
          <pc:sldMk cId="2700063326" sldId="2098"/>
        </pc:sldMkLst>
      </pc:sldChg>
    </pc:docChg>
  </pc:docChgLst>
  <pc:docChgLst>
    <pc:chgData name="Pepper See" userId="05fa344e-dd87-4cdf-aa40-0b65d025c22e" providerId="ADAL" clId="{177D3CE2-BAAC-1F40-8F3F-AD3E09D5183E}"/>
    <pc:docChg chg="undo custSel addSld modSld sldOrd">
      <pc:chgData name="Pepper See" userId="05fa344e-dd87-4cdf-aa40-0b65d025c22e" providerId="ADAL" clId="{177D3CE2-BAAC-1F40-8F3F-AD3E09D5183E}" dt="2023-03-29T06:54:14.395" v="338" actId="729"/>
      <pc:docMkLst>
        <pc:docMk/>
      </pc:docMkLst>
      <pc:sldChg chg="modSp mod">
        <pc:chgData name="Pepper See" userId="05fa344e-dd87-4cdf-aa40-0b65d025c22e" providerId="ADAL" clId="{177D3CE2-BAAC-1F40-8F3F-AD3E09D5183E}" dt="2023-03-29T01:57:53.485" v="0" actId="20577"/>
        <pc:sldMkLst>
          <pc:docMk/>
          <pc:sldMk cId="1958739274" sldId="256"/>
        </pc:sldMkLst>
        <pc:spChg chg="mod">
          <ac:chgData name="Pepper See" userId="05fa344e-dd87-4cdf-aa40-0b65d025c22e" providerId="ADAL" clId="{177D3CE2-BAAC-1F40-8F3F-AD3E09D5183E}" dt="2023-03-29T01:57:53.485" v="0" actId="20577"/>
          <ac:spMkLst>
            <pc:docMk/>
            <pc:sldMk cId="1958739274" sldId="256"/>
            <ac:spMk id="2" creationId="{01B7583D-AF69-A9F3-DE4F-7B4A7640B3DB}"/>
          </ac:spMkLst>
        </pc:spChg>
      </pc:sldChg>
      <pc:sldChg chg="delSp modSp mod">
        <pc:chgData name="Pepper See" userId="05fa344e-dd87-4cdf-aa40-0b65d025c22e" providerId="ADAL" clId="{177D3CE2-BAAC-1F40-8F3F-AD3E09D5183E}" dt="2023-03-29T02:23:09.776" v="156" actId="207"/>
        <pc:sldMkLst>
          <pc:docMk/>
          <pc:sldMk cId="3192410478" sldId="257"/>
        </pc:sldMkLst>
        <pc:spChg chg="mod">
          <ac:chgData name="Pepper See" userId="05fa344e-dd87-4cdf-aa40-0b65d025c22e" providerId="ADAL" clId="{177D3CE2-BAAC-1F40-8F3F-AD3E09D5183E}" dt="2023-03-29T02:22:24.849" v="146" actId="27636"/>
          <ac:spMkLst>
            <pc:docMk/>
            <pc:sldMk cId="3192410478" sldId="257"/>
            <ac:spMk id="2" creationId="{F0FEA838-745F-A8B0-6EBC-E26D6942B1F7}"/>
          </ac:spMkLst>
        </pc:spChg>
        <pc:spChg chg="mod">
          <ac:chgData name="Pepper See" userId="05fa344e-dd87-4cdf-aa40-0b65d025c22e" providerId="ADAL" clId="{177D3CE2-BAAC-1F40-8F3F-AD3E09D5183E}" dt="2023-03-29T02:22:44.559" v="152" actId="1076"/>
          <ac:spMkLst>
            <pc:docMk/>
            <pc:sldMk cId="3192410478" sldId="257"/>
            <ac:spMk id="4" creationId="{322B0E00-4C4B-B13E-DBFF-27F9C3BF71A4}"/>
          </ac:spMkLst>
        </pc:spChg>
        <pc:spChg chg="mod">
          <ac:chgData name="Pepper See" userId="05fa344e-dd87-4cdf-aa40-0b65d025c22e" providerId="ADAL" clId="{177D3CE2-BAAC-1F40-8F3F-AD3E09D5183E}" dt="2023-03-29T02:22:44.559" v="152" actId="1076"/>
          <ac:spMkLst>
            <pc:docMk/>
            <pc:sldMk cId="3192410478" sldId="257"/>
            <ac:spMk id="5" creationId="{36BA3CDD-0568-9A4B-97F2-C7F63FF61279}"/>
          </ac:spMkLst>
        </pc:spChg>
        <pc:spChg chg="del mod">
          <ac:chgData name="Pepper See" userId="05fa344e-dd87-4cdf-aa40-0b65d025c22e" providerId="ADAL" clId="{177D3CE2-BAAC-1F40-8F3F-AD3E09D5183E}" dt="2023-03-29T02:22:39.974" v="151" actId="478"/>
          <ac:spMkLst>
            <pc:docMk/>
            <pc:sldMk cId="3192410478" sldId="257"/>
            <ac:spMk id="6" creationId="{DE7B0808-8EC9-C040-8702-5997BEE56DED}"/>
          </ac:spMkLst>
        </pc:spChg>
        <pc:graphicFrameChg chg="mod modGraphic">
          <ac:chgData name="Pepper See" userId="05fa344e-dd87-4cdf-aa40-0b65d025c22e" providerId="ADAL" clId="{177D3CE2-BAAC-1F40-8F3F-AD3E09D5183E}" dt="2023-03-29T02:23:09.776" v="156" actId="207"/>
          <ac:graphicFrameMkLst>
            <pc:docMk/>
            <pc:sldMk cId="3192410478" sldId="257"/>
            <ac:graphicFrameMk id="3" creationId="{00E38648-255C-A79D-2ECB-C22CB830CE4B}"/>
          </ac:graphicFrameMkLst>
        </pc:graphicFrameChg>
      </pc:sldChg>
      <pc:sldChg chg="mod modShow">
        <pc:chgData name="Pepper See" userId="05fa344e-dd87-4cdf-aa40-0b65d025c22e" providerId="ADAL" clId="{177D3CE2-BAAC-1F40-8F3F-AD3E09D5183E}" dt="2023-03-29T02:26:24.072" v="186" actId="729"/>
        <pc:sldMkLst>
          <pc:docMk/>
          <pc:sldMk cId="88981467" sldId="258"/>
        </pc:sldMkLst>
      </pc:sldChg>
      <pc:sldChg chg="modSp mod modShow">
        <pc:chgData name="Pepper See" userId="05fa344e-dd87-4cdf-aa40-0b65d025c22e" providerId="ADAL" clId="{177D3CE2-BAAC-1F40-8F3F-AD3E09D5183E}" dt="2023-03-29T02:26:24.072" v="186" actId="729"/>
        <pc:sldMkLst>
          <pc:docMk/>
          <pc:sldMk cId="2849216238" sldId="273"/>
        </pc:sldMkLst>
        <pc:spChg chg="mod">
          <ac:chgData name="Pepper See" userId="05fa344e-dd87-4cdf-aa40-0b65d025c22e" providerId="ADAL" clId="{177D3CE2-BAAC-1F40-8F3F-AD3E09D5183E}" dt="2023-03-29T02:25:57.421" v="179" actId="20577"/>
          <ac:spMkLst>
            <pc:docMk/>
            <pc:sldMk cId="2849216238" sldId="273"/>
            <ac:spMk id="2" creationId="{1A16BE69-87B1-4A5F-BBCE-8C5F7387CEC3}"/>
          </ac:spMkLst>
        </pc:spChg>
        <pc:spChg chg="mod">
          <ac:chgData name="Pepper See" userId="05fa344e-dd87-4cdf-aa40-0b65d025c22e" providerId="ADAL" clId="{177D3CE2-BAAC-1F40-8F3F-AD3E09D5183E}" dt="2023-03-29T02:26:15.151" v="185" actId="20577"/>
          <ac:spMkLst>
            <pc:docMk/>
            <pc:sldMk cId="2849216238" sldId="273"/>
            <ac:spMk id="3" creationId="{6BAE5D20-57F9-B993-C182-AC4AE26F1890}"/>
          </ac:spMkLst>
        </pc:spChg>
      </pc:sldChg>
      <pc:sldChg chg="addSp delSp modSp new mod ord">
        <pc:chgData name="Pepper See" userId="05fa344e-dd87-4cdf-aa40-0b65d025c22e" providerId="ADAL" clId="{177D3CE2-BAAC-1F40-8F3F-AD3E09D5183E}" dt="2023-03-29T02:29:08.393" v="250" actId="20577"/>
        <pc:sldMkLst>
          <pc:docMk/>
          <pc:sldMk cId="962716098" sldId="274"/>
        </pc:sldMkLst>
        <pc:spChg chg="mod">
          <ac:chgData name="Pepper See" userId="05fa344e-dd87-4cdf-aa40-0b65d025c22e" providerId="ADAL" clId="{177D3CE2-BAAC-1F40-8F3F-AD3E09D5183E}" dt="2023-03-29T02:29:08.393" v="250" actId="20577"/>
          <ac:spMkLst>
            <pc:docMk/>
            <pc:sldMk cId="962716098" sldId="274"/>
            <ac:spMk id="2" creationId="{6F78B934-064A-2E44-8086-C9D1E90CF5D6}"/>
          </ac:spMkLst>
        </pc:spChg>
        <pc:spChg chg="mod">
          <ac:chgData name="Pepper See" userId="05fa344e-dd87-4cdf-aa40-0b65d025c22e" providerId="ADAL" clId="{177D3CE2-BAAC-1F40-8F3F-AD3E09D5183E}" dt="2023-03-29T02:28:34.820" v="230" actId="14100"/>
          <ac:spMkLst>
            <pc:docMk/>
            <pc:sldMk cId="962716098" sldId="274"/>
            <ac:spMk id="3" creationId="{21F894EC-8444-4645-93FC-EE3B47571450}"/>
          </ac:spMkLst>
        </pc:spChg>
        <pc:spChg chg="add del mod">
          <ac:chgData name="Pepper See" userId="05fa344e-dd87-4cdf-aa40-0b65d025c22e" providerId="ADAL" clId="{177D3CE2-BAAC-1F40-8F3F-AD3E09D5183E}" dt="2023-03-29T02:29:00.813" v="237" actId="478"/>
          <ac:spMkLst>
            <pc:docMk/>
            <pc:sldMk cId="962716098" sldId="274"/>
            <ac:spMk id="4" creationId="{C2057911-CE9B-4A44-A56A-6858BE2C07AC}"/>
          </ac:spMkLst>
        </pc:spChg>
      </pc:sldChg>
      <pc:sldChg chg="addSp delSp modSp add mod modShow">
        <pc:chgData name="Pepper See" userId="05fa344e-dd87-4cdf-aa40-0b65d025c22e" providerId="ADAL" clId="{177D3CE2-BAAC-1F40-8F3F-AD3E09D5183E}" dt="2023-03-29T06:54:14.395" v="338" actId="729"/>
        <pc:sldMkLst>
          <pc:docMk/>
          <pc:sldMk cId="392654179" sldId="275"/>
        </pc:sldMkLst>
        <pc:spChg chg="mod">
          <ac:chgData name="Pepper See" userId="05fa344e-dd87-4cdf-aa40-0b65d025c22e" providerId="ADAL" clId="{177D3CE2-BAAC-1F40-8F3F-AD3E09D5183E}" dt="2023-03-29T06:48:11.633" v="283" actId="1076"/>
          <ac:spMkLst>
            <pc:docMk/>
            <pc:sldMk cId="392654179" sldId="275"/>
            <ac:spMk id="2" creationId="{6F78B934-064A-2E44-8086-C9D1E90CF5D6}"/>
          </ac:spMkLst>
        </pc:spChg>
        <pc:spChg chg="del">
          <ac:chgData name="Pepper See" userId="05fa344e-dd87-4cdf-aa40-0b65d025c22e" providerId="ADAL" clId="{177D3CE2-BAAC-1F40-8F3F-AD3E09D5183E}" dt="2023-03-29T06:45:33.439" v="265" actId="478"/>
          <ac:spMkLst>
            <pc:docMk/>
            <pc:sldMk cId="392654179" sldId="275"/>
            <ac:spMk id="3" creationId="{21F894EC-8444-4645-93FC-EE3B47571450}"/>
          </ac:spMkLst>
        </pc:spChg>
        <pc:spChg chg="add mod">
          <ac:chgData name="Pepper See" userId="05fa344e-dd87-4cdf-aa40-0b65d025c22e" providerId="ADAL" clId="{177D3CE2-BAAC-1F40-8F3F-AD3E09D5183E}" dt="2023-03-29T06:48:04.786" v="281" actId="1076"/>
          <ac:spMkLst>
            <pc:docMk/>
            <pc:sldMk cId="392654179" sldId="275"/>
            <ac:spMk id="5" creationId="{B78665B7-3129-A349-92D9-E6B8F6EF56D2}"/>
          </ac:spMkLst>
        </pc:spChg>
        <pc:spChg chg="add del">
          <ac:chgData name="Pepper See" userId="05fa344e-dd87-4cdf-aa40-0b65d025c22e" providerId="ADAL" clId="{177D3CE2-BAAC-1F40-8F3F-AD3E09D5183E}" dt="2023-03-29T06:48:24.493" v="286" actId="22"/>
          <ac:spMkLst>
            <pc:docMk/>
            <pc:sldMk cId="392654179" sldId="275"/>
            <ac:spMk id="9" creationId="{04A35A7A-A52F-974A-BAF3-C34C593D5E38}"/>
          </ac:spMkLst>
        </pc:spChg>
        <pc:picChg chg="add mod">
          <ac:chgData name="Pepper See" userId="05fa344e-dd87-4cdf-aa40-0b65d025c22e" providerId="ADAL" clId="{177D3CE2-BAAC-1F40-8F3F-AD3E09D5183E}" dt="2023-03-29T06:48:14.811" v="284" actId="1076"/>
          <ac:picMkLst>
            <pc:docMk/>
            <pc:sldMk cId="392654179" sldId="275"/>
            <ac:picMk id="7" creationId="{4B707C57-3110-DA48-B911-6FAFA383FEDC}"/>
          </ac:picMkLst>
        </pc:picChg>
      </pc:sldChg>
      <pc:sldChg chg="addSp delSp modSp add mod modShow">
        <pc:chgData name="Pepper See" userId="05fa344e-dd87-4cdf-aa40-0b65d025c22e" providerId="ADAL" clId="{177D3CE2-BAAC-1F40-8F3F-AD3E09D5183E}" dt="2023-03-29T06:54:14.395" v="338" actId="729"/>
        <pc:sldMkLst>
          <pc:docMk/>
          <pc:sldMk cId="421691623" sldId="276"/>
        </pc:sldMkLst>
        <pc:spChg chg="mod">
          <ac:chgData name="Pepper See" userId="05fa344e-dd87-4cdf-aa40-0b65d025c22e" providerId="ADAL" clId="{177D3CE2-BAAC-1F40-8F3F-AD3E09D5183E}" dt="2023-03-29T06:48:38.712" v="312" actId="1038"/>
          <ac:spMkLst>
            <pc:docMk/>
            <pc:sldMk cId="421691623" sldId="276"/>
            <ac:spMk id="2" creationId="{6F78B934-064A-2E44-8086-C9D1E90CF5D6}"/>
          </ac:spMkLst>
        </pc:spChg>
        <pc:spChg chg="add del mod">
          <ac:chgData name="Pepper See" userId="05fa344e-dd87-4cdf-aa40-0b65d025c22e" providerId="ADAL" clId="{177D3CE2-BAAC-1F40-8F3F-AD3E09D5183E}" dt="2023-03-29T06:49:31.063" v="315" actId="478"/>
          <ac:spMkLst>
            <pc:docMk/>
            <pc:sldMk cId="421691623" sldId="276"/>
            <ac:spMk id="4" creationId="{01E5BE21-0747-8042-9F36-1806CE7656C2}"/>
          </ac:spMkLst>
        </pc:spChg>
        <pc:spChg chg="add del mod">
          <ac:chgData name="Pepper See" userId="05fa344e-dd87-4cdf-aa40-0b65d025c22e" providerId="ADAL" clId="{177D3CE2-BAAC-1F40-8F3F-AD3E09D5183E}" dt="2023-03-29T06:51:26.071" v="330" actId="1076"/>
          <ac:spMkLst>
            <pc:docMk/>
            <pc:sldMk cId="421691623" sldId="276"/>
            <ac:spMk id="5" creationId="{B78665B7-3129-A349-92D9-E6B8F6EF56D2}"/>
          </ac:spMkLst>
        </pc:spChg>
        <pc:picChg chg="del">
          <ac:chgData name="Pepper See" userId="05fa344e-dd87-4cdf-aa40-0b65d025c22e" providerId="ADAL" clId="{177D3CE2-BAAC-1F40-8F3F-AD3E09D5183E}" dt="2023-03-29T06:49:28.351" v="313" actId="478"/>
          <ac:picMkLst>
            <pc:docMk/>
            <pc:sldMk cId="421691623" sldId="276"/>
            <ac:picMk id="7" creationId="{4B707C57-3110-DA48-B911-6FAFA383FEDC}"/>
          </ac:picMkLst>
        </pc:picChg>
        <pc:picChg chg="add mod">
          <ac:chgData name="Pepper See" userId="05fa344e-dd87-4cdf-aa40-0b65d025c22e" providerId="ADAL" clId="{177D3CE2-BAAC-1F40-8F3F-AD3E09D5183E}" dt="2023-03-29T06:52:08.466" v="337" actId="1076"/>
          <ac:picMkLst>
            <pc:docMk/>
            <pc:sldMk cId="421691623" sldId="276"/>
            <ac:picMk id="8" creationId="{B964A116-3DB7-8142-B06B-033894E9158D}"/>
          </ac:picMkLst>
        </pc:picChg>
      </pc:sldChg>
    </pc:docChg>
  </pc:docChgLst>
  <pc:docChgLst>
    <pc:chgData name="Pepper See" userId="05fa344e-dd87-4cdf-aa40-0b65d025c22e" providerId="ADAL" clId="{329B11F7-BD78-524C-9FB1-F677E6AE511E}"/>
    <pc:docChg chg="custSel addSld delSld modSld sldOrd">
      <pc:chgData name="Pepper See" userId="05fa344e-dd87-4cdf-aa40-0b65d025c22e" providerId="ADAL" clId="{329B11F7-BD78-524C-9FB1-F677E6AE511E}" dt="2023-04-06T02:39:28.396" v="168"/>
      <pc:docMkLst>
        <pc:docMk/>
      </pc:docMkLst>
      <pc:sldChg chg="modSp mod">
        <pc:chgData name="Pepper See" userId="05fa344e-dd87-4cdf-aa40-0b65d025c22e" providerId="ADAL" clId="{329B11F7-BD78-524C-9FB1-F677E6AE511E}" dt="2023-04-06T02:25:14.889" v="0" actId="20577"/>
        <pc:sldMkLst>
          <pc:docMk/>
          <pc:sldMk cId="1958739274" sldId="256"/>
        </pc:sldMkLst>
        <pc:spChg chg="mod">
          <ac:chgData name="Pepper See" userId="05fa344e-dd87-4cdf-aa40-0b65d025c22e" providerId="ADAL" clId="{329B11F7-BD78-524C-9FB1-F677E6AE511E}" dt="2023-04-06T02:25:14.889" v="0" actId="20577"/>
          <ac:spMkLst>
            <pc:docMk/>
            <pc:sldMk cId="1958739274" sldId="256"/>
            <ac:spMk id="2" creationId="{01B7583D-AF69-A9F3-DE4F-7B4A7640B3DB}"/>
          </ac:spMkLst>
        </pc:spChg>
      </pc:sldChg>
      <pc:sldChg chg="modSp mod modShow">
        <pc:chgData name="Pepper See" userId="05fa344e-dd87-4cdf-aa40-0b65d025c22e" providerId="ADAL" clId="{329B11F7-BD78-524C-9FB1-F677E6AE511E}" dt="2023-04-06T02:39:28.396" v="168"/>
        <pc:sldMkLst>
          <pc:docMk/>
          <pc:sldMk cId="3192410478" sldId="257"/>
        </pc:sldMkLst>
        <pc:spChg chg="mod">
          <ac:chgData name="Pepper See" userId="05fa344e-dd87-4cdf-aa40-0b65d025c22e" providerId="ADAL" clId="{329B11F7-BD78-524C-9FB1-F677E6AE511E}" dt="2023-04-06T02:26:06.442" v="10" actId="20577"/>
          <ac:spMkLst>
            <pc:docMk/>
            <pc:sldMk cId="3192410478" sldId="257"/>
            <ac:spMk id="2" creationId="{F0FEA838-745F-A8B0-6EBC-E26D6942B1F7}"/>
          </ac:spMkLst>
        </pc:spChg>
        <pc:spChg chg="mod">
          <ac:chgData name="Pepper See" userId="05fa344e-dd87-4cdf-aa40-0b65d025c22e" providerId="ADAL" clId="{329B11F7-BD78-524C-9FB1-F677E6AE511E}" dt="2023-04-06T02:32:07.433" v="37" actId="20577"/>
          <ac:spMkLst>
            <pc:docMk/>
            <pc:sldMk cId="3192410478" sldId="257"/>
            <ac:spMk id="5" creationId="{36BA3CDD-0568-9A4B-97F2-C7F63FF61279}"/>
          </ac:spMkLst>
        </pc:spChg>
        <pc:graphicFrameChg chg="mod modGraphic">
          <ac:chgData name="Pepper See" userId="05fa344e-dd87-4cdf-aa40-0b65d025c22e" providerId="ADAL" clId="{329B11F7-BD78-524C-9FB1-F677E6AE511E}" dt="2023-04-06T02:39:28.396" v="168"/>
          <ac:graphicFrameMkLst>
            <pc:docMk/>
            <pc:sldMk cId="3192410478" sldId="257"/>
            <ac:graphicFrameMk id="3" creationId="{00E38648-255C-A79D-2ECB-C22CB830CE4B}"/>
          </ac:graphicFrameMkLst>
        </pc:graphicFrameChg>
      </pc:sldChg>
      <pc:sldChg chg="modSp add mod ord">
        <pc:chgData name="Pepper See" userId="05fa344e-dd87-4cdf-aa40-0b65d025c22e" providerId="ADAL" clId="{329B11F7-BD78-524C-9FB1-F677E6AE511E}" dt="2023-04-06T02:35:53.688" v="92" actId="20577"/>
        <pc:sldMkLst>
          <pc:docMk/>
          <pc:sldMk cId="0" sldId="274"/>
        </pc:sldMkLst>
        <pc:graphicFrameChg chg="modGraphic">
          <ac:chgData name="Pepper See" userId="05fa344e-dd87-4cdf-aa40-0b65d025c22e" providerId="ADAL" clId="{329B11F7-BD78-524C-9FB1-F677E6AE511E}" dt="2023-04-06T02:35:53.688" v="92" actId="20577"/>
          <ac:graphicFrameMkLst>
            <pc:docMk/>
            <pc:sldMk cId="0" sldId="274"/>
            <ac:graphicFrameMk id="362" creationId="{00000000-0000-0000-0000-000000000000}"/>
          </ac:graphicFrameMkLst>
        </pc:graphicFrameChg>
      </pc:sldChg>
      <pc:sldChg chg="del">
        <pc:chgData name="Pepper See" userId="05fa344e-dd87-4cdf-aa40-0b65d025c22e" providerId="ADAL" clId="{329B11F7-BD78-524C-9FB1-F677E6AE511E}" dt="2023-04-06T02:25:41.756" v="4" actId="2696"/>
        <pc:sldMkLst>
          <pc:docMk/>
          <pc:sldMk cId="392654179" sldId="275"/>
        </pc:sldMkLst>
      </pc:sldChg>
      <pc:sldChg chg="del">
        <pc:chgData name="Pepper See" userId="05fa344e-dd87-4cdf-aa40-0b65d025c22e" providerId="ADAL" clId="{329B11F7-BD78-524C-9FB1-F677E6AE511E}" dt="2023-04-06T02:25:37.209" v="3" actId="2696"/>
        <pc:sldMkLst>
          <pc:docMk/>
          <pc:sldMk cId="2869158203" sldId="277"/>
        </pc:sldMkLst>
      </pc:sldChg>
      <pc:sldChg chg="del">
        <pc:chgData name="Pepper See" userId="05fa344e-dd87-4cdf-aa40-0b65d025c22e" providerId="ADAL" clId="{329B11F7-BD78-524C-9FB1-F677E6AE511E}" dt="2023-04-06T02:25:41.756" v="4" actId="2696"/>
        <pc:sldMkLst>
          <pc:docMk/>
          <pc:sldMk cId="450383247" sldId="278"/>
        </pc:sldMkLst>
      </pc:sldChg>
      <pc:sldChg chg="del">
        <pc:chgData name="Pepper See" userId="05fa344e-dd87-4cdf-aa40-0b65d025c22e" providerId="ADAL" clId="{329B11F7-BD78-524C-9FB1-F677E6AE511E}" dt="2023-04-06T02:25:41.756" v="4" actId="2696"/>
        <pc:sldMkLst>
          <pc:docMk/>
          <pc:sldMk cId="1743226863" sldId="279"/>
        </pc:sldMkLst>
      </pc:sldChg>
      <pc:sldChg chg="del">
        <pc:chgData name="Pepper See" userId="05fa344e-dd87-4cdf-aa40-0b65d025c22e" providerId="ADAL" clId="{329B11F7-BD78-524C-9FB1-F677E6AE511E}" dt="2023-04-06T02:25:41.756" v="4" actId="2696"/>
        <pc:sldMkLst>
          <pc:docMk/>
          <pc:sldMk cId="380183796" sldId="280"/>
        </pc:sldMkLst>
      </pc:sldChg>
      <pc:sldChg chg="del">
        <pc:chgData name="Pepper See" userId="05fa344e-dd87-4cdf-aa40-0b65d025c22e" providerId="ADAL" clId="{329B11F7-BD78-524C-9FB1-F677E6AE511E}" dt="2023-04-06T02:25:21.600" v="1" actId="2696"/>
        <pc:sldMkLst>
          <pc:docMk/>
          <pc:sldMk cId="1577705088" sldId="281"/>
        </pc:sldMkLst>
      </pc:sldChg>
      <pc:sldChg chg="del">
        <pc:chgData name="Pepper See" userId="05fa344e-dd87-4cdf-aa40-0b65d025c22e" providerId="ADAL" clId="{329B11F7-BD78-524C-9FB1-F677E6AE511E}" dt="2023-04-06T02:25:26.477" v="2" actId="2696"/>
        <pc:sldMkLst>
          <pc:docMk/>
          <pc:sldMk cId="2654811532" sldId="282"/>
        </pc:sldMkLst>
      </pc:sldChg>
      <pc:sldChg chg="add">
        <pc:chgData name="Pepper See" userId="05fa344e-dd87-4cdf-aa40-0b65d025c22e" providerId="ADAL" clId="{329B11F7-BD78-524C-9FB1-F677E6AE511E}" dt="2023-04-06T02:26:38.364" v="11"/>
        <pc:sldMkLst>
          <pc:docMk/>
          <pc:sldMk cId="1284903469" sldId="2095"/>
        </pc:sldMkLst>
      </pc:sldChg>
      <pc:sldChg chg="add">
        <pc:chgData name="Pepper See" userId="05fa344e-dd87-4cdf-aa40-0b65d025c22e" providerId="ADAL" clId="{329B11F7-BD78-524C-9FB1-F677E6AE511E}" dt="2023-04-06T02:26:38.364" v="11"/>
        <pc:sldMkLst>
          <pc:docMk/>
          <pc:sldMk cId="975973209" sldId="2096"/>
        </pc:sldMkLst>
      </pc:sldChg>
      <pc:sldChg chg="add">
        <pc:chgData name="Pepper See" userId="05fa344e-dd87-4cdf-aa40-0b65d025c22e" providerId="ADAL" clId="{329B11F7-BD78-524C-9FB1-F677E6AE511E}" dt="2023-04-06T02:26:38.364" v="11"/>
        <pc:sldMkLst>
          <pc:docMk/>
          <pc:sldMk cId="668715350" sldId="2097"/>
        </pc:sldMkLst>
      </pc:sldChg>
    </pc:docChg>
  </pc:docChgLst>
  <pc:docChgLst>
    <pc:chgData name="Pepper See" userId="05fa344e-dd87-4cdf-aa40-0b65d025c22e" providerId="ADAL" clId="{57AF1B93-94CB-EC46-9784-66EA114637C4}"/>
    <pc:docChg chg="undo custSel addSld modSld">
      <pc:chgData name="Pepper See" userId="05fa344e-dd87-4cdf-aa40-0b65d025c22e" providerId="ADAL" clId="{57AF1B93-94CB-EC46-9784-66EA114637C4}" dt="2023-03-21T08:36:33.464" v="510" actId="20577"/>
      <pc:docMkLst>
        <pc:docMk/>
      </pc:docMkLst>
      <pc:sldChg chg="modSp mod">
        <pc:chgData name="Pepper See" userId="05fa344e-dd87-4cdf-aa40-0b65d025c22e" providerId="ADAL" clId="{57AF1B93-94CB-EC46-9784-66EA114637C4}" dt="2023-03-21T06:44:25.121" v="1" actId="20577"/>
        <pc:sldMkLst>
          <pc:docMk/>
          <pc:sldMk cId="1958739274" sldId="256"/>
        </pc:sldMkLst>
        <pc:spChg chg="mod">
          <ac:chgData name="Pepper See" userId="05fa344e-dd87-4cdf-aa40-0b65d025c22e" providerId="ADAL" clId="{57AF1B93-94CB-EC46-9784-66EA114637C4}" dt="2023-03-21T06:44:25.121" v="1" actId="20577"/>
          <ac:spMkLst>
            <pc:docMk/>
            <pc:sldMk cId="1958739274" sldId="256"/>
            <ac:spMk id="2" creationId="{01B7583D-AF69-A9F3-DE4F-7B4A7640B3DB}"/>
          </ac:spMkLst>
        </pc:spChg>
      </pc:sldChg>
      <pc:sldChg chg="addSp modSp mod">
        <pc:chgData name="Pepper See" userId="05fa344e-dd87-4cdf-aa40-0b65d025c22e" providerId="ADAL" clId="{57AF1B93-94CB-EC46-9784-66EA114637C4}" dt="2023-03-21T08:36:33.464" v="510" actId="20577"/>
        <pc:sldMkLst>
          <pc:docMk/>
          <pc:sldMk cId="3192410478" sldId="257"/>
        </pc:sldMkLst>
        <pc:spChg chg="mod">
          <ac:chgData name="Pepper See" userId="05fa344e-dd87-4cdf-aa40-0b65d025c22e" providerId="ADAL" clId="{57AF1B93-94CB-EC46-9784-66EA114637C4}" dt="2023-03-21T06:45:01.596" v="21" actId="255"/>
          <ac:spMkLst>
            <pc:docMk/>
            <pc:sldMk cId="3192410478" sldId="257"/>
            <ac:spMk id="2" creationId="{F0FEA838-745F-A8B0-6EBC-E26D6942B1F7}"/>
          </ac:spMkLst>
        </pc:spChg>
        <pc:spChg chg="mod">
          <ac:chgData name="Pepper See" userId="05fa344e-dd87-4cdf-aa40-0b65d025c22e" providerId="ADAL" clId="{57AF1B93-94CB-EC46-9784-66EA114637C4}" dt="2023-03-21T08:36:19.784" v="492" actId="1076"/>
          <ac:spMkLst>
            <pc:docMk/>
            <pc:sldMk cId="3192410478" sldId="257"/>
            <ac:spMk id="4" creationId="{322B0E00-4C4B-B13E-DBFF-27F9C3BF71A4}"/>
          </ac:spMkLst>
        </pc:spChg>
        <pc:spChg chg="add mod">
          <ac:chgData name="Pepper See" userId="05fa344e-dd87-4cdf-aa40-0b65d025c22e" providerId="ADAL" clId="{57AF1B93-94CB-EC46-9784-66EA114637C4}" dt="2023-03-21T08:36:33.464" v="510" actId="20577"/>
          <ac:spMkLst>
            <pc:docMk/>
            <pc:sldMk cId="3192410478" sldId="257"/>
            <ac:spMk id="5" creationId="{36BA3CDD-0568-9A4B-97F2-C7F63FF61279}"/>
          </ac:spMkLst>
        </pc:spChg>
        <pc:graphicFrameChg chg="mod modGraphic">
          <ac:chgData name="Pepper See" userId="05fa344e-dd87-4cdf-aa40-0b65d025c22e" providerId="ADAL" clId="{57AF1B93-94CB-EC46-9784-66EA114637C4}" dt="2023-03-21T07:03:20.063" v="395" actId="20577"/>
          <ac:graphicFrameMkLst>
            <pc:docMk/>
            <pc:sldMk cId="3192410478" sldId="257"/>
            <ac:graphicFrameMk id="3" creationId="{00E38648-255C-A79D-2ECB-C22CB830CE4B}"/>
          </ac:graphicFrameMkLst>
        </pc:graphicFrameChg>
      </pc:sldChg>
      <pc:sldChg chg="addSp delSp modSp add mod modShow">
        <pc:chgData name="Pepper See" userId="05fa344e-dd87-4cdf-aa40-0b65d025c22e" providerId="ADAL" clId="{57AF1B93-94CB-EC46-9784-66EA114637C4}" dt="2023-03-21T07:03:44.584" v="396" actId="729"/>
        <pc:sldMkLst>
          <pc:docMk/>
          <pc:sldMk cId="3910076581" sldId="258"/>
        </pc:sldMkLst>
        <pc:spChg chg="del mod">
          <ac:chgData name="Pepper See" userId="05fa344e-dd87-4cdf-aa40-0b65d025c22e" providerId="ADAL" clId="{57AF1B93-94CB-EC46-9784-66EA114637C4}" dt="2023-03-21T07:00:19.978" v="303" actId="478"/>
          <ac:spMkLst>
            <pc:docMk/>
            <pc:sldMk cId="3910076581" sldId="258"/>
            <ac:spMk id="2" creationId="{F0FEA838-745F-A8B0-6EBC-E26D6942B1F7}"/>
          </ac:spMkLst>
        </pc:spChg>
        <pc:spChg chg="del">
          <ac:chgData name="Pepper See" userId="05fa344e-dd87-4cdf-aa40-0b65d025c22e" providerId="ADAL" clId="{57AF1B93-94CB-EC46-9784-66EA114637C4}" dt="2023-03-21T06:59:27.997" v="266" actId="478"/>
          <ac:spMkLst>
            <pc:docMk/>
            <pc:sldMk cId="3910076581" sldId="258"/>
            <ac:spMk id="4" creationId="{322B0E00-4C4B-B13E-DBFF-27F9C3BF71A4}"/>
          </ac:spMkLst>
        </pc:spChg>
        <pc:spChg chg="add del mod">
          <ac:chgData name="Pepper See" userId="05fa344e-dd87-4cdf-aa40-0b65d025c22e" providerId="ADAL" clId="{57AF1B93-94CB-EC46-9784-66EA114637C4}" dt="2023-03-21T07:00:21.434" v="304" actId="478"/>
          <ac:spMkLst>
            <pc:docMk/>
            <pc:sldMk cId="3910076581" sldId="258"/>
            <ac:spMk id="8" creationId="{AC53B516-C5E9-6947-B49C-837E5F0FBDEC}"/>
          </ac:spMkLst>
        </pc:spChg>
        <pc:spChg chg="add mod">
          <ac:chgData name="Pepper See" userId="05fa344e-dd87-4cdf-aa40-0b65d025c22e" providerId="ADAL" clId="{57AF1B93-94CB-EC46-9784-66EA114637C4}" dt="2023-03-21T07:01:11.723" v="345" actId="20577"/>
          <ac:spMkLst>
            <pc:docMk/>
            <pc:sldMk cId="3910076581" sldId="258"/>
            <ac:spMk id="9" creationId="{05DBDA06-2566-2A4A-AB83-C41EEB75BEF2}"/>
          </ac:spMkLst>
        </pc:spChg>
        <pc:graphicFrameChg chg="del">
          <ac:chgData name="Pepper See" userId="05fa344e-dd87-4cdf-aa40-0b65d025c22e" providerId="ADAL" clId="{57AF1B93-94CB-EC46-9784-66EA114637C4}" dt="2023-03-21T06:59:25.154" v="265" actId="478"/>
          <ac:graphicFrameMkLst>
            <pc:docMk/>
            <pc:sldMk cId="3910076581" sldId="258"/>
            <ac:graphicFrameMk id="3" creationId="{00E38648-255C-A79D-2ECB-C22CB830CE4B}"/>
          </ac:graphicFrameMkLst>
        </pc:graphicFrameChg>
        <pc:picChg chg="add mod modCrop">
          <ac:chgData name="Pepper See" userId="05fa344e-dd87-4cdf-aa40-0b65d025c22e" providerId="ADAL" clId="{57AF1B93-94CB-EC46-9784-66EA114637C4}" dt="2023-03-21T07:00:48.218" v="311" actId="1076"/>
          <ac:picMkLst>
            <pc:docMk/>
            <pc:sldMk cId="3910076581" sldId="258"/>
            <ac:picMk id="6" creationId="{17BFA3B0-ECC1-C040-9B70-A485233F5450}"/>
          </ac:picMkLst>
        </pc:picChg>
      </pc:sldChg>
      <pc:sldChg chg="addSp modSp mod">
        <pc:chgData name="Pepper See" userId="05fa344e-dd87-4cdf-aa40-0b65d025c22e" providerId="ADAL" clId="{57AF1B93-94CB-EC46-9784-66EA114637C4}" dt="2023-03-21T08:32:17.940" v="487" actId="20577"/>
        <pc:sldMkLst>
          <pc:docMk/>
          <pc:sldMk cId="3491092834" sldId="259"/>
        </pc:sldMkLst>
        <pc:spChg chg="add mod">
          <ac:chgData name="Pepper See" userId="05fa344e-dd87-4cdf-aa40-0b65d025c22e" providerId="ADAL" clId="{57AF1B93-94CB-EC46-9784-66EA114637C4}" dt="2023-03-21T07:29:55.536" v="483"/>
          <ac:spMkLst>
            <pc:docMk/>
            <pc:sldMk cId="3491092834" sldId="259"/>
            <ac:spMk id="30" creationId="{0C69F758-9031-4847-8379-E4DFFEEC0810}"/>
          </ac:spMkLst>
        </pc:spChg>
        <pc:spChg chg="mod">
          <ac:chgData name="Pepper See" userId="05fa344e-dd87-4cdf-aa40-0b65d025c22e" providerId="ADAL" clId="{57AF1B93-94CB-EC46-9784-66EA114637C4}" dt="2023-03-21T08:32:17.940" v="487" actId="20577"/>
          <ac:spMkLst>
            <pc:docMk/>
            <pc:sldMk cId="3491092834" sldId="259"/>
            <ac:spMk id="33" creationId="{658B6121-AEBB-00D1-C498-6276BB52B2FB}"/>
          </ac:spMkLst>
        </pc:spChg>
      </pc:sldChg>
      <pc:sldChg chg="addSp modSp">
        <pc:chgData name="Pepper See" userId="05fa344e-dd87-4cdf-aa40-0b65d025c22e" providerId="ADAL" clId="{57AF1B93-94CB-EC46-9784-66EA114637C4}" dt="2023-03-21T07:29:52.120" v="482"/>
        <pc:sldMkLst>
          <pc:docMk/>
          <pc:sldMk cId="3848391536" sldId="260"/>
        </pc:sldMkLst>
        <pc:spChg chg="add mod">
          <ac:chgData name="Pepper See" userId="05fa344e-dd87-4cdf-aa40-0b65d025c22e" providerId="ADAL" clId="{57AF1B93-94CB-EC46-9784-66EA114637C4}" dt="2023-03-21T07:29:52.120" v="482"/>
          <ac:spMkLst>
            <pc:docMk/>
            <pc:sldMk cId="3848391536" sldId="260"/>
            <ac:spMk id="32" creationId="{13C41EC3-0728-8444-8396-6E6CB88DF5CA}"/>
          </ac:spMkLst>
        </pc:spChg>
      </pc:sldChg>
      <pc:sldChg chg="addSp modSp">
        <pc:chgData name="Pepper See" userId="05fa344e-dd87-4cdf-aa40-0b65d025c22e" providerId="ADAL" clId="{57AF1B93-94CB-EC46-9784-66EA114637C4}" dt="2023-03-21T07:29:50.394" v="481"/>
        <pc:sldMkLst>
          <pc:docMk/>
          <pc:sldMk cId="2981138286" sldId="261"/>
        </pc:sldMkLst>
        <pc:spChg chg="add mod">
          <ac:chgData name="Pepper See" userId="05fa344e-dd87-4cdf-aa40-0b65d025c22e" providerId="ADAL" clId="{57AF1B93-94CB-EC46-9784-66EA114637C4}" dt="2023-03-21T07:29:50.394" v="481"/>
          <ac:spMkLst>
            <pc:docMk/>
            <pc:sldMk cId="2981138286" sldId="261"/>
            <ac:spMk id="22" creationId="{E15D91F5-F235-4C40-8F2A-021C4171978D}"/>
          </ac:spMkLst>
        </pc:spChg>
      </pc:sldChg>
      <pc:sldChg chg="addSp modSp">
        <pc:chgData name="Pepper See" userId="05fa344e-dd87-4cdf-aa40-0b65d025c22e" providerId="ADAL" clId="{57AF1B93-94CB-EC46-9784-66EA114637C4}" dt="2023-03-21T07:29:47.694" v="480"/>
        <pc:sldMkLst>
          <pc:docMk/>
          <pc:sldMk cId="1111861264" sldId="262"/>
        </pc:sldMkLst>
        <pc:spChg chg="add mod">
          <ac:chgData name="Pepper See" userId="05fa344e-dd87-4cdf-aa40-0b65d025c22e" providerId="ADAL" clId="{57AF1B93-94CB-EC46-9784-66EA114637C4}" dt="2023-03-21T07:29:47.694" v="480"/>
          <ac:spMkLst>
            <pc:docMk/>
            <pc:sldMk cId="1111861264" sldId="262"/>
            <ac:spMk id="17" creationId="{EBFF9775-0636-F146-A3AE-204C5CF8E490}"/>
          </ac:spMkLst>
        </pc:spChg>
      </pc:sldChg>
      <pc:sldChg chg="modSp mod">
        <pc:chgData name="Pepper See" userId="05fa344e-dd87-4cdf-aa40-0b65d025c22e" providerId="ADAL" clId="{57AF1B93-94CB-EC46-9784-66EA114637C4}" dt="2023-03-21T07:29:22.813" v="479" actId="14100"/>
        <pc:sldMkLst>
          <pc:docMk/>
          <pc:sldMk cId="3609440447" sldId="263"/>
        </pc:sldMkLst>
        <pc:spChg chg="mod">
          <ac:chgData name="Pepper See" userId="05fa344e-dd87-4cdf-aa40-0b65d025c22e" providerId="ADAL" clId="{57AF1B93-94CB-EC46-9784-66EA114637C4}" dt="2023-03-21T07:29:22.813" v="479" actId="14100"/>
          <ac:spMkLst>
            <pc:docMk/>
            <pc:sldMk cId="3609440447" sldId="263"/>
            <ac:spMk id="11" creationId="{07E8C96E-5BB9-B2F2-2AF4-7A0BE58770B7}"/>
          </ac:spMkLst>
        </pc:spChg>
      </pc:sldChg>
      <pc:sldChg chg="modSp mod">
        <pc:chgData name="Pepper See" userId="05fa344e-dd87-4cdf-aa40-0b65d025c22e" providerId="ADAL" clId="{57AF1B93-94CB-EC46-9784-66EA114637C4}" dt="2023-03-21T07:30:15.204" v="485" actId="20577"/>
        <pc:sldMkLst>
          <pc:docMk/>
          <pc:sldMk cId="1710499949" sldId="264"/>
        </pc:sldMkLst>
        <pc:spChg chg="mod">
          <ac:chgData name="Pepper See" userId="05fa344e-dd87-4cdf-aa40-0b65d025c22e" providerId="ADAL" clId="{57AF1B93-94CB-EC46-9784-66EA114637C4}" dt="2023-03-21T07:27:51.657" v="476" actId="1076"/>
          <ac:spMkLst>
            <pc:docMk/>
            <pc:sldMk cId="1710499949" sldId="264"/>
            <ac:spMk id="3" creationId="{637B5E6B-BEB7-A8D8-06E5-F1785CC9E427}"/>
          </ac:spMkLst>
        </pc:spChg>
        <pc:spChg chg="mod">
          <ac:chgData name="Pepper See" userId="05fa344e-dd87-4cdf-aa40-0b65d025c22e" providerId="ADAL" clId="{57AF1B93-94CB-EC46-9784-66EA114637C4}" dt="2023-03-21T07:27:41.504" v="473" actId="1076"/>
          <ac:spMkLst>
            <pc:docMk/>
            <pc:sldMk cId="1710499949" sldId="264"/>
            <ac:spMk id="9" creationId="{8B2EE641-E495-26D3-FF19-3426AC7461E4}"/>
          </ac:spMkLst>
        </pc:spChg>
        <pc:spChg chg="mod">
          <ac:chgData name="Pepper See" userId="05fa344e-dd87-4cdf-aa40-0b65d025c22e" providerId="ADAL" clId="{57AF1B93-94CB-EC46-9784-66EA114637C4}" dt="2023-03-21T07:27:47.307" v="475" actId="14100"/>
          <ac:spMkLst>
            <pc:docMk/>
            <pc:sldMk cId="1710499949" sldId="264"/>
            <ac:spMk id="13" creationId="{52451175-3238-683B-245D-A625BE581EFB}"/>
          </ac:spMkLst>
        </pc:spChg>
        <pc:spChg chg="mod">
          <ac:chgData name="Pepper See" userId="05fa344e-dd87-4cdf-aa40-0b65d025c22e" providerId="ADAL" clId="{57AF1B93-94CB-EC46-9784-66EA114637C4}" dt="2023-03-21T07:30:15.204" v="485" actId="20577"/>
          <ac:spMkLst>
            <pc:docMk/>
            <pc:sldMk cId="1710499949" sldId="264"/>
            <ac:spMk id="29" creationId="{34465434-5312-1E72-5490-AFECE5C721D6}"/>
          </ac:spMkLst>
        </pc:spChg>
        <pc:picChg chg="mod">
          <ac:chgData name="Pepper See" userId="05fa344e-dd87-4cdf-aa40-0b65d025c22e" providerId="ADAL" clId="{57AF1B93-94CB-EC46-9784-66EA114637C4}" dt="2023-03-21T07:27:51.657" v="476" actId="1076"/>
          <ac:picMkLst>
            <pc:docMk/>
            <pc:sldMk cId="1710499949" sldId="264"/>
            <ac:picMk id="30" creationId="{D229A85F-B146-3093-6728-D4DBED33EF65}"/>
          </ac:picMkLst>
        </pc:picChg>
      </pc:sldChg>
      <pc:sldChg chg="add">
        <pc:chgData name="Pepper See" userId="05fa344e-dd87-4cdf-aa40-0b65d025c22e" providerId="ADAL" clId="{57AF1B93-94CB-EC46-9784-66EA114637C4}" dt="2023-03-21T08:12:57.770" v="486"/>
        <pc:sldMkLst>
          <pc:docMk/>
          <pc:sldMk cId="2026243091" sldId="2076137216"/>
        </pc:sldMkLst>
      </pc:sldChg>
    </pc:docChg>
  </pc:docChgLst>
  <pc:docChgLst>
    <pc:chgData name="Pepper See" userId="05fa344e-dd87-4cdf-aa40-0b65d025c22e" providerId="ADAL" clId="{5578A0CB-7E3C-6440-959B-7959F695BA20}"/>
    <pc:docChg chg="undo custSel delSld modSld delMainMaster">
      <pc:chgData name="Pepper See" userId="05fa344e-dd87-4cdf-aa40-0b65d025c22e" providerId="ADAL" clId="{5578A0CB-7E3C-6440-959B-7959F695BA20}" dt="2023-03-22T04:11:39.648" v="269" actId="20577"/>
      <pc:docMkLst>
        <pc:docMk/>
      </pc:docMkLst>
      <pc:sldChg chg="modSp mod">
        <pc:chgData name="Pepper See" userId="05fa344e-dd87-4cdf-aa40-0b65d025c22e" providerId="ADAL" clId="{5578A0CB-7E3C-6440-959B-7959F695BA20}" dt="2023-03-22T00:57:01.184" v="0" actId="20577"/>
        <pc:sldMkLst>
          <pc:docMk/>
          <pc:sldMk cId="1958739274" sldId="256"/>
        </pc:sldMkLst>
        <pc:spChg chg="mod">
          <ac:chgData name="Pepper See" userId="05fa344e-dd87-4cdf-aa40-0b65d025c22e" providerId="ADAL" clId="{5578A0CB-7E3C-6440-959B-7959F695BA20}" dt="2023-03-22T00:57:01.184" v="0" actId="20577"/>
          <ac:spMkLst>
            <pc:docMk/>
            <pc:sldMk cId="1958739274" sldId="256"/>
            <ac:spMk id="2" creationId="{01B7583D-AF69-A9F3-DE4F-7B4A7640B3DB}"/>
          </ac:spMkLst>
        </pc:spChg>
      </pc:sldChg>
      <pc:sldChg chg="modSp mod">
        <pc:chgData name="Pepper See" userId="05fa344e-dd87-4cdf-aa40-0b65d025c22e" providerId="ADAL" clId="{5578A0CB-7E3C-6440-959B-7959F695BA20}" dt="2023-03-22T04:11:39.648" v="269" actId="20577"/>
        <pc:sldMkLst>
          <pc:docMk/>
          <pc:sldMk cId="3192410478" sldId="257"/>
        </pc:sldMkLst>
        <pc:spChg chg="mod">
          <ac:chgData name="Pepper See" userId="05fa344e-dd87-4cdf-aa40-0b65d025c22e" providerId="ADAL" clId="{5578A0CB-7E3C-6440-959B-7959F695BA20}" dt="2023-03-22T01:59:15.087" v="143" actId="20577"/>
          <ac:spMkLst>
            <pc:docMk/>
            <pc:sldMk cId="3192410478" sldId="257"/>
            <ac:spMk id="2" creationId="{F0FEA838-745F-A8B0-6EBC-E26D6942B1F7}"/>
          </ac:spMkLst>
        </pc:spChg>
        <pc:spChg chg="mod">
          <ac:chgData name="Pepper See" userId="05fa344e-dd87-4cdf-aa40-0b65d025c22e" providerId="ADAL" clId="{5578A0CB-7E3C-6440-959B-7959F695BA20}" dt="2023-03-22T02:03:19.675" v="242" actId="1076"/>
          <ac:spMkLst>
            <pc:docMk/>
            <pc:sldMk cId="3192410478" sldId="257"/>
            <ac:spMk id="4" creationId="{322B0E00-4C4B-B13E-DBFF-27F9C3BF71A4}"/>
          </ac:spMkLst>
        </pc:spChg>
        <pc:spChg chg="mod">
          <ac:chgData name="Pepper See" userId="05fa344e-dd87-4cdf-aa40-0b65d025c22e" providerId="ADAL" clId="{5578A0CB-7E3C-6440-959B-7959F695BA20}" dt="2023-03-22T02:03:19.675" v="242" actId="1076"/>
          <ac:spMkLst>
            <pc:docMk/>
            <pc:sldMk cId="3192410478" sldId="257"/>
            <ac:spMk id="5" creationId="{36BA3CDD-0568-9A4B-97F2-C7F63FF61279}"/>
          </ac:spMkLst>
        </pc:spChg>
        <pc:graphicFrameChg chg="mod modGraphic">
          <ac:chgData name="Pepper See" userId="05fa344e-dd87-4cdf-aa40-0b65d025c22e" providerId="ADAL" clId="{5578A0CB-7E3C-6440-959B-7959F695BA20}" dt="2023-03-22T04:11:39.648" v="269" actId="20577"/>
          <ac:graphicFrameMkLst>
            <pc:docMk/>
            <pc:sldMk cId="3192410478" sldId="257"/>
            <ac:graphicFrameMk id="3" creationId="{00E38648-255C-A79D-2ECB-C22CB830CE4B}"/>
          </ac:graphicFrameMkLst>
        </pc:graphicFrameChg>
      </pc:sldChg>
      <pc:sldChg chg="del">
        <pc:chgData name="Pepper See" userId="05fa344e-dd87-4cdf-aa40-0b65d025c22e" providerId="ADAL" clId="{5578A0CB-7E3C-6440-959B-7959F695BA20}" dt="2023-03-22T02:04:49.478" v="259" actId="2696"/>
        <pc:sldMkLst>
          <pc:docMk/>
          <pc:sldMk cId="3910076581" sldId="258"/>
        </pc:sldMkLst>
      </pc:sldChg>
      <pc:sldChg chg="del">
        <pc:chgData name="Pepper See" userId="05fa344e-dd87-4cdf-aa40-0b65d025c22e" providerId="ADAL" clId="{5578A0CB-7E3C-6440-959B-7959F695BA20}" dt="2023-03-22T02:04:49.478" v="259" actId="2696"/>
        <pc:sldMkLst>
          <pc:docMk/>
          <pc:sldMk cId="3491092834" sldId="259"/>
        </pc:sldMkLst>
      </pc:sldChg>
      <pc:sldChg chg="del">
        <pc:chgData name="Pepper See" userId="05fa344e-dd87-4cdf-aa40-0b65d025c22e" providerId="ADAL" clId="{5578A0CB-7E3C-6440-959B-7959F695BA20}" dt="2023-03-22T02:04:49.478" v="259" actId="2696"/>
        <pc:sldMkLst>
          <pc:docMk/>
          <pc:sldMk cId="3848391536" sldId="260"/>
        </pc:sldMkLst>
      </pc:sldChg>
      <pc:sldChg chg="del">
        <pc:chgData name="Pepper See" userId="05fa344e-dd87-4cdf-aa40-0b65d025c22e" providerId="ADAL" clId="{5578A0CB-7E3C-6440-959B-7959F695BA20}" dt="2023-03-22T02:04:49.478" v="259" actId="2696"/>
        <pc:sldMkLst>
          <pc:docMk/>
          <pc:sldMk cId="2981138286" sldId="261"/>
        </pc:sldMkLst>
      </pc:sldChg>
      <pc:sldChg chg="del">
        <pc:chgData name="Pepper See" userId="05fa344e-dd87-4cdf-aa40-0b65d025c22e" providerId="ADAL" clId="{5578A0CB-7E3C-6440-959B-7959F695BA20}" dt="2023-03-22T02:04:49.478" v="259" actId="2696"/>
        <pc:sldMkLst>
          <pc:docMk/>
          <pc:sldMk cId="1111861264" sldId="262"/>
        </pc:sldMkLst>
      </pc:sldChg>
      <pc:sldChg chg="del">
        <pc:chgData name="Pepper See" userId="05fa344e-dd87-4cdf-aa40-0b65d025c22e" providerId="ADAL" clId="{5578A0CB-7E3C-6440-959B-7959F695BA20}" dt="2023-03-22T02:04:49.478" v="259" actId="2696"/>
        <pc:sldMkLst>
          <pc:docMk/>
          <pc:sldMk cId="3609440447" sldId="263"/>
        </pc:sldMkLst>
      </pc:sldChg>
      <pc:sldChg chg="del">
        <pc:chgData name="Pepper See" userId="05fa344e-dd87-4cdf-aa40-0b65d025c22e" providerId="ADAL" clId="{5578A0CB-7E3C-6440-959B-7959F695BA20}" dt="2023-03-22T02:04:49.478" v="259" actId="2696"/>
        <pc:sldMkLst>
          <pc:docMk/>
          <pc:sldMk cId="1710499949" sldId="264"/>
        </pc:sldMkLst>
      </pc:sldChg>
      <pc:sldChg chg="del">
        <pc:chgData name="Pepper See" userId="05fa344e-dd87-4cdf-aa40-0b65d025c22e" providerId="ADAL" clId="{5578A0CB-7E3C-6440-959B-7959F695BA20}" dt="2023-03-22T02:04:52.704" v="260" actId="2696"/>
        <pc:sldMkLst>
          <pc:docMk/>
          <pc:sldMk cId="2026243091" sldId="2076137216"/>
        </pc:sldMkLst>
      </pc:sldChg>
      <pc:sldMasterChg chg="del delSldLayout">
        <pc:chgData name="Pepper See" userId="05fa344e-dd87-4cdf-aa40-0b65d025c22e" providerId="ADAL" clId="{5578A0CB-7E3C-6440-959B-7959F695BA20}" dt="2023-03-22T02:04:52.704" v="260" actId="2696"/>
        <pc:sldMasterMkLst>
          <pc:docMk/>
          <pc:sldMasterMk cId="2397652272" sldId="2147483648"/>
        </pc:sldMasterMkLst>
        <pc:sldLayoutChg chg="del">
          <pc:chgData name="Pepper See" userId="05fa344e-dd87-4cdf-aa40-0b65d025c22e" providerId="ADAL" clId="{5578A0CB-7E3C-6440-959B-7959F695BA20}" dt="2023-03-22T02:04:52.704" v="260" actId="2696"/>
          <pc:sldLayoutMkLst>
            <pc:docMk/>
            <pc:sldMasterMk cId="2397652272" sldId="2147483648"/>
            <pc:sldLayoutMk cId="572654221" sldId="2147483649"/>
          </pc:sldLayoutMkLst>
        </pc:sldLayoutChg>
        <pc:sldLayoutChg chg="del">
          <pc:chgData name="Pepper See" userId="05fa344e-dd87-4cdf-aa40-0b65d025c22e" providerId="ADAL" clId="{5578A0CB-7E3C-6440-959B-7959F695BA20}" dt="2023-03-22T02:04:52.704" v="260" actId="2696"/>
          <pc:sldLayoutMkLst>
            <pc:docMk/>
            <pc:sldMasterMk cId="2397652272" sldId="2147483648"/>
            <pc:sldLayoutMk cId="690791643" sldId="2147483650"/>
          </pc:sldLayoutMkLst>
        </pc:sldLayoutChg>
        <pc:sldLayoutChg chg="del">
          <pc:chgData name="Pepper See" userId="05fa344e-dd87-4cdf-aa40-0b65d025c22e" providerId="ADAL" clId="{5578A0CB-7E3C-6440-959B-7959F695BA20}" dt="2023-03-22T02:04:52.704" v="260" actId="2696"/>
          <pc:sldLayoutMkLst>
            <pc:docMk/>
            <pc:sldMasterMk cId="2397652272" sldId="2147483648"/>
            <pc:sldLayoutMk cId="2172529005" sldId="2147483651"/>
          </pc:sldLayoutMkLst>
        </pc:sldLayoutChg>
        <pc:sldLayoutChg chg="del">
          <pc:chgData name="Pepper See" userId="05fa344e-dd87-4cdf-aa40-0b65d025c22e" providerId="ADAL" clId="{5578A0CB-7E3C-6440-959B-7959F695BA20}" dt="2023-03-22T02:04:52.704" v="260" actId="2696"/>
          <pc:sldLayoutMkLst>
            <pc:docMk/>
            <pc:sldMasterMk cId="2397652272" sldId="2147483648"/>
            <pc:sldLayoutMk cId="4057452341" sldId="2147483652"/>
          </pc:sldLayoutMkLst>
        </pc:sldLayoutChg>
        <pc:sldLayoutChg chg="del">
          <pc:chgData name="Pepper See" userId="05fa344e-dd87-4cdf-aa40-0b65d025c22e" providerId="ADAL" clId="{5578A0CB-7E3C-6440-959B-7959F695BA20}" dt="2023-03-22T02:04:52.704" v="260" actId="2696"/>
          <pc:sldLayoutMkLst>
            <pc:docMk/>
            <pc:sldMasterMk cId="2397652272" sldId="2147483648"/>
            <pc:sldLayoutMk cId="3045880221" sldId="2147483653"/>
          </pc:sldLayoutMkLst>
        </pc:sldLayoutChg>
        <pc:sldLayoutChg chg="del">
          <pc:chgData name="Pepper See" userId="05fa344e-dd87-4cdf-aa40-0b65d025c22e" providerId="ADAL" clId="{5578A0CB-7E3C-6440-959B-7959F695BA20}" dt="2023-03-22T02:04:52.704" v="260" actId="2696"/>
          <pc:sldLayoutMkLst>
            <pc:docMk/>
            <pc:sldMasterMk cId="2397652272" sldId="2147483648"/>
            <pc:sldLayoutMk cId="1641173612" sldId="2147483654"/>
          </pc:sldLayoutMkLst>
        </pc:sldLayoutChg>
        <pc:sldLayoutChg chg="del">
          <pc:chgData name="Pepper See" userId="05fa344e-dd87-4cdf-aa40-0b65d025c22e" providerId="ADAL" clId="{5578A0CB-7E3C-6440-959B-7959F695BA20}" dt="2023-03-22T02:04:52.704" v="260" actId="2696"/>
          <pc:sldLayoutMkLst>
            <pc:docMk/>
            <pc:sldMasterMk cId="2397652272" sldId="2147483648"/>
            <pc:sldLayoutMk cId="3105623216" sldId="2147483655"/>
          </pc:sldLayoutMkLst>
        </pc:sldLayoutChg>
        <pc:sldLayoutChg chg="del">
          <pc:chgData name="Pepper See" userId="05fa344e-dd87-4cdf-aa40-0b65d025c22e" providerId="ADAL" clId="{5578A0CB-7E3C-6440-959B-7959F695BA20}" dt="2023-03-22T02:04:52.704" v="260" actId="2696"/>
          <pc:sldLayoutMkLst>
            <pc:docMk/>
            <pc:sldMasterMk cId="2397652272" sldId="2147483648"/>
            <pc:sldLayoutMk cId="3681241571" sldId="2147483656"/>
          </pc:sldLayoutMkLst>
        </pc:sldLayoutChg>
        <pc:sldLayoutChg chg="del">
          <pc:chgData name="Pepper See" userId="05fa344e-dd87-4cdf-aa40-0b65d025c22e" providerId="ADAL" clId="{5578A0CB-7E3C-6440-959B-7959F695BA20}" dt="2023-03-22T02:04:52.704" v="260" actId="2696"/>
          <pc:sldLayoutMkLst>
            <pc:docMk/>
            <pc:sldMasterMk cId="2397652272" sldId="2147483648"/>
            <pc:sldLayoutMk cId="3392364572" sldId="2147483657"/>
          </pc:sldLayoutMkLst>
        </pc:sldLayoutChg>
        <pc:sldLayoutChg chg="del">
          <pc:chgData name="Pepper See" userId="05fa344e-dd87-4cdf-aa40-0b65d025c22e" providerId="ADAL" clId="{5578A0CB-7E3C-6440-959B-7959F695BA20}" dt="2023-03-22T02:04:52.704" v="260" actId="2696"/>
          <pc:sldLayoutMkLst>
            <pc:docMk/>
            <pc:sldMasterMk cId="2397652272" sldId="2147483648"/>
            <pc:sldLayoutMk cId="1615997906" sldId="2147483658"/>
          </pc:sldLayoutMkLst>
        </pc:sldLayoutChg>
        <pc:sldLayoutChg chg="del">
          <pc:chgData name="Pepper See" userId="05fa344e-dd87-4cdf-aa40-0b65d025c22e" providerId="ADAL" clId="{5578A0CB-7E3C-6440-959B-7959F695BA20}" dt="2023-03-22T02:04:52.704" v="260" actId="2696"/>
          <pc:sldLayoutMkLst>
            <pc:docMk/>
            <pc:sldMasterMk cId="2397652272" sldId="2147483648"/>
            <pc:sldLayoutMk cId="215062325" sldId="2147483659"/>
          </pc:sldLayoutMkLst>
        </pc:sldLayoutChg>
        <pc:sldLayoutChg chg="del">
          <pc:chgData name="Pepper See" userId="05fa344e-dd87-4cdf-aa40-0b65d025c22e" providerId="ADAL" clId="{5578A0CB-7E3C-6440-959B-7959F695BA20}" dt="2023-03-22T02:04:52.704" v="260" actId="2696"/>
          <pc:sldLayoutMkLst>
            <pc:docMk/>
            <pc:sldMasterMk cId="2397652272" sldId="2147483648"/>
            <pc:sldLayoutMk cId="1973051220" sldId="2147483672"/>
          </pc:sldLayoutMkLst>
        </pc:sldLayoutChg>
      </pc:sldMasterChg>
    </pc:docChg>
  </pc:docChgLst>
  <pc:docChgLst>
    <pc:chgData name="Emily Chain" userId="S::emily@tomowork.org::07b7bf24-8170-484d-97e7-99e02b21749b" providerId="AD" clId="Web-{EFA590CB-D785-4066-BA18-CD59FC21389F}"/>
    <pc:docChg chg="modSld">
      <pc:chgData name="Emily Chain" userId="S::emily@tomowork.org::07b7bf24-8170-484d-97e7-99e02b21749b" providerId="AD" clId="Web-{EFA590CB-D785-4066-BA18-CD59FC21389F}" dt="2023-03-28T07:09:17.622" v="9" actId="20577"/>
      <pc:docMkLst>
        <pc:docMk/>
      </pc:docMkLst>
      <pc:sldChg chg="modSp">
        <pc:chgData name="Emily Chain" userId="S::emily@tomowork.org::07b7bf24-8170-484d-97e7-99e02b21749b" providerId="AD" clId="Web-{EFA590CB-D785-4066-BA18-CD59FC21389F}" dt="2023-03-28T07:09:17.622" v="9" actId="20577"/>
        <pc:sldMkLst>
          <pc:docMk/>
          <pc:sldMk cId="3192410478" sldId="257"/>
        </pc:sldMkLst>
        <pc:spChg chg="mod">
          <ac:chgData name="Emily Chain" userId="S::emily@tomowork.org::07b7bf24-8170-484d-97e7-99e02b21749b" providerId="AD" clId="Web-{EFA590CB-D785-4066-BA18-CD59FC21389F}" dt="2023-03-28T07:09:17.622" v="9" actId="20577"/>
          <ac:spMkLst>
            <pc:docMk/>
            <pc:sldMk cId="3192410478" sldId="257"/>
            <ac:spMk id="4" creationId="{322B0E00-4C4B-B13E-DBFF-27F9C3BF71A4}"/>
          </ac:spMkLst>
        </pc:spChg>
      </pc:sldChg>
    </pc:docChg>
  </pc:docChgLst>
  <pc:docChgLst>
    <pc:chgData name="Emily Chain" userId="S::emily@tomowork.org::07b7bf24-8170-484d-97e7-99e02b21749b" providerId="AD" clId="Web-{69D5B4DB-BC71-42A2-B535-C67AC6DFAB2A}"/>
    <pc:docChg chg="modSld">
      <pc:chgData name="Emily Chain" userId="S::emily@tomowork.org::07b7bf24-8170-484d-97e7-99e02b21749b" providerId="AD" clId="Web-{69D5B4DB-BC71-42A2-B535-C67AC6DFAB2A}" dt="2023-04-25T08:33:09.391" v="247" actId="20577"/>
      <pc:docMkLst>
        <pc:docMk/>
      </pc:docMkLst>
      <pc:sldChg chg="addSp delSp modSp">
        <pc:chgData name="Emily Chain" userId="S::emily@tomowork.org::07b7bf24-8170-484d-97e7-99e02b21749b" providerId="AD" clId="Web-{69D5B4DB-BC71-42A2-B535-C67AC6DFAB2A}" dt="2023-04-25T08:33:09.391" v="247" actId="20577"/>
        <pc:sldMkLst>
          <pc:docMk/>
          <pc:sldMk cId="1873197578" sldId="278"/>
        </pc:sldMkLst>
        <pc:spChg chg="add del">
          <ac:chgData name="Emily Chain" userId="S::emily@tomowork.org::07b7bf24-8170-484d-97e7-99e02b21749b" providerId="AD" clId="Web-{69D5B4DB-BC71-42A2-B535-C67AC6DFAB2A}" dt="2023-04-25T08:31:20.590" v="105"/>
          <ac:spMkLst>
            <pc:docMk/>
            <pc:sldMk cId="1873197578" sldId="278"/>
            <ac:spMk id="3" creationId="{B5DAA814-78FE-7919-3BF6-3E483AEBB5AF}"/>
          </ac:spMkLst>
        </pc:spChg>
        <pc:spChg chg="mod">
          <ac:chgData name="Emily Chain" userId="S::emily@tomowork.org::07b7bf24-8170-484d-97e7-99e02b21749b" providerId="AD" clId="Web-{69D5B4DB-BC71-42A2-B535-C67AC6DFAB2A}" dt="2023-04-25T08:33:09.391" v="247" actId="20577"/>
          <ac:spMkLst>
            <pc:docMk/>
            <pc:sldMk cId="1873197578" sldId="278"/>
            <ac:spMk id="4" creationId="{BBC96F13-CBE8-51FB-7261-5816D5B2727B}"/>
          </ac:spMkLst>
        </pc:spChg>
      </pc:sldChg>
    </pc:docChg>
  </pc:docChgLst>
  <pc:docChgLst>
    <pc:chgData name="Emily Chain" userId="S::emily@tomowork.org::07b7bf24-8170-484d-97e7-99e02b21749b" providerId="AD" clId="Web-{3A18ADAC-B9C2-4F81-922C-C934515DCB64}"/>
    <pc:docChg chg="modSld">
      <pc:chgData name="Emily Chain" userId="S::emily@tomowork.org::07b7bf24-8170-484d-97e7-99e02b21749b" providerId="AD" clId="Web-{3A18ADAC-B9C2-4F81-922C-C934515DCB64}" dt="2023-03-31T05:46:47.105" v="200" actId="20577"/>
      <pc:docMkLst>
        <pc:docMk/>
      </pc:docMkLst>
      <pc:sldChg chg="addSp delSp modSp">
        <pc:chgData name="Emily Chain" userId="S::emily@tomowork.org::07b7bf24-8170-484d-97e7-99e02b21749b" providerId="AD" clId="Web-{3A18ADAC-B9C2-4F81-922C-C934515DCB64}" dt="2023-03-31T05:46:41.433" v="197" actId="20577"/>
        <pc:sldMkLst>
          <pc:docMk/>
          <pc:sldMk cId="1813027519" sldId="279"/>
        </pc:sldMkLst>
        <pc:spChg chg="mod">
          <ac:chgData name="Emily Chain" userId="S::emily@tomowork.org::07b7bf24-8170-484d-97e7-99e02b21749b" providerId="AD" clId="Web-{3A18ADAC-B9C2-4F81-922C-C934515DCB64}" dt="2023-03-31T05:46:41.433" v="197" actId="20577"/>
          <ac:spMkLst>
            <pc:docMk/>
            <pc:sldMk cId="1813027519" sldId="279"/>
            <ac:spMk id="4" creationId="{BF82E5B4-0C63-0924-7B3D-71F799533F3A}"/>
          </ac:spMkLst>
        </pc:spChg>
        <pc:spChg chg="mod">
          <ac:chgData name="Emily Chain" userId="S::emily@tomowork.org::07b7bf24-8170-484d-97e7-99e02b21749b" providerId="AD" clId="Web-{3A18ADAC-B9C2-4F81-922C-C934515DCB64}" dt="2023-03-31T05:43:28.050" v="155" actId="1076"/>
          <ac:spMkLst>
            <pc:docMk/>
            <pc:sldMk cId="1813027519" sldId="279"/>
            <ac:spMk id="7" creationId="{315D556B-8A59-0CAB-40BE-CDA8C15B1C32}"/>
          </ac:spMkLst>
        </pc:spChg>
        <pc:spChg chg="mod">
          <ac:chgData name="Emily Chain" userId="S::emily@tomowork.org::07b7bf24-8170-484d-97e7-99e02b21749b" providerId="AD" clId="Web-{3A18ADAC-B9C2-4F81-922C-C934515DCB64}" dt="2023-03-31T05:43:28.003" v="151" actId="1076"/>
          <ac:spMkLst>
            <pc:docMk/>
            <pc:sldMk cId="1813027519" sldId="279"/>
            <ac:spMk id="8" creationId="{4FE8D941-99B7-F66E-0AC1-C7A0D8E6DE65}"/>
          </ac:spMkLst>
        </pc:spChg>
        <pc:spChg chg="mod">
          <ac:chgData name="Emily Chain" userId="S::emily@tomowork.org::07b7bf24-8170-484d-97e7-99e02b21749b" providerId="AD" clId="Web-{3A18ADAC-B9C2-4F81-922C-C934515DCB64}" dt="2023-03-31T05:43:28.019" v="152" actId="1076"/>
          <ac:spMkLst>
            <pc:docMk/>
            <pc:sldMk cId="1813027519" sldId="279"/>
            <ac:spMk id="9" creationId="{1F65DF59-B288-1920-0484-B401D3973725}"/>
          </ac:spMkLst>
        </pc:spChg>
        <pc:spChg chg="add">
          <ac:chgData name="Emily Chain" userId="S::emily@tomowork.org::07b7bf24-8170-484d-97e7-99e02b21749b" providerId="AD" clId="Web-{3A18ADAC-B9C2-4F81-922C-C934515DCB64}" dt="2023-03-31T05:39:37.151" v="51"/>
          <ac:spMkLst>
            <pc:docMk/>
            <pc:sldMk cId="1813027519" sldId="279"/>
            <ac:spMk id="10" creationId="{156126C8-89B2-7C2C-3B32-9A5E86D204B5}"/>
          </ac:spMkLst>
        </pc:spChg>
        <pc:spChg chg="mod">
          <ac:chgData name="Emily Chain" userId="S::emily@tomowork.org::07b7bf24-8170-484d-97e7-99e02b21749b" providerId="AD" clId="Web-{3A18ADAC-B9C2-4F81-922C-C934515DCB64}" dt="2023-03-31T05:43:28.066" v="156" actId="1076"/>
          <ac:spMkLst>
            <pc:docMk/>
            <pc:sldMk cId="1813027519" sldId="279"/>
            <ac:spMk id="12" creationId="{876A21B9-7D35-3D32-792E-25E69777C373}"/>
          </ac:spMkLst>
        </pc:spChg>
        <pc:spChg chg="del">
          <ac:chgData name="Emily Chain" userId="S::emily@tomowork.org::07b7bf24-8170-484d-97e7-99e02b21749b" providerId="AD" clId="Web-{3A18ADAC-B9C2-4F81-922C-C934515DCB64}" dt="2023-03-31T05:39:36.057" v="48"/>
          <ac:spMkLst>
            <pc:docMk/>
            <pc:sldMk cId="1813027519" sldId="279"/>
            <ac:spMk id="13" creationId="{C0D4A7EC-B77F-61C1-4091-CA50BC2C2740}"/>
          </ac:spMkLst>
        </pc:spChg>
        <pc:spChg chg="del">
          <ac:chgData name="Emily Chain" userId="S::emily@tomowork.org::07b7bf24-8170-484d-97e7-99e02b21749b" providerId="AD" clId="Web-{3A18ADAC-B9C2-4F81-922C-C934515DCB64}" dt="2023-03-31T05:39:36.041" v="33"/>
          <ac:spMkLst>
            <pc:docMk/>
            <pc:sldMk cId="1813027519" sldId="279"/>
            <ac:spMk id="17" creationId="{01030662-5A7D-725B-C41D-0C4545432331}"/>
          </ac:spMkLst>
        </pc:spChg>
        <pc:spChg chg="del">
          <ac:chgData name="Emily Chain" userId="S::emily@tomowork.org::07b7bf24-8170-484d-97e7-99e02b21749b" providerId="AD" clId="Web-{3A18ADAC-B9C2-4F81-922C-C934515DCB64}" dt="2023-03-31T05:39:36.041" v="37"/>
          <ac:spMkLst>
            <pc:docMk/>
            <pc:sldMk cId="1813027519" sldId="279"/>
            <ac:spMk id="28" creationId="{2A9845B4-5048-8DD2-827B-59A2EA3C577C}"/>
          </ac:spMkLst>
        </pc:spChg>
        <pc:spChg chg="del">
          <ac:chgData name="Emily Chain" userId="S::emily@tomowork.org::07b7bf24-8170-484d-97e7-99e02b21749b" providerId="AD" clId="Web-{3A18ADAC-B9C2-4F81-922C-C934515DCB64}" dt="2023-03-31T05:39:36.041" v="36"/>
          <ac:spMkLst>
            <pc:docMk/>
            <pc:sldMk cId="1813027519" sldId="279"/>
            <ac:spMk id="29" creationId="{1F4AE69B-E698-CE2D-C21F-9CF7D2DA0B95}"/>
          </ac:spMkLst>
        </pc:spChg>
        <pc:spChg chg="mod">
          <ac:chgData name="Emily Chain" userId="S::emily@tomowork.org::07b7bf24-8170-484d-97e7-99e02b21749b" providerId="AD" clId="Web-{3A18ADAC-B9C2-4F81-922C-C934515DCB64}" dt="2023-03-31T05:44:39.334" v="173" actId="14100"/>
          <ac:spMkLst>
            <pc:docMk/>
            <pc:sldMk cId="1813027519" sldId="279"/>
            <ac:spMk id="33" creationId="{658B6121-AEBB-00D1-C498-6276BB52B2FB}"/>
          </ac:spMkLst>
        </pc:spChg>
        <pc:spChg chg="mod">
          <ac:chgData name="Emily Chain" userId="S::emily@tomowork.org::07b7bf24-8170-484d-97e7-99e02b21749b" providerId="AD" clId="Web-{3A18ADAC-B9C2-4F81-922C-C934515DCB64}" dt="2023-03-31T05:43:39.785" v="160" actId="1076"/>
          <ac:spMkLst>
            <pc:docMk/>
            <pc:sldMk cId="1813027519" sldId="279"/>
            <ac:spMk id="35" creationId="{F089C83D-BE02-1497-83AC-CF4A6429DBEC}"/>
          </ac:spMkLst>
        </pc:spChg>
        <pc:spChg chg="del">
          <ac:chgData name="Emily Chain" userId="S::emily@tomowork.org::07b7bf24-8170-484d-97e7-99e02b21749b" providerId="AD" clId="Web-{3A18ADAC-B9C2-4F81-922C-C934515DCB64}" dt="2023-03-31T05:39:36.041" v="35"/>
          <ac:spMkLst>
            <pc:docMk/>
            <pc:sldMk cId="1813027519" sldId="279"/>
            <ac:spMk id="38" creationId="{D933997C-E80A-EA6A-8CDA-B0588AC85472}"/>
          </ac:spMkLst>
        </pc:spChg>
        <pc:spChg chg="add">
          <ac:chgData name="Emily Chain" userId="S::emily@tomowork.org::07b7bf24-8170-484d-97e7-99e02b21749b" providerId="AD" clId="Web-{3A18ADAC-B9C2-4F81-922C-C934515DCB64}" dt="2023-03-31T05:39:37.260" v="62"/>
          <ac:spMkLst>
            <pc:docMk/>
            <pc:sldMk cId="1813027519" sldId="279"/>
            <ac:spMk id="56" creationId="{CB78EE11-CD6A-D454-0E7B-CCDE217FE526}"/>
          </ac:spMkLst>
        </pc:spChg>
        <pc:spChg chg="add">
          <ac:chgData name="Emily Chain" userId="S::emily@tomowork.org::07b7bf24-8170-484d-97e7-99e02b21749b" providerId="AD" clId="Web-{3A18ADAC-B9C2-4F81-922C-C934515DCB64}" dt="2023-03-31T05:39:37.260" v="63"/>
          <ac:spMkLst>
            <pc:docMk/>
            <pc:sldMk cId="1813027519" sldId="279"/>
            <ac:spMk id="58" creationId="{12E0525D-88C4-4743-9AA5-ACB370434CC1}"/>
          </ac:spMkLst>
        </pc:spChg>
        <pc:spChg chg="add">
          <ac:chgData name="Emily Chain" userId="S::emily@tomowork.org::07b7bf24-8170-484d-97e7-99e02b21749b" providerId="AD" clId="Web-{3A18ADAC-B9C2-4F81-922C-C934515DCB64}" dt="2023-03-31T05:39:37.276" v="64"/>
          <ac:spMkLst>
            <pc:docMk/>
            <pc:sldMk cId="1813027519" sldId="279"/>
            <ac:spMk id="60" creationId="{F59991B4-C25C-F04B-B34E-5718B260F03F}"/>
          </ac:spMkLst>
        </pc:spChg>
        <pc:spChg chg="add">
          <ac:chgData name="Emily Chain" userId="S::emily@tomowork.org::07b7bf24-8170-484d-97e7-99e02b21749b" providerId="AD" clId="Web-{3A18ADAC-B9C2-4F81-922C-C934515DCB64}" dt="2023-03-31T05:39:37.307" v="66"/>
          <ac:spMkLst>
            <pc:docMk/>
            <pc:sldMk cId="1813027519" sldId="279"/>
            <ac:spMk id="64" creationId="{B6C60524-4937-E84E-7317-EDD3C2E777AC}"/>
          </ac:spMkLst>
        </pc:spChg>
        <pc:spChg chg="add mod">
          <ac:chgData name="Emily Chain" userId="S::emily@tomowork.org::07b7bf24-8170-484d-97e7-99e02b21749b" providerId="AD" clId="Web-{3A18ADAC-B9C2-4F81-922C-C934515DCB64}" dt="2023-03-31T05:46:11.635" v="193" actId="20577"/>
          <ac:spMkLst>
            <pc:docMk/>
            <pc:sldMk cId="1813027519" sldId="279"/>
            <ac:spMk id="69" creationId="{204ECE7C-145D-D2AE-418E-0E191235F423}"/>
          </ac:spMkLst>
        </pc:spChg>
        <pc:spChg chg="add mod">
          <ac:chgData name="Emily Chain" userId="S::emily@tomowork.org::07b7bf24-8170-484d-97e7-99e02b21749b" providerId="AD" clId="Web-{3A18ADAC-B9C2-4F81-922C-C934515DCB64}" dt="2023-03-31T05:45:19.133" v="179" actId="1076"/>
          <ac:spMkLst>
            <pc:docMk/>
            <pc:sldMk cId="1813027519" sldId="279"/>
            <ac:spMk id="70" creationId="{680976A3-9137-6CEB-5904-3962A44374EA}"/>
          </ac:spMkLst>
        </pc:spChg>
        <pc:picChg chg="add">
          <ac:chgData name="Emily Chain" userId="S::emily@tomowork.org::07b7bf24-8170-484d-97e7-99e02b21749b" providerId="AD" clId="Web-{3A18ADAC-B9C2-4F81-922C-C934515DCB64}" dt="2023-03-31T05:39:37.135" v="50"/>
          <ac:picMkLst>
            <pc:docMk/>
            <pc:sldMk cId="1813027519" sldId="279"/>
            <ac:picMk id="3" creationId="{2BF1ADA9-9B44-8FA2-9E8C-2F1BBD2F65DE}"/>
          </ac:picMkLst>
        </pc:picChg>
        <pc:picChg chg="mod">
          <ac:chgData name="Emily Chain" userId="S::emily@tomowork.org::07b7bf24-8170-484d-97e7-99e02b21749b" providerId="AD" clId="Web-{3A18ADAC-B9C2-4F81-922C-C934515DCB64}" dt="2023-03-31T05:43:27.988" v="150" actId="1076"/>
          <ac:picMkLst>
            <pc:docMk/>
            <pc:sldMk cId="1813027519" sldId="279"/>
            <ac:picMk id="5" creationId="{94056B55-84FA-594A-C4AD-6AC9EBC6FF45}"/>
          </ac:picMkLst>
        </pc:picChg>
        <pc:picChg chg="del">
          <ac:chgData name="Emily Chain" userId="S::emily@tomowork.org::07b7bf24-8170-484d-97e7-99e02b21749b" providerId="AD" clId="Web-{3A18ADAC-B9C2-4F81-922C-C934515DCB64}" dt="2023-03-31T05:39:36.041" v="32"/>
          <ac:picMkLst>
            <pc:docMk/>
            <pc:sldMk cId="1813027519" sldId="279"/>
            <ac:picMk id="15" creationId="{82F4DD44-A07A-4443-E4A9-BFB84EBBD5A9}"/>
          </ac:picMkLst>
        </pc:picChg>
        <pc:picChg chg="del">
          <ac:chgData name="Emily Chain" userId="S::emily@tomowork.org::07b7bf24-8170-484d-97e7-99e02b21749b" providerId="AD" clId="Web-{3A18ADAC-B9C2-4F81-922C-C934515DCB64}" dt="2023-03-31T05:39:36.057" v="49"/>
          <ac:picMkLst>
            <pc:docMk/>
            <pc:sldMk cId="1813027519" sldId="279"/>
            <ac:picMk id="43" creationId="{7A648B1F-0564-87DA-621A-C74AC4A586C2}"/>
          </ac:picMkLst>
        </pc:picChg>
        <pc:picChg chg="add">
          <ac:chgData name="Emily Chain" userId="S::emily@tomowork.org::07b7bf24-8170-484d-97e7-99e02b21749b" providerId="AD" clId="Web-{3A18ADAC-B9C2-4F81-922C-C934515DCB64}" dt="2023-03-31T05:39:37.323" v="67"/>
          <ac:picMkLst>
            <pc:docMk/>
            <pc:sldMk cId="1813027519" sldId="279"/>
            <ac:picMk id="66" creationId="{7CCB0A90-A725-912C-59EE-CE401BD26980}"/>
          </ac:picMkLst>
        </pc:picChg>
        <pc:cxnChg chg="del">
          <ac:chgData name="Emily Chain" userId="S::emily@tomowork.org::07b7bf24-8170-484d-97e7-99e02b21749b" providerId="AD" clId="Web-{3A18ADAC-B9C2-4F81-922C-C934515DCB64}" dt="2023-03-31T05:39:36.057" v="47"/>
          <ac:cxnSpMkLst>
            <pc:docMk/>
            <pc:sldMk cId="1813027519" sldId="279"/>
            <ac:cxnSpMk id="16" creationId="{DB58F352-14D3-9AEB-A8A5-9B210C3347DB}"/>
          </ac:cxnSpMkLst>
        </pc:cxnChg>
        <pc:cxnChg chg="del">
          <ac:chgData name="Emily Chain" userId="S::emily@tomowork.org::07b7bf24-8170-484d-97e7-99e02b21749b" providerId="AD" clId="Web-{3A18ADAC-B9C2-4F81-922C-C934515DCB64}" dt="2023-03-31T05:39:36.057" v="46"/>
          <ac:cxnSpMkLst>
            <pc:docMk/>
            <pc:sldMk cId="1813027519" sldId="279"/>
            <ac:cxnSpMk id="18" creationId="{16AB9BB2-D422-81AA-07A5-99CE59EE2800}"/>
          </ac:cxnSpMkLst>
        </pc:cxnChg>
        <pc:cxnChg chg="del">
          <ac:chgData name="Emily Chain" userId="S::emily@tomowork.org::07b7bf24-8170-484d-97e7-99e02b21749b" providerId="AD" clId="Web-{3A18ADAC-B9C2-4F81-922C-C934515DCB64}" dt="2023-03-31T05:39:36.057" v="45"/>
          <ac:cxnSpMkLst>
            <pc:docMk/>
            <pc:sldMk cId="1813027519" sldId="279"/>
            <ac:cxnSpMk id="19" creationId="{DA7FD31D-AA7A-17C8-CA24-4CD6DD1CE9DB}"/>
          </ac:cxnSpMkLst>
        </pc:cxnChg>
        <pc:cxnChg chg="add">
          <ac:chgData name="Emily Chain" userId="S::emily@tomowork.org::07b7bf24-8170-484d-97e7-99e02b21749b" providerId="AD" clId="Web-{3A18ADAC-B9C2-4F81-922C-C934515DCB64}" dt="2023-03-31T05:39:37.151" v="52"/>
          <ac:cxnSpMkLst>
            <pc:docMk/>
            <pc:sldMk cId="1813027519" sldId="279"/>
            <ac:cxnSpMk id="20" creationId="{55816FD0-FCDB-A7A5-25D5-0E58905151EF}"/>
          </ac:cxnSpMkLst>
        </pc:cxnChg>
        <pc:cxnChg chg="del">
          <ac:chgData name="Emily Chain" userId="S::emily@tomowork.org::07b7bf24-8170-484d-97e7-99e02b21749b" providerId="AD" clId="Web-{3A18ADAC-B9C2-4F81-922C-C934515DCB64}" dt="2023-03-31T05:39:36.057" v="44"/>
          <ac:cxnSpMkLst>
            <pc:docMk/>
            <pc:sldMk cId="1813027519" sldId="279"/>
            <ac:cxnSpMk id="21" creationId="{352F48D1-7869-2C8F-32A4-0A04196F1CE9}"/>
          </ac:cxnSpMkLst>
        </pc:cxnChg>
        <pc:cxnChg chg="del">
          <ac:chgData name="Emily Chain" userId="S::emily@tomowork.org::07b7bf24-8170-484d-97e7-99e02b21749b" providerId="AD" clId="Web-{3A18ADAC-B9C2-4F81-922C-C934515DCB64}" dt="2023-03-31T05:39:36.057" v="43"/>
          <ac:cxnSpMkLst>
            <pc:docMk/>
            <pc:sldMk cId="1813027519" sldId="279"/>
            <ac:cxnSpMk id="22" creationId="{446473B8-4A2B-7BC8-73BA-8787BD354446}"/>
          </ac:cxnSpMkLst>
        </pc:cxnChg>
        <pc:cxnChg chg="del">
          <ac:chgData name="Emily Chain" userId="S::emily@tomowork.org::07b7bf24-8170-484d-97e7-99e02b21749b" providerId="AD" clId="Web-{3A18ADAC-B9C2-4F81-922C-C934515DCB64}" dt="2023-03-31T05:39:36.057" v="42"/>
          <ac:cxnSpMkLst>
            <pc:docMk/>
            <pc:sldMk cId="1813027519" sldId="279"/>
            <ac:cxnSpMk id="23" creationId="{F77B1E5B-4998-7E54-C2A3-4C81326FA33A}"/>
          </ac:cxnSpMkLst>
        </pc:cxnChg>
        <pc:cxnChg chg="del">
          <ac:chgData name="Emily Chain" userId="S::emily@tomowork.org::07b7bf24-8170-484d-97e7-99e02b21749b" providerId="AD" clId="Web-{3A18ADAC-B9C2-4F81-922C-C934515DCB64}" dt="2023-03-31T05:39:36.057" v="41"/>
          <ac:cxnSpMkLst>
            <pc:docMk/>
            <pc:sldMk cId="1813027519" sldId="279"/>
            <ac:cxnSpMk id="24" creationId="{D3715371-1D71-67F6-7A06-3AE100478465}"/>
          </ac:cxnSpMkLst>
        </pc:cxnChg>
        <pc:cxnChg chg="del">
          <ac:chgData name="Emily Chain" userId="S::emily@tomowork.org::07b7bf24-8170-484d-97e7-99e02b21749b" providerId="AD" clId="Web-{3A18ADAC-B9C2-4F81-922C-C934515DCB64}" dt="2023-03-31T05:39:36.057" v="40"/>
          <ac:cxnSpMkLst>
            <pc:docMk/>
            <pc:sldMk cId="1813027519" sldId="279"/>
            <ac:cxnSpMk id="25" creationId="{B87D200F-30FB-C4EA-97CF-4E60B8D22C41}"/>
          </ac:cxnSpMkLst>
        </pc:cxnChg>
        <pc:cxnChg chg="del">
          <ac:chgData name="Emily Chain" userId="S::emily@tomowork.org::07b7bf24-8170-484d-97e7-99e02b21749b" providerId="AD" clId="Web-{3A18ADAC-B9C2-4F81-922C-C934515DCB64}" dt="2023-03-31T05:39:36.057" v="39"/>
          <ac:cxnSpMkLst>
            <pc:docMk/>
            <pc:sldMk cId="1813027519" sldId="279"/>
            <ac:cxnSpMk id="26" creationId="{E1957B85-F698-D454-83FE-DC6AEC60245B}"/>
          </ac:cxnSpMkLst>
        </pc:cxnChg>
        <pc:cxnChg chg="del">
          <ac:chgData name="Emily Chain" userId="S::emily@tomowork.org::07b7bf24-8170-484d-97e7-99e02b21749b" providerId="AD" clId="Web-{3A18ADAC-B9C2-4F81-922C-C934515DCB64}" dt="2023-03-31T05:39:36.057" v="38"/>
          <ac:cxnSpMkLst>
            <pc:docMk/>
            <pc:sldMk cId="1813027519" sldId="279"/>
            <ac:cxnSpMk id="27" creationId="{60686BE4-47EA-8207-ED57-910E6515F3B9}"/>
          </ac:cxnSpMkLst>
        </pc:cxnChg>
        <pc:cxnChg chg="add">
          <ac:chgData name="Emily Chain" userId="S::emily@tomowork.org::07b7bf24-8170-484d-97e7-99e02b21749b" providerId="AD" clId="Web-{3A18ADAC-B9C2-4F81-922C-C934515DCB64}" dt="2023-03-31T05:39:37.166" v="53"/>
          <ac:cxnSpMkLst>
            <pc:docMk/>
            <pc:sldMk cId="1813027519" sldId="279"/>
            <ac:cxnSpMk id="34" creationId="{25043ED3-533A-BE08-E49D-99B1BF8EBCD0}"/>
          </ac:cxnSpMkLst>
        </pc:cxnChg>
        <pc:cxnChg chg="add">
          <ac:chgData name="Emily Chain" userId="S::emily@tomowork.org::07b7bf24-8170-484d-97e7-99e02b21749b" providerId="AD" clId="Web-{3A18ADAC-B9C2-4F81-922C-C934515DCB64}" dt="2023-03-31T05:39:37.166" v="54"/>
          <ac:cxnSpMkLst>
            <pc:docMk/>
            <pc:sldMk cId="1813027519" sldId="279"/>
            <ac:cxnSpMk id="37" creationId="{A5F07CD7-D3E2-CB28-B75E-0475D66E0034}"/>
          </ac:cxnSpMkLst>
        </pc:cxnChg>
        <pc:cxnChg chg="add">
          <ac:chgData name="Emily Chain" userId="S::emily@tomowork.org::07b7bf24-8170-484d-97e7-99e02b21749b" providerId="AD" clId="Web-{3A18ADAC-B9C2-4F81-922C-C934515DCB64}" dt="2023-03-31T05:39:37.182" v="55"/>
          <ac:cxnSpMkLst>
            <pc:docMk/>
            <pc:sldMk cId="1813027519" sldId="279"/>
            <ac:cxnSpMk id="40" creationId="{8B78D500-F697-0988-CAE3-78D04E129A58}"/>
          </ac:cxnSpMkLst>
        </pc:cxnChg>
        <pc:cxnChg chg="add">
          <ac:chgData name="Emily Chain" userId="S::emily@tomowork.org::07b7bf24-8170-484d-97e7-99e02b21749b" providerId="AD" clId="Web-{3A18ADAC-B9C2-4F81-922C-C934515DCB64}" dt="2023-03-31T05:39:37.198" v="56"/>
          <ac:cxnSpMkLst>
            <pc:docMk/>
            <pc:sldMk cId="1813027519" sldId="279"/>
            <ac:cxnSpMk id="42" creationId="{02675C4C-4B15-8F20-5765-48C9AB9AB5EC}"/>
          </ac:cxnSpMkLst>
        </pc:cxnChg>
        <pc:cxnChg chg="del">
          <ac:chgData name="Emily Chain" userId="S::emily@tomowork.org::07b7bf24-8170-484d-97e7-99e02b21749b" providerId="AD" clId="Web-{3A18ADAC-B9C2-4F81-922C-C934515DCB64}" dt="2023-03-31T05:39:36.041" v="34"/>
          <ac:cxnSpMkLst>
            <pc:docMk/>
            <pc:sldMk cId="1813027519" sldId="279"/>
            <ac:cxnSpMk id="44" creationId="{795FF487-994D-97A3-D6A3-1F9375497C04}"/>
          </ac:cxnSpMkLst>
        </pc:cxnChg>
        <pc:cxnChg chg="add">
          <ac:chgData name="Emily Chain" userId="S::emily@tomowork.org::07b7bf24-8170-484d-97e7-99e02b21749b" providerId="AD" clId="Web-{3A18ADAC-B9C2-4F81-922C-C934515DCB64}" dt="2023-03-31T05:39:37.198" v="57"/>
          <ac:cxnSpMkLst>
            <pc:docMk/>
            <pc:sldMk cId="1813027519" sldId="279"/>
            <ac:cxnSpMk id="46" creationId="{3E96F359-363B-49A4-3778-B538E2CA9A2B}"/>
          </ac:cxnSpMkLst>
        </pc:cxnChg>
        <pc:cxnChg chg="add">
          <ac:chgData name="Emily Chain" userId="S::emily@tomowork.org::07b7bf24-8170-484d-97e7-99e02b21749b" providerId="AD" clId="Web-{3A18ADAC-B9C2-4F81-922C-C934515DCB64}" dt="2023-03-31T05:39:37.213" v="58"/>
          <ac:cxnSpMkLst>
            <pc:docMk/>
            <pc:sldMk cId="1813027519" sldId="279"/>
            <ac:cxnSpMk id="48" creationId="{FF647DC4-F093-9481-D22E-988194E7F3F3}"/>
          </ac:cxnSpMkLst>
        </pc:cxnChg>
        <pc:cxnChg chg="add">
          <ac:chgData name="Emily Chain" userId="S::emily@tomowork.org::07b7bf24-8170-484d-97e7-99e02b21749b" providerId="AD" clId="Web-{3A18ADAC-B9C2-4F81-922C-C934515DCB64}" dt="2023-03-31T05:39:37.213" v="59"/>
          <ac:cxnSpMkLst>
            <pc:docMk/>
            <pc:sldMk cId="1813027519" sldId="279"/>
            <ac:cxnSpMk id="50" creationId="{97ED2E66-6F48-C57F-7195-71390AC2C481}"/>
          </ac:cxnSpMkLst>
        </pc:cxnChg>
        <pc:cxnChg chg="add">
          <ac:chgData name="Emily Chain" userId="S::emily@tomowork.org::07b7bf24-8170-484d-97e7-99e02b21749b" providerId="AD" clId="Web-{3A18ADAC-B9C2-4F81-922C-C934515DCB64}" dt="2023-03-31T05:39:37.229" v="60"/>
          <ac:cxnSpMkLst>
            <pc:docMk/>
            <pc:sldMk cId="1813027519" sldId="279"/>
            <ac:cxnSpMk id="52" creationId="{17088922-412A-06F6-4BFB-613A88741DA1}"/>
          </ac:cxnSpMkLst>
        </pc:cxnChg>
        <pc:cxnChg chg="add">
          <ac:chgData name="Emily Chain" userId="S::emily@tomowork.org::07b7bf24-8170-484d-97e7-99e02b21749b" providerId="AD" clId="Web-{3A18ADAC-B9C2-4F81-922C-C934515DCB64}" dt="2023-03-31T05:39:37.245" v="61"/>
          <ac:cxnSpMkLst>
            <pc:docMk/>
            <pc:sldMk cId="1813027519" sldId="279"/>
            <ac:cxnSpMk id="54" creationId="{9EB36A2C-7282-638F-FFE7-E174405BDD78}"/>
          </ac:cxnSpMkLst>
        </pc:cxnChg>
        <pc:cxnChg chg="add">
          <ac:chgData name="Emily Chain" userId="S::emily@tomowork.org::07b7bf24-8170-484d-97e7-99e02b21749b" providerId="AD" clId="Web-{3A18ADAC-B9C2-4F81-922C-C934515DCB64}" dt="2023-03-31T05:39:37.291" v="65"/>
          <ac:cxnSpMkLst>
            <pc:docMk/>
            <pc:sldMk cId="1813027519" sldId="279"/>
            <ac:cxnSpMk id="62" creationId="{4492F7B5-3FAF-944C-BF8E-CD909FFBE1A6}"/>
          </ac:cxnSpMkLst>
        </pc:cxnChg>
        <pc:cxnChg chg="add">
          <ac:chgData name="Emily Chain" userId="S::emily@tomowork.org::07b7bf24-8170-484d-97e7-99e02b21749b" providerId="AD" clId="Web-{3A18ADAC-B9C2-4F81-922C-C934515DCB64}" dt="2023-03-31T05:39:37.323" v="68"/>
          <ac:cxnSpMkLst>
            <pc:docMk/>
            <pc:sldMk cId="1813027519" sldId="279"/>
            <ac:cxnSpMk id="68" creationId="{11DFEB25-0F12-6C04-5543-BAA0B4881990}"/>
          </ac:cxnSpMkLst>
        </pc:cxnChg>
      </pc:sldChg>
      <pc:sldChg chg="addSp modSp">
        <pc:chgData name="Emily Chain" userId="S::emily@tomowork.org::07b7bf24-8170-484d-97e7-99e02b21749b" providerId="AD" clId="Web-{3A18ADAC-B9C2-4F81-922C-C934515DCB64}" dt="2023-03-31T05:46:47.105" v="200" actId="20577"/>
        <pc:sldMkLst>
          <pc:docMk/>
          <pc:sldMk cId="3454546980" sldId="280"/>
        </pc:sldMkLst>
        <pc:spChg chg="mod">
          <ac:chgData name="Emily Chain" userId="S::emily@tomowork.org::07b7bf24-8170-484d-97e7-99e02b21749b" providerId="AD" clId="Web-{3A18ADAC-B9C2-4F81-922C-C934515DCB64}" dt="2023-03-31T05:46:47.105" v="200" actId="20577"/>
          <ac:spMkLst>
            <pc:docMk/>
            <pc:sldMk cId="3454546980" sldId="280"/>
            <ac:spMk id="4" creationId="{BF82E5B4-0C63-0924-7B3D-71F799533F3A}"/>
          </ac:spMkLst>
        </pc:spChg>
        <pc:spChg chg="mod">
          <ac:chgData name="Emily Chain" userId="S::emily@tomowork.org::07b7bf24-8170-484d-97e7-99e02b21749b" providerId="AD" clId="Web-{3A18ADAC-B9C2-4F81-922C-C934515DCB64}" dt="2023-03-31T05:39:20.994" v="31" actId="1076"/>
          <ac:spMkLst>
            <pc:docMk/>
            <pc:sldMk cId="3454546980" sldId="280"/>
            <ac:spMk id="28" creationId="{2A9845B4-5048-8DD2-827B-59A2EA3C577C}"/>
          </ac:spMkLst>
        </pc:spChg>
        <pc:spChg chg="mod">
          <ac:chgData name="Emily Chain" userId="S::emily@tomowork.org::07b7bf24-8170-484d-97e7-99e02b21749b" providerId="AD" clId="Web-{3A18ADAC-B9C2-4F81-922C-C934515DCB64}" dt="2023-03-31T05:37:41.725" v="14" actId="1076"/>
          <ac:spMkLst>
            <pc:docMk/>
            <pc:sldMk cId="3454546980" sldId="280"/>
            <ac:spMk id="29" creationId="{1F4AE69B-E698-CE2D-C21F-9CF7D2DA0B95}"/>
          </ac:spMkLst>
        </pc:spChg>
        <pc:picChg chg="mod">
          <ac:chgData name="Emily Chain" userId="S::emily@tomowork.org::07b7bf24-8170-484d-97e7-99e02b21749b" providerId="AD" clId="Web-{3A18ADAC-B9C2-4F81-922C-C934515DCB64}" dt="2023-03-31T05:38:22.679" v="23" actId="1076"/>
          <ac:picMkLst>
            <pc:docMk/>
            <pc:sldMk cId="3454546980" sldId="280"/>
            <ac:picMk id="43" creationId="{7A648B1F-0564-87DA-621A-C74AC4A586C2}"/>
          </ac:picMkLst>
        </pc:picChg>
        <pc:cxnChg chg="add mod">
          <ac:chgData name="Emily Chain" userId="S::emily@tomowork.org::07b7bf24-8170-484d-97e7-99e02b21749b" providerId="AD" clId="Web-{3A18ADAC-B9C2-4F81-922C-C934515DCB64}" dt="2023-03-31T05:39:04.821" v="30" actId="14100"/>
          <ac:cxnSpMkLst>
            <pc:docMk/>
            <pc:sldMk cId="3454546980" sldId="280"/>
            <ac:cxnSpMk id="2" creationId="{42CC561A-6D7E-0DCF-BDC6-D2EB1F3086C8}"/>
          </ac:cxnSpMkLst>
        </pc:cxnChg>
        <pc:cxnChg chg="mod">
          <ac:chgData name="Emily Chain" userId="S::emily@tomowork.org::07b7bf24-8170-484d-97e7-99e02b21749b" providerId="AD" clId="Web-{3A18ADAC-B9C2-4F81-922C-C934515DCB64}" dt="2023-03-31T05:38:05.882" v="18" actId="14100"/>
          <ac:cxnSpMkLst>
            <pc:docMk/>
            <pc:sldMk cId="3454546980" sldId="280"/>
            <ac:cxnSpMk id="26" creationId="{E1957B85-F698-D454-83FE-DC6AEC60245B}"/>
          </ac:cxnSpMkLst>
        </pc:cxnChg>
        <pc:cxnChg chg="mod">
          <ac:chgData name="Emily Chain" userId="S::emily@tomowork.org::07b7bf24-8170-484d-97e7-99e02b21749b" providerId="AD" clId="Web-{3A18ADAC-B9C2-4F81-922C-C934515DCB64}" dt="2023-03-31T05:38:46.680" v="26" actId="14100"/>
          <ac:cxnSpMkLst>
            <pc:docMk/>
            <pc:sldMk cId="3454546980" sldId="280"/>
            <ac:cxnSpMk id="27" creationId="{60686BE4-47EA-8207-ED57-910E6515F3B9}"/>
          </ac:cxnSpMkLst>
        </pc:cxnChg>
      </pc:sldChg>
      <pc:sldChg chg="modSp">
        <pc:chgData name="Emily Chain" userId="S::emily@tomowork.org::07b7bf24-8170-484d-97e7-99e02b21749b" providerId="AD" clId="Web-{3A18ADAC-B9C2-4F81-922C-C934515DCB64}" dt="2023-03-31T05:37:07.098" v="8" actId="20577"/>
        <pc:sldMkLst>
          <pc:docMk/>
          <pc:sldMk cId="1859218632" sldId="284"/>
        </pc:sldMkLst>
        <pc:spChg chg="mod">
          <ac:chgData name="Emily Chain" userId="S::emily@tomowork.org::07b7bf24-8170-484d-97e7-99e02b21749b" providerId="AD" clId="Web-{3A18ADAC-B9C2-4F81-922C-C934515DCB64}" dt="2023-03-31T05:36:38.457" v="7" actId="1076"/>
          <ac:spMkLst>
            <pc:docMk/>
            <pc:sldMk cId="1859218632" sldId="284"/>
            <ac:spMk id="7" creationId="{F82A2423-27D0-9C77-0863-26F9E350DF57}"/>
          </ac:spMkLst>
        </pc:spChg>
        <pc:spChg chg="mod">
          <ac:chgData name="Emily Chain" userId="S::emily@tomowork.org::07b7bf24-8170-484d-97e7-99e02b21749b" providerId="AD" clId="Web-{3A18ADAC-B9C2-4F81-922C-C934515DCB64}" dt="2023-03-31T05:37:07.098" v="8" actId="20577"/>
          <ac:spMkLst>
            <pc:docMk/>
            <pc:sldMk cId="1859218632" sldId="284"/>
            <ac:spMk id="9" creationId="{8B2EE641-E495-26D3-FF19-3426AC7461E4}"/>
          </ac:spMkLst>
        </pc:spChg>
        <pc:spChg chg="mod">
          <ac:chgData name="Emily Chain" userId="S::emily@tomowork.org::07b7bf24-8170-484d-97e7-99e02b21749b" providerId="AD" clId="Web-{3A18ADAC-B9C2-4F81-922C-C934515DCB64}" dt="2023-03-31T05:36:23.050" v="0" actId="1076"/>
          <ac:spMkLst>
            <pc:docMk/>
            <pc:sldMk cId="1859218632" sldId="284"/>
            <ac:spMk id="29" creationId="{34465434-5312-1E72-5490-AFECE5C721D6}"/>
          </ac:spMkLst>
        </pc:spChg>
        <pc:cxnChg chg="mod">
          <ac:chgData name="Emily Chain" userId="S::emily@tomowork.org::07b7bf24-8170-484d-97e7-99e02b21749b" providerId="AD" clId="Web-{3A18ADAC-B9C2-4F81-922C-C934515DCB64}" dt="2023-03-31T05:36:34.003" v="6" actId="14100"/>
          <ac:cxnSpMkLst>
            <pc:docMk/>
            <pc:sldMk cId="1859218632" sldId="284"/>
            <ac:cxnSpMk id="16" creationId="{FE58AF43-08C7-2A1F-BC1C-A44135E5E761}"/>
          </ac:cxnSpMkLst>
        </pc:cxnChg>
      </pc:sldChg>
    </pc:docChg>
  </pc:docChgLst>
  <pc:docChgLst>
    <pc:chgData name="Emily Chain" userId="S::emily@tomowork.org::07b7bf24-8170-484d-97e7-99e02b21749b" providerId="AD" clId="Web-{E2CEEE43-0544-46C1-A816-03B8E8690D79}"/>
    <pc:docChg chg="modSld">
      <pc:chgData name="Emily Chain" userId="S::emily@tomowork.org::07b7bf24-8170-484d-97e7-99e02b21749b" providerId="AD" clId="Web-{E2CEEE43-0544-46C1-A816-03B8E8690D79}" dt="2023-03-28T03:50:23.994" v="5" actId="1076"/>
      <pc:docMkLst>
        <pc:docMk/>
      </pc:docMkLst>
      <pc:sldChg chg="modSp">
        <pc:chgData name="Emily Chain" userId="S::emily@tomowork.org::07b7bf24-8170-484d-97e7-99e02b21749b" providerId="AD" clId="Web-{E2CEEE43-0544-46C1-A816-03B8E8690D79}" dt="2023-03-28T03:50:23.994" v="5" actId="1076"/>
        <pc:sldMkLst>
          <pc:docMk/>
          <pc:sldMk cId="88981467" sldId="258"/>
        </pc:sldMkLst>
        <pc:spChg chg="mod">
          <ac:chgData name="Emily Chain" userId="S::emily@tomowork.org::07b7bf24-8170-484d-97e7-99e02b21749b" providerId="AD" clId="Web-{E2CEEE43-0544-46C1-A816-03B8E8690D79}" dt="2023-03-28T03:50:23.994" v="5" actId="1076"/>
          <ac:spMkLst>
            <pc:docMk/>
            <pc:sldMk cId="88981467" sldId="258"/>
            <ac:spMk id="8" creationId="{7178DA43-0DDF-6646-9457-B7343BB63FE4}"/>
          </ac:spMkLst>
        </pc:spChg>
      </pc:sldChg>
    </pc:docChg>
  </pc:docChgLst>
  <pc:docChgLst>
    <pc:chgData name="Pepper See" userId="05fa344e-dd87-4cdf-aa40-0b65d025c22e" providerId="ADAL" clId="{D3C8DCCF-3E5F-9F45-9C42-C4DF8BBF908C}"/>
    <pc:docChg chg="undo custSel addSld modSld sldOrd">
      <pc:chgData name="Pepper See" userId="05fa344e-dd87-4cdf-aa40-0b65d025c22e" providerId="ADAL" clId="{D3C8DCCF-3E5F-9F45-9C42-C4DF8BBF908C}" dt="2023-03-30T03:34:44.796" v="268" actId="14100"/>
      <pc:docMkLst>
        <pc:docMk/>
      </pc:docMkLst>
      <pc:sldChg chg="modSp mod">
        <pc:chgData name="Pepper See" userId="05fa344e-dd87-4cdf-aa40-0b65d025c22e" providerId="ADAL" clId="{D3C8DCCF-3E5F-9F45-9C42-C4DF8BBF908C}" dt="2023-03-29T06:55:16.883" v="1" actId="20577"/>
        <pc:sldMkLst>
          <pc:docMk/>
          <pc:sldMk cId="1958739274" sldId="256"/>
        </pc:sldMkLst>
        <pc:spChg chg="mod">
          <ac:chgData name="Pepper See" userId="05fa344e-dd87-4cdf-aa40-0b65d025c22e" providerId="ADAL" clId="{D3C8DCCF-3E5F-9F45-9C42-C4DF8BBF908C}" dt="2023-03-29T06:55:16.883" v="1" actId="20577"/>
          <ac:spMkLst>
            <pc:docMk/>
            <pc:sldMk cId="1958739274" sldId="256"/>
            <ac:spMk id="2" creationId="{01B7583D-AF69-A9F3-DE4F-7B4A7640B3DB}"/>
          </ac:spMkLst>
        </pc:spChg>
      </pc:sldChg>
      <pc:sldChg chg="modSp mod">
        <pc:chgData name="Pepper See" userId="05fa344e-dd87-4cdf-aa40-0b65d025c22e" providerId="ADAL" clId="{D3C8DCCF-3E5F-9F45-9C42-C4DF8BBF908C}" dt="2023-03-29T07:10:42.901" v="217" actId="20577"/>
        <pc:sldMkLst>
          <pc:docMk/>
          <pc:sldMk cId="3192410478" sldId="257"/>
        </pc:sldMkLst>
        <pc:spChg chg="mod">
          <ac:chgData name="Pepper See" userId="05fa344e-dd87-4cdf-aa40-0b65d025c22e" providerId="ADAL" clId="{D3C8DCCF-3E5F-9F45-9C42-C4DF8BBF908C}" dt="2023-03-29T06:55:49.327" v="20" actId="20577"/>
          <ac:spMkLst>
            <pc:docMk/>
            <pc:sldMk cId="3192410478" sldId="257"/>
            <ac:spMk id="2" creationId="{F0FEA838-745F-A8B0-6EBC-E26D6942B1F7}"/>
          </ac:spMkLst>
        </pc:spChg>
        <pc:spChg chg="mod">
          <ac:chgData name="Pepper See" userId="05fa344e-dd87-4cdf-aa40-0b65d025c22e" providerId="ADAL" clId="{D3C8DCCF-3E5F-9F45-9C42-C4DF8BBF908C}" dt="2023-03-29T07:04:26.633" v="135" actId="20577"/>
          <ac:spMkLst>
            <pc:docMk/>
            <pc:sldMk cId="3192410478" sldId="257"/>
            <ac:spMk id="5" creationId="{36BA3CDD-0568-9A4B-97F2-C7F63FF61279}"/>
          </ac:spMkLst>
        </pc:spChg>
        <pc:graphicFrameChg chg="mod modGraphic">
          <ac:chgData name="Pepper See" userId="05fa344e-dd87-4cdf-aa40-0b65d025c22e" providerId="ADAL" clId="{D3C8DCCF-3E5F-9F45-9C42-C4DF8BBF908C}" dt="2023-03-29T07:10:42.901" v="217" actId="20577"/>
          <ac:graphicFrameMkLst>
            <pc:docMk/>
            <pc:sldMk cId="3192410478" sldId="257"/>
            <ac:graphicFrameMk id="3" creationId="{00E38648-255C-A79D-2ECB-C22CB830CE4B}"/>
          </ac:graphicFrameMkLst>
        </pc:graphicFrameChg>
      </pc:sldChg>
      <pc:sldChg chg="mod ord modShow">
        <pc:chgData name="Pepper See" userId="05fa344e-dd87-4cdf-aa40-0b65d025c22e" providerId="ADAL" clId="{D3C8DCCF-3E5F-9F45-9C42-C4DF8BBF908C}" dt="2023-03-29T07:15:49.905" v="220" actId="20578"/>
        <pc:sldMkLst>
          <pc:docMk/>
          <pc:sldMk cId="962716098" sldId="274"/>
        </pc:sldMkLst>
      </pc:sldChg>
      <pc:sldChg chg="mod modShow">
        <pc:chgData name="Pepper See" userId="05fa344e-dd87-4cdf-aa40-0b65d025c22e" providerId="ADAL" clId="{D3C8DCCF-3E5F-9F45-9C42-C4DF8BBF908C}" dt="2023-03-29T07:00:52.712" v="97" actId="729"/>
        <pc:sldMkLst>
          <pc:docMk/>
          <pc:sldMk cId="392654179" sldId="275"/>
        </pc:sldMkLst>
      </pc:sldChg>
      <pc:sldChg chg="mod modShow">
        <pc:chgData name="Pepper See" userId="05fa344e-dd87-4cdf-aa40-0b65d025c22e" providerId="ADAL" clId="{D3C8DCCF-3E5F-9F45-9C42-C4DF8BBF908C}" dt="2023-03-29T07:00:52.712" v="97" actId="729"/>
        <pc:sldMkLst>
          <pc:docMk/>
          <pc:sldMk cId="421691623" sldId="276"/>
        </pc:sldMkLst>
      </pc:sldChg>
      <pc:sldChg chg="add">
        <pc:chgData name="Pepper See" userId="05fa344e-dd87-4cdf-aa40-0b65d025c22e" providerId="ADAL" clId="{D3C8DCCF-3E5F-9F45-9C42-C4DF8BBF908C}" dt="2023-03-29T07:14:29.091" v="218"/>
        <pc:sldMkLst>
          <pc:docMk/>
          <pc:sldMk cId="2869158203" sldId="277"/>
        </pc:sldMkLst>
      </pc:sldChg>
      <pc:sldChg chg="addSp modSp new mod">
        <pc:chgData name="Pepper See" userId="05fa344e-dd87-4cdf-aa40-0b65d025c22e" providerId="ADAL" clId="{D3C8DCCF-3E5F-9F45-9C42-C4DF8BBF908C}" dt="2023-03-30T03:34:44.796" v="268" actId="14100"/>
        <pc:sldMkLst>
          <pc:docMk/>
          <pc:sldMk cId="346908230" sldId="278"/>
        </pc:sldMkLst>
        <pc:spChg chg="mod">
          <ac:chgData name="Pepper See" userId="05fa344e-dd87-4cdf-aa40-0b65d025c22e" providerId="ADAL" clId="{D3C8DCCF-3E5F-9F45-9C42-C4DF8BBF908C}" dt="2023-03-30T03:34:44.796" v="268" actId="14100"/>
          <ac:spMkLst>
            <pc:docMk/>
            <pc:sldMk cId="346908230" sldId="278"/>
            <ac:spMk id="2" creationId="{23C257A9-9527-DE45-A745-ED7AEFEA8A48}"/>
          </ac:spMkLst>
        </pc:spChg>
        <pc:picChg chg="add mod">
          <ac:chgData name="Pepper See" userId="05fa344e-dd87-4cdf-aa40-0b65d025c22e" providerId="ADAL" clId="{D3C8DCCF-3E5F-9F45-9C42-C4DF8BBF908C}" dt="2023-03-30T03:34:06.725" v="261" actId="1076"/>
          <ac:picMkLst>
            <pc:docMk/>
            <pc:sldMk cId="346908230" sldId="278"/>
            <ac:picMk id="4" creationId="{55F44A6C-F874-304A-BFB3-D33E6DE809E1}"/>
          </ac:picMkLst>
        </pc:picChg>
        <pc:picChg chg="add mod">
          <ac:chgData name="Pepper See" userId="05fa344e-dd87-4cdf-aa40-0b65d025c22e" providerId="ADAL" clId="{D3C8DCCF-3E5F-9F45-9C42-C4DF8BBF908C}" dt="2023-03-30T03:34:23.225" v="267" actId="1076"/>
          <ac:picMkLst>
            <pc:docMk/>
            <pc:sldMk cId="346908230" sldId="278"/>
            <ac:picMk id="6" creationId="{1D5FB097-4267-DE4E-9AE4-9AFB435A43F2}"/>
          </ac:picMkLst>
        </pc:picChg>
      </pc:sldChg>
    </pc:docChg>
  </pc:docChgLst>
  <pc:docChgLst>
    <pc:chgData name="Momota Makito" userId="e5ebf43f-a0a5-4c77-8f9b-f88927b13b4e" providerId="ADAL" clId="{9D5334F3-8B8C-4098-BA6F-A1EAC2AFE416}"/>
    <pc:docChg chg="modSld">
      <pc:chgData name="Momota Makito" userId="e5ebf43f-a0a5-4c77-8f9b-f88927b13b4e" providerId="ADAL" clId="{9D5334F3-8B8C-4098-BA6F-A1EAC2AFE416}" dt="2023-04-10T08:21:08.472" v="11" actId="6549"/>
      <pc:docMkLst>
        <pc:docMk/>
      </pc:docMkLst>
      <pc:sldChg chg="modSp mod">
        <pc:chgData name="Momota Makito" userId="e5ebf43f-a0a5-4c77-8f9b-f88927b13b4e" providerId="ADAL" clId="{9D5334F3-8B8C-4098-BA6F-A1EAC2AFE416}" dt="2023-04-10T08:21:08.472" v="11" actId="6549"/>
        <pc:sldMkLst>
          <pc:docMk/>
          <pc:sldMk cId="3192410478" sldId="257"/>
        </pc:sldMkLst>
        <pc:graphicFrameChg chg="modGraphic">
          <ac:chgData name="Momota Makito" userId="e5ebf43f-a0a5-4c77-8f9b-f88927b13b4e" providerId="ADAL" clId="{9D5334F3-8B8C-4098-BA6F-A1EAC2AFE416}" dt="2023-04-10T08:21:08.472" v="11" actId="6549"/>
          <ac:graphicFrameMkLst>
            <pc:docMk/>
            <pc:sldMk cId="3192410478" sldId="257"/>
            <ac:graphicFrameMk id="3" creationId="{00E38648-255C-A79D-2ECB-C22CB830CE4B}"/>
          </ac:graphicFrameMkLst>
        </pc:graphicFrameChg>
      </pc:sldChg>
    </pc:docChg>
  </pc:docChgLst>
  <pc:docChgLst>
    <pc:chgData name="William Wong" userId="S::william@tomowork.org::667f6241-6e0e-4455-ae5e-4051bd9b8c57" providerId="AD" clId="Web-{3C555D7E-CBD7-A2F7-3032-FE4DC4F097B8}"/>
    <pc:docChg chg="delSld">
      <pc:chgData name="William Wong" userId="S::william@tomowork.org::667f6241-6e0e-4455-ae5e-4051bd9b8c57" providerId="AD" clId="Web-{3C555D7E-CBD7-A2F7-3032-FE4DC4F097B8}" dt="2023-03-29T06:54:21.214" v="0"/>
      <pc:docMkLst>
        <pc:docMk/>
      </pc:docMkLst>
      <pc:sldChg chg="del">
        <pc:chgData name="William Wong" userId="S::william@tomowork.org::667f6241-6e0e-4455-ae5e-4051bd9b8c57" providerId="AD" clId="Web-{3C555D7E-CBD7-A2F7-3032-FE4DC4F097B8}" dt="2023-03-29T06:54:21.214" v="0"/>
        <pc:sldMkLst>
          <pc:docMk/>
          <pc:sldMk cId="0" sldId="272"/>
        </pc:sldMkLst>
      </pc:sldChg>
    </pc:docChg>
  </pc:docChgLst>
  <pc:docChgLst>
    <pc:chgData name="William Wong" userId="S::william@tomowork.org::667f6241-6e0e-4455-ae5e-4051bd9b8c57" providerId="AD" clId="Web-{4CDEB5CA-7B4A-A01D-FCE6-B72518DDC673}"/>
    <pc:docChg chg="addSld delSld modSld">
      <pc:chgData name="William Wong" userId="S::william@tomowork.org::667f6241-6e0e-4455-ae5e-4051bd9b8c57" providerId="AD" clId="Web-{4CDEB5CA-7B4A-A01D-FCE6-B72518DDC673}" dt="2023-04-11T07:56:54.254" v="114"/>
      <pc:docMkLst>
        <pc:docMk/>
      </pc:docMkLst>
      <pc:sldChg chg="addSp delSp modSp">
        <pc:chgData name="William Wong" userId="S::william@tomowork.org::667f6241-6e0e-4455-ae5e-4051bd9b8c57" providerId="AD" clId="Web-{4CDEB5CA-7B4A-A01D-FCE6-B72518DDC673}" dt="2023-04-11T07:56:54.254" v="114"/>
        <pc:sldMkLst>
          <pc:docMk/>
          <pc:sldMk cId="3192410478" sldId="257"/>
        </pc:sldMkLst>
        <pc:spChg chg="mod">
          <ac:chgData name="William Wong" userId="S::william@tomowork.org::667f6241-6e0e-4455-ae5e-4051bd9b8c57" providerId="AD" clId="Web-{4CDEB5CA-7B4A-A01D-FCE6-B72518DDC673}" dt="2023-04-11T07:56:25.660" v="84" actId="20577"/>
          <ac:spMkLst>
            <pc:docMk/>
            <pc:sldMk cId="3192410478" sldId="257"/>
            <ac:spMk id="4" creationId="{322B0E00-4C4B-B13E-DBFF-27F9C3BF71A4}"/>
          </ac:spMkLst>
        </pc:spChg>
        <pc:spChg chg="mod">
          <ac:chgData name="William Wong" userId="S::william@tomowork.org::667f6241-6e0e-4455-ae5e-4051bd9b8c57" providerId="AD" clId="Web-{4CDEB5CA-7B4A-A01D-FCE6-B72518DDC673}" dt="2023-04-11T07:56:40.316" v="86" actId="20577"/>
          <ac:spMkLst>
            <pc:docMk/>
            <pc:sldMk cId="3192410478" sldId="257"/>
            <ac:spMk id="5" creationId="{36BA3CDD-0568-9A4B-97F2-C7F63FF61279}"/>
          </ac:spMkLst>
        </pc:spChg>
        <pc:spChg chg="add del mod">
          <ac:chgData name="William Wong" userId="S::william@tomowork.org::667f6241-6e0e-4455-ae5e-4051bd9b8c57" providerId="AD" clId="Web-{4CDEB5CA-7B4A-A01D-FCE6-B72518DDC673}" dt="2023-04-11T07:47:33.931" v="4"/>
          <ac:spMkLst>
            <pc:docMk/>
            <pc:sldMk cId="3192410478" sldId="257"/>
            <ac:spMk id="6" creationId="{28C6C351-5B35-CDB6-47FC-666E88D7833E}"/>
          </ac:spMkLst>
        </pc:spChg>
        <pc:graphicFrameChg chg="mod modGraphic">
          <ac:chgData name="William Wong" userId="S::william@tomowork.org::667f6241-6e0e-4455-ae5e-4051bd9b8c57" providerId="AD" clId="Web-{4CDEB5CA-7B4A-A01D-FCE6-B72518DDC673}" dt="2023-04-11T07:56:54.254" v="114"/>
          <ac:graphicFrameMkLst>
            <pc:docMk/>
            <pc:sldMk cId="3192410478" sldId="257"/>
            <ac:graphicFrameMk id="3" creationId="{00E38648-255C-A79D-2ECB-C22CB830CE4B}"/>
          </ac:graphicFrameMkLst>
        </pc:graphicFrameChg>
      </pc:sldChg>
      <pc:sldChg chg="addSp delSp modSp new">
        <pc:chgData name="William Wong" userId="S::william@tomowork.org::667f6241-6e0e-4455-ae5e-4051bd9b8c57" providerId="AD" clId="Web-{4CDEB5CA-7B4A-A01D-FCE6-B72518DDC673}" dt="2023-04-11T07:55:55.472" v="78" actId="20577"/>
        <pc:sldMkLst>
          <pc:docMk/>
          <pc:sldMk cId="818427060" sldId="275"/>
        </pc:sldMkLst>
        <pc:spChg chg="del">
          <ac:chgData name="William Wong" userId="S::william@tomowork.org::667f6241-6e0e-4455-ae5e-4051bd9b8c57" providerId="AD" clId="Web-{4CDEB5CA-7B4A-A01D-FCE6-B72518DDC673}" dt="2023-04-11T07:47:38.931" v="6"/>
          <ac:spMkLst>
            <pc:docMk/>
            <pc:sldMk cId="818427060" sldId="275"/>
            <ac:spMk id="2" creationId="{81AD9EA0-7B71-8D48-CDFE-518C8246DC5C}"/>
          </ac:spMkLst>
        </pc:spChg>
        <pc:spChg chg="add mod">
          <ac:chgData name="William Wong" userId="S::william@tomowork.org::667f6241-6e0e-4455-ae5e-4051bd9b8c57" providerId="AD" clId="Web-{4CDEB5CA-7B4A-A01D-FCE6-B72518DDC673}" dt="2023-04-11T07:55:55.472" v="78" actId="20577"/>
          <ac:spMkLst>
            <pc:docMk/>
            <pc:sldMk cId="818427060" sldId="275"/>
            <ac:spMk id="6" creationId="{B125506C-64FC-244E-8503-C1063F2F9CDC}"/>
          </ac:spMkLst>
        </pc:spChg>
        <pc:picChg chg="add mod">
          <ac:chgData name="William Wong" userId="S::william@tomowork.org::667f6241-6e0e-4455-ae5e-4051bd9b8c57" providerId="AD" clId="Web-{4CDEB5CA-7B4A-A01D-FCE6-B72518DDC673}" dt="2023-04-11T07:48:54.651" v="14" actId="1076"/>
          <ac:picMkLst>
            <pc:docMk/>
            <pc:sldMk cId="818427060" sldId="275"/>
            <ac:picMk id="3" creationId="{453EEEF8-FF70-E7E5-F10C-61147801475E}"/>
          </ac:picMkLst>
        </pc:picChg>
        <pc:picChg chg="add del mod">
          <ac:chgData name="William Wong" userId="S::william@tomowork.org::667f6241-6e0e-4455-ae5e-4051bd9b8c57" providerId="AD" clId="Web-{4CDEB5CA-7B4A-A01D-FCE6-B72518DDC673}" dt="2023-04-11T07:50:00.137" v="17"/>
          <ac:picMkLst>
            <pc:docMk/>
            <pc:sldMk cId="818427060" sldId="275"/>
            <ac:picMk id="4" creationId="{2059AEA8-6A72-E30C-5548-EC39D55097DD}"/>
          </ac:picMkLst>
        </pc:picChg>
        <pc:picChg chg="add mod">
          <ac:chgData name="William Wong" userId="S::william@tomowork.org::667f6241-6e0e-4455-ae5e-4051bd9b8c57" providerId="AD" clId="Web-{4CDEB5CA-7B4A-A01D-FCE6-B72518DDC673}" dt="2023-04-11T07:50:10.746" v="22" actId="1076"/>
          <ac:picMkLst>
            <pc:docMk/>
            <pc:sldMk cId="818427060" sldId="275"/>
            <ac:picMk id="5" creationId="{4207FD69-940A-91DF-5129-143A23323F94}"/>
          </ac:picMkLst>
        </pc:picChg>
      </pc:sldChg>
      <pc:sldChg chg="addSp delSp modSp new">
        <pc:chgData name="William Wong" userId="S::william@tomowork.org::667f6241-6e0e-4455-ae5e-4051bd9b8c57" providerId="AD" clId="Web-{4CDEB5CA-7B4A-A01D-FCE6-B72518DDC673}" dt="2023-04-11T07:56:08.003" v="82" actId="20577"/>
        <pc:sldMkLst>
          <pc:docMk/>
          <pc:sldMk cId="278184886" sldId="276"/>
        </pc:sldMkLst>
        <pc:spChg chg="del">
          <ac:chgData name="William Wong" userId="S::william@tomowork.org::667f6241-6e0e-4455-ae5e-4051bd9b8c57" providerId="AD" clId="Web-{4CDEB5CA-7B4A-A01D-FCE6-B72518DDC673}" dt="2023-04-11T07:54:09.751" v="26"/>
          <ac:spMkLst>
            <pc:docMk/>
            <pc:sldMk cId="278184886" sldId="276"/>
            <ac:spMk id="2" creationId="{87CC635D-21D0-A5BF-0295-6C521918B68D}"/>
          </ac:spMkLst>
        </pc:spChg>
        <pc:spChg chg="add mod">
          <ac:chgData name="William Wong" userId="S::william@tomowork.org::667f6241-6e0e-4455-ae5e-4051bd9b8c57" providerId="AD" clId="Web-{4CDEB5CA-7B4A-A01D-FCE6-B72518DDC673}" dt="2023-04-11T07:56:08.003" v="82" actId="20577"/>
          <ac:spMkLst>
            <pc:docMk/>
            <pc:sldMk cId="278184886" sldId="276"/>
            <ac:spMk id="7" creationId="{031F54D7-1022-1970-E7E4-2AD5E48A03D3}"/>
          </ac:spMkLst>
        </pc:spChg>
        <pc:picChg chg="add del mod">
          <ac:chgData name="William Wong" userId="S::william@tomowork.org::667f6241-6e0e-4455-ae5e-4051bd9b8c57" providerId="AD" clId="Web-{4CDEB5CA-7B4A-A01D-FCE6-B72518DDC673}" dt="2023-04-11T07:54:41.658" v="32"/>
          <ac:picMkLst>
            <pc:docMk/>
            <pc:sldMk cId="278184886" sldId="276"/>
            <ac:picMk id="3" creationId="{964187FF-A6F8-B24D-1C57-171B35834063}"/>
          </ac:picMkLst>
        </pc:picChg>
        <pc:picChg chg="add mod">
          <ac:chgData name="William Wong" userId="S::william@tomowork.org::667f6241-6e0e-4455-ae5e-4051bd9b8c57" providerId="AD" clId="Web-{4CDEB5CA-7B4A-A01D-FCE6-B72518DDC673}" dt="2023-04-11T07:54:53.986" v="36" actId="1076"/>
          <ac:picMkLst>
            <pc:docMk/>
            <pc:sldMk cId="278184886" sldId="276"/>
            <ac:picMk id="4" creationId="{3A09DFC0-0A0D-33CA-6E27-5765397BF55E}"/>
          </ac:picMkLst>
        </pc:picChg>
        <pc:picChg chg="add mod">
          <ac:chgData name="William Wong" userId="S::william@tomowork.org::667f6241-6e0e-4455-ae5e-4051bd9b8c57" providerId="AD" clId="Web-{4CDEB5CA-7B4A-A01D-FCE6-B72518DDC673}" dt="2023-04-11T07:55:06.143" v="39" actId="14100"/>
          <ac:picMkLst>
            <pc:docMk/>
            <pc:sldMk cId="278184886" sldId="276"/>
            <ac:picMk id="5" creationId="{6EF410DD-E055-5CC9-883C-A4432D5D5899}"/>
          </ac:picMkLst>
        </pc:picChg>
      </pc:sldChg>
      <pc:sldChg chg="new del">
        <pc:chgData name="William Wong" userId="S::william@tomowork.org::667f6241-6e0e-4455-ae5e-4051bd9b8c57" providerId="AD" clId="Web-{4CDEB5CA-7B4A-A01D-FCE6-B72518DDC673}" dt="2023-04-11T07:54:05.923" v="25"/>
        <pc:sldMkLst>
          <pc:docMk/>
          <pc:sldMk cId="2733401686" sldId="277"/>
        </pc:sldMkLst>
      </pc:sldChg>
    </pc:docChg>
  </pc:docChgLst>
  <pc:docChgLst>
    <pc:chgData name="Emily Chain" userId="S::emily@tomowork.org::07b7bf24-8170-484d-97e7-99e02b21749b" providerId="AD" clId="Web-{83D0A52C-2F30-47F5-93F5-A5A442234EC8}"/>
    <pc:docChg chg="modSld">
      <pc:chgData name="Emily Chain" userId="S::emily@tomowork.org::07b7bf24-8170-484d-97e7-99e02b21749b" providerId="AD" clId="Web-{83D0A52C-2F30-47F5-93F5-A5A442234EC8}" dt="2023-04-25T08:39:07.852" v="9" actId="20577"/>
      <pc:docMkLst>
        <pc:docMk/>
      </pc:docMkLst>
      <pc:sldChg chg="modSp">
        <pc:chgData name="Emily Chain" userId="S::emily@tomowork.org::07b7bf24-8170-484d-97e7-99e02b21749b" providerId="AD" clId="Web-{83D0A52C-2F30-47F5-93F5-A5A442234EC8}" dt="2023-04-25T08:39:07.852" v="9" actId="20577"/>
        <pc:sldMkLst>
          <pc:docMk/>
          <pc:sldMk cId="1873197578" sldId="278"/>
        </pc:sldMkLst>
        <pc:spChg chg="mod">
          <ac:chgData name="Emily Chain" userId="S::emily@tomowork.org::07b7bf24-8170-484d-97e7-99e02b21749b" providerId="AD" clId="Web-{83D0A52C-2F30-47F5-93F5-A5A442234EC8}" dt="2023-04-25T08:39:07.852" v="9" actId="20577"/>
          <ac:spMkLst>
            <pc:docMk/>
            <pc:sldMk cId="1873197578" sldId="278"/>
            <ac:spMk id="4" creationId="{BBC96F13-CBE8-51FB-7261-5816D5B2727B}"/>
          </ac:spMkLst>
        </pc:spChg>
      </pc:sldChg>
    </pc:docChg>
  </pc:docChgLst>
  <pc:docChgLst>
    <pc:chgData name="Pepper See" userId="05fa344e-dd87-4cdf-aa40-0b65d025c22e" providerId="ADAL" clId="{57FC4219-B3AE-654E-B2F8-5606A7A5D089}"/>
    <pc:docChg chg="custSel addSld delSld modSld">
      <pc:chgData name="Pepper See" userId="05fa344e-dd87-4cdf-aa40-0b65d025c22e" providerId="ADAL" clId="{57FC4219-B3AE-654E-B2F8-5606A7A5D089}" dt="2023-04-25T08:03:06.407" v="116" actId="20577"/>
      <pc:docMkLst>
        <pc:docMk/>
      </pc:docMkLst>
      <pc:sldChg chg="modSp mod">
        <pc:chgData name="Pepper See" userId="05fa344e-dd87-4cdf-aa40-0b65d025c22e" providerId="ADAL" clId="{57FC4219-B3AE-654E-B2F8-5606A7A5D089}" dt="2023-04-25T06:40:13.690" v="1" actId="20577"/>
        <pc:sldMkLst>
          <pc:docMk/>
          <pc:sldMk cId="1958739274" sldId="256"/>
        </pc:sldMkLst>
        <pc:spChg chg="mod">
          <ac:chgData name="Pepper See" userId="05fa344e-dd87-4cdf-aa40-0b65d025c22e" providerId="ADAL" clId="{57FC4219-B3AE-654E-B2F8-5606A7A5D089}" dt="2023-04-25T06:40:13.690" v="1" actId="20577"/>
          <ac:spMkLst>
            <pc:docMk/>
            <pc:sldMk cId="1958739274" sldId="256"/>
            <ac:spMk id="2" creationId="{01B7583D-AF69-A9F3-DE4F-7B4A7640B3DB}"/>
          </ac:spMkLst>
        </pc:spChg>
      </pc:sldChg>
      <pc:sldChg chg="modSp mod">
        <pc:chgData name="Pepper See" userId="05fa344e-dd87-4cdf-aa40-0b65d025c22e" providerId="ADAL" clId="{57FC4219-B3AE-654E-B2F8-5606A7A5D089}" dt="2023-04-25T08:03:06.407" v="116" actId="20577"/>
        <pc:sldMkLst>
          <pc:docMk/>
          <pc:sldMk cId="3192410478" sldId="257"/>
        </pc:sldMkLst>
        <pc:spChg chg="mod">
          <ac:chgData name="Pepper See" userId="05fa344e-dd87-4cdf-aa40-0b65d025c22e" providerId="ADAL" clId="{57FC4219-B3AE-654E-B2F8-5606A7A5D089}" dt="2023-04-25T07:19:12.047" v="16" actId="20577"/>
          <ac:spMkLst>
            <pc:docMk/>
            <pc:sldMk cId="3192410478" sldId="257"/>
            <ac:spMk id="2" creationId="{F0FEA838-745F-A8B0-6EBC-E26D6942B1F7}"/>
          </ac:spMkLst>
        </pc:spChg>
        <pc:graphicFrameChg chg="mod modGraphic">
          <ac:chgData name="Pepper See" userId="05fa344e-dd87-4cdf-aa40-0b65d025c22e" providerId="ADAL" clId="{57FC4219-B3AE-654E-B2F8-5606A7A5D089}" dt="2023-04-25T08:03:06.407" v="116" actId="20577"/>
          <ac:graphicFrameMkLst>
            <pc:docMk/>
            <pc:sldMk cId="3192410478" sldId="257"/>
            <ac:graphicFrameMk id="3" creationId="{00E38648-255C-A79D-2ECB-C22CB830CE4B}"/>
          </ac:graphicFrameMkLst>
        </pc:graphicFrameChg>
      </pc:sldChg>
      <pc:sldChg chg="del">
        <pc:chgData name="Pepper See" userId="05fa344e-dd87-4cdf-aa40-0b65d025c22e" providerId="ADAL" clId="{57FC4219-B3AE-654E-B2F8-5606A7A5D089}" dt="2023-04-25T07:18:45.949" v="3" actId="2696"/>
        <pc:sldMkLst>
          <pc:docMk/>
          <pc:sldMk cId="0" sldId="275"/>
        </pc:sldMkLst>
      </pc:sldChg>
      <pc:sldChg chg="del">
        <pc:chgData name="Pepper See" userId="05fa344e-dd87-4cdf-aa40-0b65d025c22e" providerId="ADAL" clId="{57FC4219-B3AE-654E-B2F8-5606A7A5D089}" dt="2023-04-25T07:18:51.987" v="4" actId="2696"/>
        <pc:sldMkLst>
          <pc:docMk/>
          <pc:sldMk cId="3242187755" sldId="276"/>
        </pc:sldMkLst>
      </pc:sldChg>
      <pc:sldChg chg="addSp delSp modSp add mod">
        <pc:chgData name="Pepper See" userId="05fa344e-dd87-4cdf-aa40-0b65d025c22e" providerId="ADAL" clId="{57FC4219-B3AE-654E-B2F8-5606A7A5D089}" dt="2023-04-25T07:21:52.467" v="69" actId="1038"/>
        <pc:sldMkLst>
          <pc:docMk/>
          <pc:sldMk cId="0" sldId="277"/>
        </pc:sldMkLst>
        <pc:spChg chg="add del mod">
          <ac:chgData name="Pepper See" userId="05fa344e-dd87-4cdf-aa40-0b65d025c22e" providerId="ADAL" clId="{57FC4219-B3AE-654E-B2F8-5606A7A5D089}" dt="2023-04-25T07:20:35.970" v="54" actId="478"/>
          <ac:spMkLst>
            <pc:docMk/>
            <pc:sldMk cId="0" sldId="277"/>
            <ac:spMk id="2" creationId="{57E450FF-002E-2642-89C4-1517FC661834}"/>
          </ac:spMkLst>
        </pc:spChg>
        <pc:spChg chg="add mod">
          <ac:chgData name="Pepper See" userId="05fa344e-dd87-4cdf-aa40-0b65d025c22e" providerId="ADAL" clId="{57FC4219-B3AE-654E-B2F8-5606A7A5D089}" dt="2023-04-25T07:21:52.467" v="69" actId="1038"/>
          <ac:spMkLst>
            <pc:docMk/>
            <pc:sldMk cId="0" sldId="277"/>
            <ac:spMk id="3" creationId="{32DB25CE-6DAD-634B-94B0-DE7CD7F6D28E}"/>
          </ac:spMkLst>
        </pc:spChg>
      </pc:sldChg>
    </pc:docChg>
  </pc:docChgLst>
  <pc:docChgLst>
    <pc:chgData name="Emily Chain" userId="S::emily@tomowork.org::07b7bf24-8170-484d-97e7-99e02b21749b" providerId="AD" clId="Web-{D70D7983-4F76-408C-87CD-7BFB6E5554E7}"/>
    <pc:docChg chg="addSld modSld addMainMaster">
      <pc:chgData name="Emily Chain" userId="S::emily@tomowork.org::07b7bf24-8170-484d-97e7-99e02b21749b" providerId="AD" clId="Web-{D70D7983-4F76-408C-87CD-7BFB6E5554E7}" dt="2023-03-31T05:36:01.391" v="17"/>
      <pc:docMkLst>
        <pc:docMk/>
      </pc:docMkLst>
      <pc:sldChg chg="add">
        <pc:chgData name="Emily Chain" userId="S::emily@tomowork.org::07b7bf24-8170-484d-97e7-99e02b21749b" providerId="AD" clId="Web-{D70D7983-4F76-408C-87CD-7BFB6E5554E7}" dt="2023-03-31T05:34:56.138" v="0"/>
        <pc:sldMkLst>
          <pc:docMk/>
          <pc:sldMk cId="1813027519" sldId="279"/>
        </pc:sldMkLst>
      </pc:sldChg>
      <pc:sldChg chg="add">
        <pc:chgData name="Emily Chain" userId="S::emily@tomowork.org::07b7bf24-8170-484d-97e7-99e02b21749b" providerId="AD" clId="Web-{D70D7983-4F76-408C-87CD-7BFB6E5554E7}" dt="2023-03-31T05:34:56.388" v="1"/>
        <pc:sldMkLst>
          <pc:docMk/>
          <pc:sldMk cId="3454546980" sldId="280"/>
        </pc:sldMkLst>
      </pc:sldChg>
      <pc:sldChg chg="add">
        <pc:chgData name="Emily Chain" userId="S::emily@tomowork.org::07b7bf24-8170-484d-97e7-99e02b21749b" providerId="AD" clId="Web-{D70D7983-4F76-408C-87CD-7BFB6E5554E7}" dt="2023-03-31T05:34:56.560" v="2"/>
        <pc:sldMkLst>
          <pc:docMk/>
          <pc:sldMk cId="2859814806" sldId="281"/>
        </pc:sldMkLst>
      </pc:sldChg>
      <pc:sldChg chg="add">
        <pc:chgData name="Emily Chain" userId="S::emily@tomowork.org::07b7bf24-8170-484d-97e7-99e02b21749b" providerId="AD" clId="Web-{D70D7983-4F76-408C-87CD-7BFB6E5554E7}" dt="2023-03-31T05:34:56.716" v="3"/>
        <pc:sldMkLst>
          <pc:docMk/>
          <pc:sldMk cId="2928440210" sldId="282"/>
        </pc:sldMkLst>
      </pc:sldChg>
      <pc:sldChg chg="add">
        <pc:chgData name="Emily Chain" userId="S::emily@tomowork.org::07b7bf24-8170-484d-97e7-99e02b21749b" providerId="AD" clId="Web-{D70D7983-4F76-408C-87CD-7BFB6E5554E7}" dt="2023-03-31T05:34:56.826" v="4"/>
        <pc:sldMkLst>
          <pc:docMk/>
          <pc:sldMk cId="975366011" sldId="283"/>
        </pc:sldMkLst>
      </pc:sldChg>
      <pc:sldChg chg="modSp add">
        <pc:chgData name="Emily Chain" userId="S::emily@tomowork.org::07b7bf24-8170-484d-97e7-99e02b21749b" providerId="AD" clId="Web-{D70D7983-4F76-408C-87CD-7BFB6E5554E7}" dt="2023-03-31T05:36:01.391" v="17"/>
        <pc:sldMkLst>
          <pc:docMk/>
          <pc:sldMk cId="1859218632" sldId="284"/>
        </pc:sldMkLst>
        <pc:spChg chg="mod">
          <ac:chgData name="Emily Chain" userId="S::emily@tomowork.org::07b7bf24-8170-484d-97e7-99e02b21749b" providerId="AD" clId="Web-{D70D7983-4F76-408C-87CD-7BFB6E5554E7}" dt="2023-03-31T05:36:01.391" v="17"/>
          <ac:spMkLst>
            <pc:docMk/>
            <pc:sldMk cId="1859218632" sldId="284"/>
            <ac:spMk id="29" creationId="{34465434-5312-1E72-5490-AFECE5C721D6}"/>
          </ac:spMkLst>
        </pc:spChg>
      </pc:sldChg>
      <pc:sldMasterChg chg="add addSldLayout">
        <pc:chgData name="Emily Chain" userId="S::emily@tomowork.org::07b7bf24-8170-484d-97e7-99e02b21749b" providerId="AD" clId="Web-{D70D7983-4F76-408C-87CD-7BFB6E5554E7}" dt="2023-03-31T05:34:56.138" v="0"/>
        <pc:sldMasterMkLst>
          <pc:docMk/>
          <pc:sldMasterMk cId="2397652272" sldId="2147483648"/>
        </pc:sldMasterMkLst>
        <pc:sldLayoutChg chg="add">
          <pc:chgData name="Emily Chain" userId="S::emily@tomowork.org::07b7bf24-8170-484d-97e7-99e02b21749b" providerId="AD" clId="Web-{D70D7983-4F76-408C-87CD-7BFB6E5554E7}" dt="2023-03-31T05:34:56.138" v="0"/>
          <pc:sldLayoutMkLst>
            <pc:docMk/>
            <pc:sldMasterMk cId="2397652272" sldId="2147483648"/>
            <pc:sldLayoutMk cId="572654221" sldId="2147483649"/>
          </pc:sldLayoutMkLst>
        </pc:sldLayoutChg>
        <pc:sldLayoutChg chg="add">
          <pc:chgData name="Emily Chain" userId="S::emily@tomowork.org::07b7bf24-8170-484d-97e7-99e02b21749b" providerId="AD" clId="Web-{D70D7983-4F76-408C-87CD-7BFB6E5554E7}" dt="2023-03-31T05:34:56.138" v="0"/>
          <pc:sldLayoutMkLst>
            <pc:docMk/>
            <pc:sldMasterMk cId="2397652272" sldId="2147483648"/>
            <pc:sldLayoutMk cId="690791643" sldId="2147483650"/>
          </pc:sldLayoutMkLst>
        </pc:sldLayoutChg>
        <pc:sldLayoutChg chg="add">
          <pc:chgData name="Emily Chain" userId="S::emily@tomowork.org::07b7bf24-8170-484d-97e7-99e02b21749b" providerId="AD" clId="Web-{D70D7983-4F76-408C-87CD-7BFB6E5554E7}" dt="2023-03-31T05:34:56.138" v="0"/>
          <pc:sldLayoutMkLst>
            <pc:docMk/>
            <pc:sldMasterMk cId="2397652272" sldId="2147483648"/>
            <pc:sldLayoutMk cId="2172529005" sldId="2147483651"/>
          </pc:sldLayoutMkLst>
        </pc:sldLayoutChg>
        <pc:sldLayoutChg chg="add">
          <pc:chgData name="Emily Chain" userId="S::emily@tomowork.org::07b7bf24-8170-484d-97e7-99e02b21749b" providerId="AD" clId="Web-{D70D7983-4F76-408C-87CD-7BFB6E5554E7}" dt="2023-03-31T05:34:56.138" v="0"/>
          <pc:sldLayoutMkLst>
            <pc:docMk/>
            <pc:sldMasterMk cId="2397652272" sldId="2147483648"/>
            <pc:sldLayoutMk cId="4057452341" sldId="2147483652"/>
          </pc:sldLayoutMkLst>
        </pc:sldLayoutChg>
        <pc:sldLayoutChg chg="add">
          <pc:chgData name="Emily Chain" userId="S::emily@tomowork.org::07b7bf24-8170-484d-97e7-99e02b21749b" providerId="AD" clId="Web-{D70D7983-4F76-408C-87CD-7BFB6E5554E7}" dt="2023-03-31T05:34:56.138" v="0"/>
          <pc:sldLayoutMkLst>
            <pc:docMk/>
            <pc:sldMasterMk cId="2397652272" sldId="2147483648"/>
            <pc:sldLayoutMk cId="3045880221" sldId="2147483653"/>
          </pc:sldLayoutMkLst>
        </pc:sldLayoutChg>
        <pc:sldLayoutChg chg="add">
          <pc:chgData name="Emily Chain" userId="S::emily@tomowork.org::07b7bf24-8170-484d-97e7-99e02b21749b" providerId="AD" clId="Web-{D70D7983-4F76-408C-87CD-7BFB6E5554E7}" dt="2023-03-31T05:34:56.138" v="0"/>
          <pc:sldLayoutMkLst>
            <pc:docMk/>
            <pc:sldMasterMk cId="2397652272" sldId="2147483648"/>
            <pc:sldLayoutMk cId="1641173612" sldId="2147483654"/>
          </pc:sldLayoutMkLst>
        </pc:sldLayoutChg>
        <pc:sldLayoutChg chg="add">
          <pc:chgData name="Emily Chain" userId="S::emily@tomowork.org::07b7bf24-8170-484d-97e7-99e02b21749b" providerId="AD" clId="Web-{D70D7983-4F76-408C-87CD-7BFB6E5554E7}" dt="2023-03-31T05:34:56.138" v="0"/>
          <pc:sldLayoutMkLst>
            <pc:docMk/>
            <pc:sldMasterMk cId="2397652272" sldId="2147483648"/>
            <pc:sldLayoutMk cId="3105623216" sldId="2147483655"/>
          </pc:sldLayoutMkLst>
        </pc:sldLayoutChg>
        <pc:sldLayoutChg chg="add">
          <pc:chgData name="Emily Chain" userId="S::emily@tomowork.org::07b7bf24-8170-484d-97e7-99e02b21749b" providerId="AD" clId="Web-{D70D7983-4F76-408C-87CD-7BFB6E5554E7}" dt="2023-03-31T05:34:56.138" v="0"/>
          <pc:sldLayoutMkLst>
            <pc:docMk/>
            <pc:sldMasterMk cId="2397652272" sldId="2147483648"/>
            <pc:sldLayoutMk cId="3681241571" sldId="2147483656"/>
          </pc:sldLayoutMkLst>
        </pc:sldLayoutChg>
        <pc:sldLayoutChg chg="add">
          <pc:chgData name="Emily Chain" userId="S::emily@tomowork.org::07b7bf24-8170-484d-97e7-99e02b21749b" providerId="AD" clId="Web-{D70D7983-4F76-408C-87CD-7BFB6E5554E7}" dt="2023-03-31T05:34:56.138" v="0"/>
          <pc:sldLayoutMkLst>
            <pc:docMk/>
            <pc:sldMasterMk cId="2397652272" sldId="2147483648"/>
            <pc:sldLayoutMk cId="3392364572" sldId="2147483657"/>
          </pc:sldLayoutMkLst>
        </pc:sldLayoutChg>
        <pc:sldLayoutChg chg="add">
          <pc:chgData name="Emily Chain" userId="S::emily@tomowork.org::07b7bf24-8170-484d-97e7-99e02b21749b" providerId="AD" clId="Web-{D70D7983-4F76-408C-87CD-7BFB6E5554E7}" dt="2023-03-31T05:34:56.138" v="0"/>
          <pc:sldLayoutMkLst>
            <pc:docMk/>
            <pc:sldMasterMk cId="2397652272" sldId="2147483648"/>
            <pc:sldLayoutMk cId="1615997906" sldId="2147483658"/>
          </pc:sldLayoutMkLst>
        </pc:sldLayoutChg>
        <pc:sldLayoutChg chg="add">
          <pc:chgData name="Emily Chain" userId="S::emily@tomowork.org::07b7bf24-8170-484d-97e7-99e02b21749b" providerId="AD" clId="Web-{D70D7983-4F76-408C-87CD-7BFB6E5554E7}" dt="2023-03-31T05:34:56.138" v="0"/>
          <pc:sldLayoutMkLst>
            <pc:docMk/>
            <pc:sldMasterMk cId="2397652272" sldId="2147483648"/>
            <pc:sldLayoutMk cId="215062325" sldId="2147483659"/>
          </pc:sldLayoutMkLst>
        </pc:sldLayoutChg>
        <pc:sldLayoutChg chg="add">
          <pc:chgData name="Emily Chain" userId="S::emily@tomowork.org::07b7bf24-8170-484d-97e7-99e02b21749b" providerId="AD" clId="Web-{D70D7983-4F76-408C-87CD-7BFB6E5554E7}" dt="2023-03-31T05:34:56.138" v="0"/>
          <pc:sldLayoutMkLst>
            <pc:docMk/>
            <pc:sldMasterMk cId="2397652272" sldId="2147483648"/>
            <pc:sldLayoutMk cId="1973051220" sldId="2147483672"/>
          </pc:sldLayoutMkLst>
        </pc:sldLayoutChg>
      </pc:sldMasterChg>
    </pc:docChg>
  </pc:docChgLst>
  <pc:docChgLst>
    <pc:chgData name="Emily Chain" userId="S::emily@tomowork.org::07b7bf24-8170-484d-97e7-99e02b21749b" providerId="AD" clId="Web-{9C7576C5-6E57-46F6-8CD2-48D4783FC1C3}"/>
    <pc:docChg chg="addSld modSld">
      <pc:chgData name="Emily Chain" userId="S::emily@tomowork.org::07b7bf24-8170-484d-97e7-99e02b21749b" providerId="AD" clId="Web-{9C7576C5-6E57-46F6-8CD2-48D4783FC1C3}" dt="2023-04-25T08:13:55.704" v="299"/>
      <pc:docMkLst>
        <pc:docMk/>
      </pc:docMkLst>
      <pc:sldChg chg="addSp modSp new">
        <pc:chgData name="Emily Chain" userId="S::emily@tomowork.org::07b7bf24-8170-484d-97e7-99e02b21749b" providerId="AD" clId="Web-{9C7576C5-6E57-46F6-8CD2-48D4783FC1C3}" dt="2023-04-25T08:13:55.704" v="299"/>
        <pc:sldMkLst>
          <pc:docMk/>
          <pc:sldMk cId="1873197578" sldId="278"/>
        </pc:sldMkLst>
        <pc:spChg chg="mod">
          <ac:chgData name="Emily Chain" userId="S::emily@tomowork.org::07b7bf24-8170-484d-97e7-99e02b21749b" providerId="AD" clId="Web-{9C7576C5-6E57-46F6-8CD2-48D4783FC1C3}" dt="2023-04-25T08:05:09.360" v="35" actId="1076"/>
          <ac:spMkLst>
            <pc:docMk/>
            <pc:sldMk cId="1873197578" sldId="278"/>
            <ac:spMk id="2" creationId="{A4221B2C-1707-C6C8-288E-3BD6E9C449E2}"/>
          </ac:spMkLst>
        </pc:spChg>
        <pc:spChg chg="add mod">
          <ac:chgData name="Emily Chain" userId="S::emily@tomowork.org::07b7bf24-8170-484d-97e7-99e02b21749b" providerId="AD" clId="Web-{9C7576C5-6E57-46F6-8CD2-48D4783FC1C3}" dt="2023-04-25T08:13:55.704" v="299"/>
          <ac:spMkLst>
            <pc:docMk/>
            <pc:sldMk cId="1873197578" sldId="278"/>
            <ac:spMk id="4" creationId="{BBC96F13-CBE8-51FB-7261-5816D5B2727B}"/>
          </ac:spMkLst>
        </pc:spChg>
      </pc:sldChg>
    </pc:docChg>
  </pc:docChgLst>
  <pc:docChgLst>
    <pc:chgData name="MUHAMMAD ARIF BIN HAMED" userId="S::201922d_mymail.nyp.edu.sg#ext#@tomowork.onmicrosoft.com::fa7a30f7-9800-4518-bd35-eb36b65c1be3" providerId="AD" clId="Web-{462B389E-339A-450C-BCC2-10F6E029FDC7}"/>
    <pc:docChg chg="modSld">
      <pc:chgData name="MUHAMMAD ARIF BIN HAMED" userId="S::201922d_mymail.nyp.edu.sg#ext#@tomowork.onmicrosoft.com::fa7a30f7-9800-4518-bd35-eb36b65c1be3" providerId="AD" clId="Web-{462B389E-339A-450C-BCC2-10F6E029FDC7}" dt="2023-03-28T08:25:51.188" v="0"/>
      <pc:docMkLst>
        <pc:docMk/>
      </pc:docMkLst>
      <pc:sldChg chg="modSp">
        <pc:chgData name="MUHAMMAD ARIF BIN HAMED" userId="S::201922d_mymail.nyp.edu.sg#ext#@tomowork.onmicrosoft.com::fa7a30f7-9800-4518-bd35-eb36b65c1be3" providerId="AD" clId="Web-{462B389E-339A-450C-BCC2-10F6E029FDC7}" dt="2023-03-28T08:25:51.188" v="0"/>
        <pc:sldMkLst>
          <pc:docMk/>
          <pc:sldMk cId="88981467" sldId="258"/>
        </pc:sldMkLst>
        <pc:picChg chg="mod">
          <ac:chgData name="MUHAMMAD ARIF BIN HAMED" userId="S::201922d_mymail.nyp.edu.sg#ext#@tomowork.onmicrosoft.com::fa7a30f7-9800-4518-bd35-eb36b65c1be3" providerId="AD" clId="Web-{462B389E-339A-450C-BCC2-10F6E029FDC7}" dt="2023-03-28T08:25:51.188" v="0"/>
          <ac:picMkLst>
            <pc:docMk/>
            <pc:sldMk cId="88981467" sldId="258"/>
            <ac:picMk id="4" creationId="{60E034E1-5133-8B4C-B243-523AECD24036}"/>
          </ac:picMkLst>
        </pc:picChg>
      </pc:sldChg>
    </pc:docChg>
  </pc:docChgLst>
  <pc:docChgLst>
    <pc:chgData name="Siow Jun Yu" userId="S::junyu@tomowork.org::06768af1-94e5-46c1-afc7-00f82cecb8d5" providerId="AD" clId="Web-{19AD2458-83AC-4AB9-A082-E82D1673D31C}"/>
    <pc:docChg chg="addSld modSld">
      <pc:chgData name="Siow Jun Yu" userId="S::junyu@tomowork.org::06768af1-94e5-46c1-afc7-00f82cecb8d5" providerId="AD" clId="Web-{19AD2458-83AC-4AB9-A082-E82D1673D31C}" dt="2023-03-28T08:06:28.023" v="262" actId="20577"/>
      <pc:docMkLst>
        <pc:docMk/>
      </pc:docMkLst>
      <pc:sldChg chg="modSp">
        <pc:chgData name="Siow Jun Yu" userId="S::junyu@tomowork.org::06768af1-94e5-46c1-afc7-00f82cecb8d5" providerId="AD" clId="Web-{19AD2458-83AC-4AB9-A082-E82D1673D31C}" dt="2023-03-28T08:06:28.023" v="262" actId="20577"/>
        <pc:sldMkLst>
          <pc:docMk/>
          <pc:sldMk cId="88981467" sldId="258"/>
        </pc:sldMkLst>
        <pc:spChg chg="mod">
          <ac:chgData name="Siow Jun Yu" userId="S::junyu@tomowork.org::06768af1-94e5-46c1-afc7-00f82cecb8d5" providerId="AD" clId="Web-{19AD2458-83AC-4AB9-A082-E82D1673D31C}" dt="2023-03-28T08:06:28.023" v="262" actId="20577"/>
          <ac:spMkLst>
            <pc:docMk/>
            <pc:sldMk cId="88981467" sldId="258"/>
            <ac:spMk id="8" creationId="{7178DA43-0DDF-6646-9457-B7343BB63FE4}"/>
          </ac:spMkLst>
        </pc:spChg>
      </pc:sldChg>
      <pc:sldChg chg="modSp">
        <pc:chgData name="Siow Jun Yu" userId="S::junyu@tomowork.org::06768af1-94e5-46c1-afc7-00f82cecb8d5" providerId="AD" clId="Web-{19AD2458-83AC-4AB9-A082-E82D1673D31C}" dt="2023-03-28T07:51:59.277" v="22" actId="20577"/>
        <pc:sldMkLst>
          <pc:docMk/>
          <pc:sldMk cId="0" sldId="272"/>
        </pc:sldMkLst>
        <pc:spChg chg="mod">
          <ac:chgData name="Siow Jun Yu" userId="S::junyu@tomowork.org::06768af1-94e5-46c1-afc7-00f82cecb8d5" providerId="AD" clId="Web-{19AD2458-83AC-4AB9-A082-E82D1673D31C}" dt="2023-03-28T07:51:59.277" v="22" actId="20577"/>
          <ac:spMkLst>
            <pc:docMk/>
            <pc:sldMk cId="0" sldId="272"/>
            <ac:spMk id="29" creationId="{35E9CCB5-EB6F-0B47-BB41-EC672E80034D}"/>
          </ac:spMkLst>
        </pc:spChg>
      </pc:sldChg>
      <pc:sldChg chg="modSp new">
        <pc:chgData name="Siow Jun Yu" userId="S::junyu@tomowork.org::06768af1-94e5-46c1-afc7-00f82cecb8d5" providerId="AD" clId="Web-{19AD2458-83AC-4AB9-A082-E82D1673D31C}" dt="2023-03-28T08:06:04.319" v="258" actId="20577"/>
        <pc:sldMkLst>
          <pc:docMk/>
          <pc:sldMk cId="2849216238" sldId="273"/>
        </pc:sldMkLst>
        <pc:spChg chg="mod">
          <ac:chgData name="Siow Jun Yu" userId="S::junyu@tomowork.org::06768af1-94e5-46c1-afc7-00f82cecb8d5" providerId="AD" clId="Web-{19AD2458-83AC-4AB9-A082-E82D1673D31C}" dt="2023-03-28T07:52:23.278" v="40" actId="20577"/>
          <ac:spMkLst>
            <pc:docMk/>
            <pc:sldMk cId="2849216238" sldId="273"/>
            <ac:spMk id="2" creationId="{1A16BE69-87B1-4A5F-BBCE-8C5F7387CEC3}"/>
          </ac:spMkLst>
        </pc:spChg>
        <pc:spChg chg="mod">
          <ac:chgData name="Siow Jun Yu" userId="S::junyu@tomowork.org::06768af1-94e5-46c1-afc7-00f82cecb8d5" providerId="AD" clId="Web-{19AD2458-83AC-4AB9-A082-E82D1673D31C}" dt="2023-03-28T08:06:04.319" v="258" actId="20577"/>
          <ac:spMkLst>
            <pc:docMk/>
            <pc:sldMk cId="2849216238" sldId="273"/>
            <ac:spMk id="3" creationId="{6BAE5D20-57F9-B993-C182-AC4AE26F1890}"/>
          </ac:spMkLst>
        </pc:spChg>
      </pc:sldChg>
    </pc:docChg>
  </pc:docChgLst>
  <pc:docChgLst>
    <pc:chgData name="Pepper See" userId="05fa344e-dd87-4cdf-aa40-0b65d025c22e" providerId="ADAL" clId="{A1DEF0DF-C8CC-A54B-AC10-ABBE5AAF0EC2}"/>
    <pc:docChg chg="custSel addSld delSld modSld">
      <pc:chgData name="Pepper See" userId="05fa344e-dd87-4cdf-aa40-0b65d025c22e" providerId="ADAL" clId="{A1DEF0DF-C8CC-A54B-AC10-ABBE5AAF0EC2}" dt="2023-03-27T07:42:48.270" v="264" actId="20577"/>
      <pc:docMkLst>
        <pc:docMk/>
      </pc:docMkLst>
      <pc:sldChg chg="modSp mod">
        <pc:chgData name="Pepper See" userId="05fa344e-dd87-4cdf-aa40-0b65d025c22e" providerId="ADAL" clId="{A1DEF0DF-C8CC-A54B-AC10-ABBE5AAF0EC2}" dt="2023-03-27T07:15:57.416" v="0" actId="20577"/>
        <pc:sldMkLst>
          <pc:docMk/>
          <pc:sldMk cId="1958739274" sldId="256"/>
        </pc:sldMkLst>
        <pc:spChg chg="mod">
          <ac:chgData name="Pepper See" userId="05fa344e-dd87-4cdf-aa40-0b65d025c22e" providerId="ADAL" clId="{A1DEF0DF-C8CC-A54B-AC10-ABBE5AAF0EC2}" dt="2023-03-27T07:15:57.416" v="0" actId="20577"/>
          <ac:spMkLst>
            <pc:docMk/>
            <pc:sldMk cId="1958739274" sldId="256"/>
            <ac:spMk id="2" creationId="{01B7583D-AF69-A9F3-DE4F-7B4A7640B3DB}"/>
          </ac:spMkLst>
        </pc:spChg>
      </pc:sldChg>
      <pc:sldChg chg="modSp mod">
        <pc:chgData name="Pepper See" userId="05fa344e-dd87-4cdf-aa40-0b65d025c22e" providerId="ADAL" clId="{A1DEF0DF-C8CC-A54B-AC10-ABBE5AAF0EC2}" dt="2023-03-27T07:42:48.270" v="264" actId="20577"/>
        <pc:sldMkLst>
          <pc:docMk/>
          <pc:sldMk cId="3192410478" sldId="257"/>
        </pc:sldMkLst>
        <pc:spChg chg="mod">
          <ac:chgData name="Pepper See" userId="05fa344e-dd87-4cdf-aa40-0b65d025c22e" providerId="ADAL" clId="{A1DEF0DF-C8CC-A54B-AC10-ABBE5AAF0EC2}" dt="2023-03-27T07:16:08.853" v="2" actId="20577"/>
          <ac:spMkLst>
            <pc:docMk/>
            <pc:sldMk cId="3192410478" sldId="257"/>
            <ac:spMk id="2" creationId="{F0FEA838-745F-A8B0-6EBC-E26D6942B1F7}"/>
          </ac:spMkLst>
        </pc:spChg>
        <pc:spChg chg="mod">
          <ac:chgData name="Pepper See" userId="05fa344e-dd87-4cdf-aa40-0b65d025c22e" providerId="ADAL" clId="{A1DEF0DF-C8CC-A54B-AC10-ABBE5AAF0EC2}" dt="2023-03-27T07:40:09.954" v="258" actId="20577"/>
          <ac:spMkLst>
            <pc:docMk/>
            <pc:sldMk cId="3192410478" sldId="257"/>
            <ac:spMk id="5" creationId="{36BA3CDD-0568-9A4B-97F2-C7F63FF61279}"/>
          </ac:spMkLst>
        </pc:spChg>
        <pc:graphicFrameChg chg="mod modGraphic">
          <ac:chgData name="Pepper See" userId="05fa344e-dd87-4cdf-aa40-0b65d025c22e" providerId="ADAL" clId="{A1DEF0DF-C8CC-A54B-AC10-ABBE5AAF0EC2}" dt="2023-03-27T07:42:48.270" v="264" actId="20577"/>
          <ac:graphicFrameMkLst>
            <pc:docMk/>
            <pc:sldMk cId="3192410478" sldId="257"/>
            <ac:graphicFrameMk id="3" creationId="{00E38648-255C-A79D-2ECB-C22CB830CE4B}"/>
          </ac:graphicFrameMkLst>
        </pc:graphicFrameChg>
      </pc:sldChg>
      <pc:sldChg chg="addSp delSp modSp mod">
        <pc:chgData name="Pepper See" userId="05fa344e-dd87-4cdf-aa40-0b65d025c22e" providerId="ADAL" clId="{A1DEF0DF-C8CC-A54B-AC10-ABBE5AAF0EC2}" dt="2023-03-27T07:39:44.566" v="246" actId="1037"/>
        <pc:sldMkLst>
          <pc:docMk/>
          <pc:sldMk cId="88981467" sldId="258"/>
        </pc:sldMkLst>
        <pc:spChg chg="mod">
          <ac:chgData name="Pepper See" userId="05fa344e-dd87-4cdf-aa40-0b65d025c22e" providerId="ADAL" clId="{A1DEF0DF-C8CC-A54B-AC10-ABBE5AAF0EC2}" dt="2023-03-27T07:39:31.165" v="235" actId="14100"/>
          <ac:spMkLst>
            <pc:docMk/>
            <pc:sldMk cId="88981467" sldId="258"/>
            <ac:spMk id="2" creationId="{F0FEA838-745F-A8B0-6EBC-E26D6942B1F7}"/>
          </ac:spMkLst>
        </pc:spChg>
        <pc:spChg chg="add mod">
          <ac:chgData name="Pepper See" userId="05fa344e-dd87-4cdf-aa40-0b65d025c22e" providerId="ADAL" clId="{A1DEF0DF-C8CC-A54B-AC10-ABBE5AAF0EC2}" dt="2023-03-27T07:39:44.566" v="246" actId="1037"/>
          <ac:spMkLst>
            <pc:docMk/>
            <pc:sldMk cId="88981467" sldId="258"/>
            <ac:spMk id="5" creationId="{B9D35C3B-CE18-2A41-9165-7C2D9A5876EB}"/>
          </ac:spMkLst>
        </pc:spChg>
        <pc:spChg chg="del">
          <ac:chgData name="Pepper See" userId="05fa344e-dd87-4cdf-aa40-0b65d025c22e" providerId="ADAL" clId="{A1DEF0DF-C8CC-A54B-AC10-ABBE5AAF0EC2}" dt="2023-03-27T07:38:10.679" v="195" actId="478"/>
          <ac:spMkLst>
            <pc:docMk/>
            <pc:sldMk cId="88981467" sldId="258"/>
            <ac:spMk id="8" creationId="{51F47484-3723-6E48-8C26-9FAE4DA3BBE1}"/>
          </ac:spMkLst>
        </pc:spChg>
        <pc:spChg chg="del">
          <ac:chgData name="Pepper See" userId="05fa344e-dd87-4cdf-aa40-0b65d025c22e" providerId="ADAL" clId="{A1DEF0DF-C8CC-A54B-AC10-ABBE5AAF0EC2}" dt="2023-03-27T07:38:09.192" v="194" actId="478"/>
          <ac:spMkLst>
            <pc:docMk/>
            <pc:sldMk cId="88981467" sldId="258"/>
            <ac:spMk id="9" creationId="{9721ACD8-8A8F-A844-9E52-4C79B66B11F9}"/>
          </ac:spMkLst>
        </pc:spChg>
        <pc:picChg chg="add mod">
          <ac:chgData name="Pepper See" userId="05fa344e-dd87-4cdf-aa40-0b65d025c22e" providerId="ADAL" clId="{A1DEF0DF-C8CC-A54B-AC10-ABBE5AAF0EC2}" dt="2023-03-27T07:39:44.566" v="246" actId="1037"/>
          <ac:picMkLst>
            <pc:docMk/>
            <pc:sldMk cId="88981467" sldId="258"/>
            <ac:picMk id="4" creationId="{60E034E1-5133-8B4C-B243-523AECD24036}"/>
          </ac:picMkLst>
        </pc:picChg>
        <pc:picChg chg="mod">
          <ac:chgData name="Pepper See" userId="05fa344e-dd87-4cdf-aa40-0b65d025c22e" providerId="ADAL" clId="{A1DEF0DF-C8CC-A54B-AC10-ABBE5AAF0EC2}" dt="2023-03-27T07:39:36.204" v="237" actId="1076"/>
          <ac:picMkLst>
            <pc:docMk/>
            <pc:sldMk cId="88981467" sldId="258"/>
            <ac:picMk id="7" creationId="{4760F14E-A9EA-284D-AFC6-FD58810E304A}"/>
          </ac:picMkLst>
        </pc:picChg>
      </pc:sldChg>
      <pc:sldChg chg="del">
        <pc:chgData name="Pepper See" userId="05fa344e-dd87-4cdf-aa40-0b65d025c22e" providerId="ADAL" clId="{A1DEF0DF-C8CC-A54B-AC10-ABBE5AAF0EC2}" dt="2023-03-27T07:39:21.378" v="222" actId="2696"/>
        <pc:sldMkLst>
          <pc:docMk/>
          <pc:sldMk cId="1992032522" sldId="259"/>
        </pc:sldMkLst>
      </pc:sldChg>
      <pc:sldChg chg="del">
        <pc:chgData name="Pepper See" userId="05fa344e-dd87-4cdf-aa40-0b65d025c22e" providerId="ADAL" clId="{A1DEF0DF-C8CC-A54B-AC10-ABBE5AAF0EC2}" dt="2023-03-27T07:16:05.085" v="1" actId="2696"/>
        <pc:sldMkLst>
          <pc:docMk/>
          <pc:sldMk cId="959727563" sldId="261"/>
        </pc:sldMkLst>
      </pc:sldChg>
      <pc:sldChg chg="del">
        <pc:chgData name="Pepper See" userId="05fa344e-dd87-4cdf-aa40-0b65d025c22e" providerId="ADAL" clId="{A1DEF0DF-C8CC-A54B-AC10-ABBE5AAF0EC2}" dt="2023-03-27T07:39:23.254" v="223" actId="2696"/>
        <pc:sldMkLst>
          <pc:docMk/>
          <pc:sldMk cId="877876691" sldId="262"/>
        </pc:sldMkLst>
      </pc:sldChg>
      <pc:sldChg chg="addSp modSp add mod">
        <pc:chgData name="Pepper See" userId="05fa344e-dd87-4cdf-aa40-0b65d025c22e" providerId="ADAL" clId="{A1DEF0DF-C8CC-A54B-AC10-ABBE5AAF0EC2}" dt="2023-03-27T07:37:43.624" v="191" actId="1076"/>
        <pc:sldMkLst>
          <pc:docMk/>
          <pc:sldMk cId="0" sldId="272"/>
        </pc:sldMkLst>
        <pc:spChg chg="add mod">
          <ac:chgData name="Pepper See" userId="05fa344e-dd87-4cdf-aa40-0b65d025c22e" providerId="ADAL" clId="{A1DEF0DF-C8CC-A54B-AC10-ABBE5AAF0EC2}" dt="2023-03-27T07:35:23.138" v="171" actId="20577"/>
          <ac:spMkLst>
            <pc:docMk/>
            <pc:sldMk cId="0" sldId="272"/>
            <ac:spMk id="28" creationId="{3A10B95D-75E4-5D45-9AD7-3B0706E30D92}"/>
          </ac:spMkLst>
        </pc:spChg>
        <pc:spChg chg="mod">
          <ac:chgData name="Pepper See" userId="05fa344e-dd87-4cdf-aa40-0b65d025c22e" providerId="ADAL" clId="{A1DEF0DF-C8CC-A54B-AC10-ABBE5AAF0EC2}" dt="2023-03-27T07:37:43.624" v="191" actId="1076"/>
          <ac:spMkLst>
            <pc:docMk/>
            <pc:sldMk cId="0" sldId="272"/>
            <ac:spMk id="333" creationId="{00000000-0000-0000-0000-000000000000}"/>
          </ac:spMkLst>
        </pc:spChg>
        <pc:graphicFrameChg chg="modGraphic">
          <ac:chgData name="Pepper See" userId="05fa344e-dd87-4cdf-aa40-0b65d025c22e" providerId="ADAL" clId="{A1DEF0DF-C8CC-A54B-AC10-ABBE5AAF0EC2}" dt="2023-03-27T07:37:27.917" v="190" actId="20577"/>
          <ac:graphicFrameMkLst>
            <pc:docMk/>
            <pc:sldMk cId="0" sldId="272"/>
            <ac:graphicFrameMk id="320" creationId="{00000000-0000-0000-0000-000000000000}"/>
          </ac:graphicFrameMkLst>
        </pc:graphicFrameChg>
      </pc:sldChg>
    </pc:docChg>
  </pc:docChgLst>
  <pc:docChgLst>
    <pc:chgData name="Momota Makito" userId="e5ebf43f-a0a5-4c77-8f9b-f88927b13b4e" providerId="ADAL" clId="{2E20D2BB-36E7-4E09-B09F-C788CE80379E}"/>
    <pc:docChg chg="undo custSel addSld delSld modSld sldOrd">
      <pc:chgData name="Momota Makito" userId="e5ebf43f-a0a5-4c77-8f9b-f88927b13b4e" providerId="ADAL" clId="{2E20D2BB-36E7-4E09-B09F-C788CE80379E}" dt="2023-04-10T08:06:29.891" v="792" actId="20577"/>
      <pc:docMkLst>
        <pc:docMk/>
      </pc:docMkLst>
      <pc:sldChg chg="modSp mod">
        <pc:chgData name="Momota Makito" userId="e5ebf43f-a0a5-4c77-8f9b-f88927b13b4e" providerId="ADAL" clId="{2E20D2BB-36E7-4E09-B09F-C788CE80379E}" dt="2023-04-10T07:44:38.315" v="19" actId="20577"/>
        <pc:sldMkLst>
          <pc:docMk/>
          <pc:sldMk cId="1958739274" sldId="256"/>
        </pc:sldMkLst>
        <pc:spChg chg="mod">
          <ac:chgData name="Momota Makito" userId="e5ebf43f-a0a5-4c77-8f9b-f88927b13b4e" providerId="ADAL" clId="{2E20D2BB-36E7-4E09-B09F-C788CE80379E}" dt="2023-04-10T07:44:38.315" v="19" actId="20577"/>
          <ac:spMkLst>
            <pc:docMk/>
            <pc:sldMk cId="1958739274" sldId="256"/>
            <ac:spMk id="2" creationId="{01B7583D-AF69-A9F3-DE4F-7B4A7640B3DB}"/>
          </ac:spMkLst>
        </pc:spChg>
      </pc:sldChg>
      <pc:sldChg chg="modSp mod">
        <pc:chgData name="Momota Makito" userId="e5ebf43f-a0a5-4c77-8f9b-f88927b13b4e" providerId="ADAL" clId="{2E20D2BB-36E7-4E09-B09F-C788CE80379E}" dt="2023-04-10T07:46:37.985" v="52" actId="20577"/>
        <pc:sldMkLst>
          <pc:docMk/>
          <pc:sldMk cId="3192410478" sldId="257"/>
        </pc:sldMkLst>
        <pc:spChg chg="mod">
          <ac:chgData name="Momota Makito" userId="e5ebf43f-a0a5-4c77-8f9b-f88927b13b4e" providerId="ADAL" clId="{2E20D2BB-36E7-4E09-B09F-C788CE80379E}" dt="2023-04-10T07:46:01.871" v="46" actId="20577"/>
          <ac:spMkLst>
            <pc:docMk/>
            <pc:sldMk cId="3192410478" sldId="257"/>
            <ac:spMk id="2" creationId="{F0FEA838-745F-A8B0-6EBC-E26D6942B1F7}"/>
          </ac:spMkLst>
        </pc:spChg>
        <pc:graphicFrameChg chg="modGraphic">
          <ac:chgData name="Momota Makito" userId="e5ebf43f-a0a5-4c77-8f9b-f88927b13b4e" providerId="ADAL" clId="{2E20D2BB-36E7-4E09-B09F-C788CE80379E}" dt="2023-04-10T07:46:37.985" v="52" actId="20577"/>
          <ac:graphicFrameMkLst>
            <pc:docMk/>
            <pc:sldMk cId="3192410478" sldId="257"/>
            <ac:graphicFrameMk id="3" creationId="{00E38648-255C-A79D-2ECB-C22CB830CE4B}"/>
          </ac:graphicFrameMkLst>
        </pc:graphicFrameChg>
      </pc:sldChg>
      <pc:sldChg chg="addSp modSp mod">
        <pc:chgData name="Momota Makito" userId="e5ebf43f-a0a5-4c77-8f9b-f88927b13b4e" providerId="ADAL" clId="{2E20D2BB-36E7-4E09-B09F-C788CE80379E}" dt="2023-04-10T07:45:33.087" v="34" actId="692"/>
        <pc:sldMkLst>
          <pc:docMk/>
          <pc:sldMk cId="0" sldId="274"/>
        </pc:sldMkLst>
        <pc:spChg chg="add mod">
          <ac:chgData name="Momota Makito" userId="e5ebf43f-a0a5-4c77-8f9b-f88927b13b4e" providerId="ADAL" clId="{2E20D2BB-36E7-4E09-B09F-C788CE80379E}" dt="2023-04-10T07:45:33.087" v="34" actId="692"/>
          <ac:spMkLst>
            <pc:docMk/>
            <pc:sldMk cId="0" sldId="274"/>
            <ac:spMk id="2" creationId="{72515659-707F-110E-D777-C67D6AF73397}"/>
          </ac:spMkLst>
        </pc:spChg>
      </pc:sldChg>
      <pc:sldChg chg="modSp mod ord">
        <pc:chgData name="Momota Makito" userId="e5ebf43f-a0a5-4c77-8f9b-f88927b13b4e" providerId="ADAL" clId="{2E20D2BB-36E7-4E09-B09F-C788CE80379E}" dt="2023-04-10T08:06:13.045" v="777" actId="20577"/>
        <pc:sldMkLst>
          <pc:docMk/>
          <pc:sldMk cId="975973209" sldId="2096"/>
        </pc:sldMkLst>
        <pc:spChg chg="mod">
          <ac:chgData name="Momota Makito" userId="e5ebf43f-a0a5-4c77-8f9b-f88927b13b4e" providerId="ADAL" clId="{2E20D2BB-36E7-4E09-B09F-C788CE80379E}" dt="2023-04-10T08:06:13.045" v="777" actId="20577"/>
          <ac:spMkLst>
            <pc:docMk/>
            <pc:sldMk cId="975973209" sldId="2096"/>
            <ac:spMk id="3" creationId="{6D68670A-4D01-BBD0-232E-DAB3891BC8F2}"/>
          </ac:spMkLst>
        </pc:spChg>
        <pc:spChg chg="mod">
          <ac:chgData name="Momota Makito" userId="e5ebf43f-a0a5-4c77-8f9b-f88927b13b4e" providerId="ADAL" clId="{2E20D2BB-36E7-4E09-B09F-C788CE80379E}" dt="2023-04-10T07:51:53.734" v="366" actId="20577"/>
          <ac:spMkLst>
            <pc:docMk/>
            <pc:sldMk cId="975973209" sldId="2096"/>
            <ac:spMk id="5" creationId="{071B859D-CB3E-6543-8A17-360A9B744E9F}"/>
          </ac:spMkLst>
        </pc:spChg>
      </pc:sldChg>
      <pc:sldChg chg="del">
        <pc:chgData name="Momota Makito" userId="e5ebf43f-a0a5-4c77-8f9b-f88927b13b4e" providerId="ADAL" clId="{2E20D2BB-36E7-4E09-B09F-C788CE80379E}" dt="2023-04-10T07:44:23.581" v="0" actId="47"/>
        <pc:sldMkLst>
          <pc:docMk/>
          <pc:sldMk cId="1712217770" sldId="2098"/>
        </pc:sldMkLst>
      </pc:sldChg>
      <pc:sldChg chg="modSp add mod ord">
        <pc:chgData name="Momota Makito" userId="e5ebf43f-a0a5-4c77-8f9b-f88927b13b4e" providerId="ADAL" clId="{2E20D2BB-36E7-4E09-B09F-C788CE80379E}" dt="2023-04-10T08:06:29.891" v="792" actId="20577"/>
        <pc:sldMkLst>
          <pc:docMk/>
          <pc:sldMk cId="2700063326" sldId="2098"/>
        </pc:sldMkLst>
        <pc:spChg chg="mod">
          <ac:chgData name="Momota Makito" userId="e5ebf43f-a0a5-4c77-8f9b-f88927b13b4e" providerId="ADAL" clId="{2E20D2BB-36E7-4E09-B09F-C788CE80379E}" dt="2023-04-10T08:06:29.891" v="792" actId="20577"/>
          <ac:spMkLst>
            <pc:docMk/>
            <pc:sldMk cId="2700063326" sldId="2098"/>
            <ac:spMk id="5" creationId="{071B859D-CB3E-6543-8A17-360A9B744E9F}"/>
          </ac:spMkLst>
        </pc:spChg>
      </pc:sldChg>
      <pc:sldChg chg="del">
        <pc:chgData name="Momota Makito" userId="e5ebf43f-a0a5-4c77-8f9b-f88927b13b4e" providerId="ADAL" clId="{2E20D2BB-36E7-4E09-B09F-C788CE80379E}" dt="2023-04-10T07:44:24.783" v="1" actId="47"/>
        <pc:sldMkLst>
          <pc:docMk/>
          <pc:sldMk cId="4285853872" sldId="2099"/>
        </pc:sldMkLst>
      </pc:sldChg>
    </pc:docChg>
  </pc:docChgLst>
  <pc:docChgLst>
    <pc:chgData name="William Wong" userId="S::william@tomowork.org::667f6241-6e0e-4455-ae5e-4051bd9b8c57" providerId="AD" clId="Web-{926ED43A-65AE-4116-BCF4-EA7A41261311}"/>
    <pc:docChg chg="modSld">
      <pc:chgData name="William Wong" userId="S::william@tomowork.org::667f6241-6e0e-4455-ae5e-4051bd9b8c57" providerId="AD" clId="Web-{926ED43A-65AE-4116-BCF4-EA7A41261311}" dt="2023-04-25T08:16:36.588" v="69" actId="20577"/>
      <pc:docMkLst>
        <pc:docMk/>
      </pc:docMkLst>
      <pc:sldChg chg="modSp">
        <pc:chgData name="William Wong" userId="S::william@tomowork.org::667f6241-6e0e-4455-ae5e-4051bd9b8c57" providerId="AD" clId="Web-{926ED43A-65AE-4116-BCF4-EA7A41261311}" dt="2023-04-25T08:16:36.588" v="69" actId="20577"/>
        <pc:sldMkLst>
          <pc:docMk/>
          <pc:sldMk cId="3192410478" sldId="257"/>
        </pc:sldMkLst>
        <pc:spChg chg="mod">
          <ac:chgData name="William Wong" userId="S::william@tomowork.org::667f6241-6e0e-4455-ae5e-4051bd9b8c57" providerId="AD" clId="Web-{926ED43A-65AE-4116-BCF4-EA7A41261311}" dt="2023-04-25T08:14:40.334" v="32" actId="14100"/>
          <ac:spMkLst>
            <pc:docMk/>
            <pc:sldMk cId="3192410478" sldId="257"/>
            <ac:spMk id="4" creationId="{322B0E00-4C4B-B13E-DBFF-27F9C3BF71A4}"/>
          </ac:spMkLst>
        </pc:spChg>
        <pc:spChg chg="mod">
          <ac:chgData name="William Wong" userId="S::william@tomowork.org::667f6241-6e0e-4455-ae5e-4051bd9b8c57" providerId="AD" clId="Web-{926ED43A-65AE-4116-BCF4-EA7A41261311}" dt="2023-04-25T08:16:36.588" v="69" actId="20577"/>
          <ac:spMkLst>
            <pc:docMk/>
            <pc:sldMk cId="3192410478" sldId="257"/>
            <ac:spMk id="5" creationId="{36BA3CDD-0568-9A4B-97F2-C7F63FF61279}"/>
          </ac:spMkLst>
        </pc:spChg>
      </pc:sldChg>
      <pc:sldChg chg="modSp">
        <pc:chgData name="William Wong" userId="S::william@tomowork.org::667f6241-6e0e-4455-ae5e-4051bd9b8c57" providerId="AD" clId="Web-{926ED43A-65AE-4116-BCF4-EA7A41261311}" dt="2023-04-25T08:14:17.083" v="13" actId="20577"/>
        <pc:sldMkLst>
          <pc:docMk/>
          <pc:sldMk cId="1873197578" sldId="278"/>
        </pc:sldMkLst>
        <pc:spChg chg="mod">
          <ac:chgData name="William Wong" userId="S::william@tomowork.org::667f6241-6e0e-4455-ae5e-4051bd9b8c57" providerId="AD" clId="Web-{926ED43A-65AE-4116-BCF4-EA7A41261311}" dt="2023-04-25T08:14:17.083" v="13" actId="20577"/>
          <ac:spMkLst>
            <pc:docMk/>
            <pc:sldMk cId="1873197578" sldId="278"/>
            <ac:spMk id="4" creationId="{BBC96F13-CBE8-51FB-7261-5816D5B2727B}"/>
          </ac:spMkLst>
        </pc:spChg>
      </pc:sldChg>
    </pc:docChg>
  </pc:docChgLst>
  <pc:docChgLst>
    <pc:chgData name="Pepper See" userId="05fa344e-dd87-4cdf-aa40-0b65d025c22e" providerId="ADAL" clId="{78564988-EFA9-324B-81F3-6EA23DC310A1}"/>
    <pc:docChg chg="delSld modSld">
      <pc:chgData name="Pepper See" userId="05fa344e-dd87-4cdf-aa40-0b65d025c22e" providerId="ADAL" clId="{78564988-EFA9-324B-81F3-6EA23DC310A1}" dt="2023-04-12T07:59:46.046" v="43" actId="2696"/>
      <pc:docMkLst>
        <pc:docMk/>
      </pc:docMkLst>
      <pc:sldChg chg="modSp mod">
        <pc:chgData name="Pepper See" userId="05fa344e-dd87-4cdf-aa40-0b65d025c22e" providerId="ADAL" clId="{78564988-EFA9-324B-81F3-6EA23DC310A1}" dt="2023-04-12T07:58:30.393" v="0" actId="20577"/>
        <pc:sldMkLst>
          <pc:docMk/>
          <pc:sldMk cId="1958739274" sldId="256"/>
        </pc:sldMkLst>
        <pc:spChg chg="mod">
          <ac:chgData name="Pepper See" userId="05fa344e-dd87-4cdf-aa40-0b65d025c22e" providerId="ADAL" clId="{78564988-EFA9-324B-81F3-6EA23DC310A1}" dt="2023-04-12T07:58:30.393" v="0" actId="20577"/>
          <ac:spMkLst>
            <pc:docMk/>
            <pc:sldMk cId="1958739274" sldId="256"/>
            <ac:spMk id="2" creationId="{01B7583D-AF69-A9F3-DE4F-7B4A7640B3DB}"/>
          </ac:spMkLst>
        </pc:spChg>
      </pc:sldChg>
      <pc:sldChg chg="modSp mod">
        <pc:chgData name="Pepper See" userId="05fa344e-dd87-4cdf-aa40-0b65d025c22e" providerId="ADAL" clId="{78564988-EFA9-324B-81F3-6EA23DC310A1}" dt="2023-04-12T07:59:36.321" v="42"/>
        <pc:sldMkLst>
          <pc:docMk/>
          <pc:sldMk cId="3192410478" sldId="257"/>
        </pc:sldMkLst>
        <pc:spChg chg="mod">
          <ac:chgData name="Pepper See" userId="05fa344e-dd87-4cdf-aa40-0b65d025c22e" providerId="ADAL" clId="{78564988-EFA9-324B-81F3-6EA23DC310A1}" dt="2023-04-12T07:58:43.570" v="2" actId="20577"/>
          <ac:spMkLst>
            <pc:docMk/>
            <pc:sldMk cId="3192410478" sldId="257"/>
            <ac:spMk id="2" creationId="{F0FEA838-745F-A8B0-6EBC-E26D6942B1F7}"/>
          </ac:spMkLst>
        </pc:spChg>
        <pc:spChg chg="mod">
          <ac:chgData name="Pepper See" userId="05fa344e-dd87-4cdf-aa40-0b65d025c22e" providerId="ADAL" clId="{78564988-EFA9-324B-81F3-6EA23DC310A1}" dt="2023-04-12T07:58:58.690" v="7" actId="20577"/>
          <ac:spMkLst>
            <pc:docMk/>
            <pc:sldMk cId="3192410478" sldId="257"/>
            <ac:spMk id="4" creationId="{322B0E00-4C4B-B13E-DBFF-27F9C3BF71A4}"/>
          </ac:spMkLst>
        </pc:spChg>
        <pc:spChg chg="mod">
          <ac:chgData name="Pepper See" userId="05fa344e-dd87-4cdf-aa40-0b65d025c22e" providerId="ADAL" clId="{78564988-EFA9-324B-81F3-6EA23DC310A1}" dt="2023-04-12T07:59:03.751" v="12" actId="20577"/>
          <ac:spMkLst>
            <pc:docMk/>
            <pc:sldMk cId="3192410478" sldId="257"/>
            <ac:spMk id="5" creationId="{36BA3CDD-0568-9A4B-97F2-C7F63FF61279}"/>
          </ac:spMkLst>
        </pc:spChg>
        <pc:graphicFrameChg chg="mod modGraphic">
          <ac:chgData name="Pepper See" userId="05fa344e-dd87-4cdf-aa40-0b65d025c22e" providerId="ADAL" clId="{78564988-EFA9-324B-81F3-6EA23DC310A1}" dt="2023-04-12T07:59:36.321" v="42"/>
          <ac:graphicFrameMkLst>
            <pc:docMk/>
            <pc:sldMk cId="3192410478" sldId="257"/>
            <ac:graphicFrameMk id="3" creationId="{00E38648-255C-A79D-2ECB-C22CB830CE4B}"/>
          </ac:graphicFrameMkLst>
        </pc:graphicFrameChg>
      </pc:sldChg>
      <pc:sldChg chg="modSp mod">
        <pc:chgData name="Pepper See" userId="05fa344e-dd87-4cdf-aa40-0b65d025c22e" providerId="ADAL" clId="{78564988-EFA9-324B-81F3-6EA23DC310A1}" dt="2023-04-12T07:58:37.213" v="1" actId="1076"/>
        <pc:sldMkLst>
          <pc:docMk/>
          <pc:sldMk cId="0" sldId="274"/>
        </pc:sldMkLst>
        <pc:spChg chg="mod">
          <ac:chgData name="Pepper See" userId="05fa344e-dd87-4cdf-aa40-0b65d025c22e" providerId="ADAL" clId="{78564988-EFA9-324B-81F3-6EA23DC310A1}" dt="2023-04-12T07:58:37.213" v="1" actId="1076"/>
          <ac:spMkLst>
            <pc:docMk/>
            <pc:sldMk cId="0" sldId="274"/>
            <ac:spMk id="2" creationId="{72515659-707F-110E-D777-C67D6AF73397}"/>
          </ac:spMkLst>
        </pc:spChg>
      </pc:sldChg>
      <pc:sldChg chg="del">
        <pc:chgData name="Pepper See" userId="05fa344e-dd87-4cdf-aa40-0b65d025c22e" providerId="ADAL" clId="{78564988-EFA9-324B-81F3-6EA23DC310A1}" dt="2023-04-12T07:59:46.046" v="43" actId="2696"/>
        <pc:sldMkLst>
          <pc:docMk/>
          <pc:sldMk cId="818427060" sldId="275"/>
        </pc:sldMkLst>
      </pc:sldChg>
      <pc:sldChg chg="del">
        <pc:chgData name="Pepper See" userId="05fa344e-dd87-4cdf-aa40-0b65d025c22e" providerId="ADAL" clId="{78564988-EFA9-324B-81F3-6EA23DC310A1}" dt="2023-04-12T07:59:46.046" v="43" actId="2696"/>
        <pc:sldMkLst>
          <pc:docMk/>
          <pc:sldMk cId="278184886" sldId="276"/>
        </pc:sldMkLst>
      </pc:sldChg>
    </pc:docChg>
  </pc:docChgLst>
  <pc:docChgLst>
    <pc:chgData name="William Wong" userId="667f6241-6e0e-4455-ae5e-4051bd9b8c57" providerId="ADAL" clId="{97221D49-5576-4753-9B0D-765A671C4E3B}"/>
    <pc:docChg chg="custSel addSld modSld">
      <pc:chgData name="William Wong" userId="667f6241-6e0e-4455-ae5e-4051bd9b8c57" providerId="ADAL" clId="{97221D49-5576-4753-9B0D-765A671C4E3B}" dt="2023-04-06T06:23:48.043" v="78" actId="20577"/>
      <pc:docMkLst>
        <pc:docMk/>
      </pc:docMkLst>
      <pc:sldChg chg="modSp mod">
        <pc:chgData name="William Wong" userId="667f6241-6e0e-4455-ae5e-4051bd9b8c57" providerId="ADAL" clId="{97221D49-5576-4753-9B0D-765A671C4E3B}" dt="2023-04-06T06:23:48.043" v="78" actId="20577"/>
        <pc:sldMkLst>
          <pc:docMk/>
          <pc:sldMk cId="0" sldId="274"/>
        </pc:sldMkLst>
        <pc:graphicFrameChg chg="modGraphic">
          <ac:chgData name="William Wong" userId="667f6241-6e0e-4455-ae5e-4051bd9b8c57" providerId="ADAL" clId="{97221D49-5576-4753-9B0D-765A671C4E3B}" dt="2023-04-06T06:23:48.043" v="78" actId="20577"/>
          <ac:graphicFrameMkLst>
            <pc:docMk/>
            <pc:sldMk cId="0" sldId="274"/>
            <ac:graphicFrameMk id="362" creationId="{00000000-0000-0000-0000-000000000000}"/>
          </ac:graphicFrameMkLst>
        </pc:graphicFrameChg>
      </pc:sldChg>
      <pc:sldChg chg="addSp modSp new mod">
        <pc:chgData name="William Wong" userId="667f6241-6e0e-4455-ae5e-4051bd9b8c57" providerId="ADAL" clId="{97221D49-5576-4753-9B0D-765A671C4E3B}" dt="2023-04-06T06:18:37.020" v="42" actId="113"/>
        <pc:sldMkLst>
          <pc:docMk/>
          <pc:sldMk cId="1712217770" sldId="2098"/>
        </pc:sldMkLst>
        <pc:spChg chg="mod">
          <ac:chgData name="William Wong" userId="667f6241-6e0e-4455-ae5e-4051bd9b8c57" providerId="ADAL" clId="{97221D49-5576-4753-9B0D-765A671C4E3B}" dt="2023-04-06T06:18:37.020" v="42" actId="113"/>
          <ac:spMkLst>
            <pc:docMk/>
            <pc:sldMk cId="1712217770" sldId="2098"/>
            <ac:spMk id="2" creationId="{CDAB7CAC-8672-19D9-7DAC-166F0B2CA35D}"/>
          </ac:spMkLst>
        </pc:spChg>
        <pc:spChg chg="add mod">
          <ac:chgData name="William Wong" userId="667f6241-6e0e-4455-ae5e-4051bd9b8c57" providerId="ADAL" clId="{97221D49-5576-4753-9B0D-765A671C4E3B}" dt="2023-04-06T06:18:31.093" v="40" actId="1076"/>
          <ac:spMkLst>
            <pc:docMk/>
            <pc:sldMk cId="1712217770" sldId="2098"/>
            <ac:spMk id="4" creationId="{E2740E20-984A-D876-0335-40987BEF3473}"/>
          </ac:spMkLst>
        </pc:spChg>
        <pc:picChg chg="add mod">
          <ac:chgData name="William Wong" userId="667f6241-6e0e-4455-ae5e-4051bd9b8c57" providerId="ADAL" clId="{97221D49-5576-4753-9B0D-765A671C4E3B}" dt="2023-04-06T06:18:33.009" v="41" actId="1076"/>
          <ac:picMkLst>
            <pc:docMk/>
            <pc:sldMk cId="1712217770" sldId="2098"/>
            <ac:picMk id="6" creationId="{FBDFBB9A-45B4-C4EA-2813-50D2459DCAE4}"/>
          </ac:picMkLst>
        </pc:picChg>
      </pc:sldChg>
      <pc:sldChg chg="addSp modSp new mod">
        <pc:chgData name="William Wong" userId="667f6241-6e0e-4455-ae5e-4051bd9b8c57" providerId="ADAL" clId="{97221D49-5576-4753-9B0D-765A671C4E3B}" dt="2023-04-06T06:22:47.732" v="77" actId="403"/>
        <pc:sldMkLst>
          <pc:docMk/>
          <pc:sldMk cId="4285853872" sldId="2099"/>
        </pc:sldMkLst>
        <pc:spChg chg="mod">
          <ac:chgData name="William Wong" userId="667f6241-6e0e-4455-ae5e-4051bd9b8c57" providerId="ADAL" clId="{97221D49-5576-4753-9B0D-765A671C4E3B}" dt="2023-04-06T06:22:39.937" v="76" actId="20577"/>
          <ac:spMkLst>
            <pc:docMk/>
            <pc:sldMk cId="4285853872" sldId="2099"/>
            <ac:spMk id="2" creationId="{AE5A7A0F-897F-BA9F-F70C-D9B424A5E84D}"/>
          </ac:spMkLst>
        </pc:spChg>
        <pc:spChg chg="add mod">
          <ac:chgData name="William Wong" userId="667f6241-6e0e-4455-ae5e-4051bd9b8c57" providerId="ADAL" clId="{97221D49-5576-4753-9B0D-765A671C4E3B}" dt="2023-04-06T06:22:47.732" v="77" actId="403"/>
          <ac:spMkLst>
            <pc:docMk/>
            <pc:sldMk cId="4285853872" sldId="2099"/>
            <ac:spMk id="4" creationId="{ADA96A26-7EA4-8386-B8E9-C82C46AFF843}"/>
          </ac:spMkLst>
        </pc:spChg>
        <pc:picChg chg="add mod">
          <ac:chgData name="William Wong" userId="667f6241-6e0e-4455-ae5e-4051bd9b8c57" providerId="ADAL" clId="{97221D49-5576-4753-9B0D-765A671C4E3B}" dt="2023-04-06T06:22:32.768" v="51" actId="14100"/>
          <ac:picMkLst>
            <pc:docMk/>
            <pc:sldMk cId="4285853872" sldId="2099"/>
            <ac:picMk id="6" creationId="{FAF25496-CDCF-B247-F86D-3394959176A8}"/>
          </ac:picMkLst>
        </pc:picChg>
      </pc:sldChg>
    </pc:docChg>
  </pc:docChgLst>
  <pc:docChgLst>
    <pc:chgData name="William Wong" userId="S::william@tomowork.org::667f6241-6e0e-4455-ae5e-4051bd9b8c57" providerId="AD" clId="Web-{A9E1A991-8587-B6FE-32F6-903C15311665}"/>
    <pc:docChg chg="modSld">
      <pc:chgData name="William Wong" userId="S::william@tomowork.org::667f6241-6e0e-4455-ae5e-4051bd9b8c57" providerId="AD" clId="Web-{A9E1A991-8587-B6FE-32F6-903C15311665}" dt="2023-04-04T07:49:06.969" v="9"/>
      <pc:docMkLst>
        <pc:docMk/>
      </pc:docMkLst>
      <pc:sldChg chg="modSp">
        <pc:chgData name="William Wong" userId="S::william@tomowork.org::667f6241-6e0e-4455-ae5e-4051bd9b8c57" providerId="AD" clId="Web-{A9E1A991-8587-B6FE-32F6-903C15311665}" dt="2023-04-04T07:49:06.969" v="9"/>
        <pc:sldMkLst>
          <pc:docMk/>
          <pc:sldMk cId="3192410478" sldId="257"/>
        </pc:sldMkLst>
        <pc:graphicFrameChg chg="mod modGraphic">
          <ac:chgData name="William Wong" userId="S::william@tomowork.org::667f6241-6e0e-4455-ae5e-4051bd9b8c57" providerId="AD" clId="Web-{A9E1A991-8587-B6FE-32F6-903C15311665}" dt="2023-04-04T07:49:06.969" v="9"/>
          <ac:graphicFrameMkLst>
            <pc:docMk/>
            <pc:sldMk cId="3192410478" sldId="257"/>
            <ac:graphicFrameMk id="3" creationId="{00E38648-255C-A79D-2ECB-C22CB830CE4B}"/>
          </ac:graphicFrameMkLst>
        </pc:graphicFrameChg>
      </pc:sldChg>
    </pc:docChg>
  </pc:docChgLst>
  <pc:docChgLst>
    <pc:chgData name="Pepper See" userId="05fa344e-dd87-4cdf-aa40-0b65d025c22e" providerId="ADAL" clId="{C48BC922-FC09-7341-ABAB-8B284BDB69AD}"/>
    <pc:docChg chg="undo custSel modSld sldOrd">
      <pc:chgData name="Pepper See" userId="05fa344e-dd87-4cdf-aa40-0b65d025c22e" providerId="ADAL" clId="{C48BC922-FC09-7341-ABAB-8B284BDB69AD}" dt="2023-03-28T08:18:20.263" v="473" actId="20578"/>
      <pc:docMkLst>
        <pc:docMk/>
      </pc:docMkLst>
      <pc:sldChg chg="modSp mod">
        <pc:chgData name="Pepper See" userId="05fa344e-dd87-4cdf-aa40-0b65d025c22e" providerId="ADAL" clId="{C48BC922-FC09-7341-ABAB-8B284BDB69AD}" dt="2023-03-28T02:25:44.126" v="0" actId="20577"/>
        <pc:sldMkLst>
          <pc:docMk/>
          <pc:sldMk cId="1958739274" sldId="256"/>
        </pc:sldMkLst>
        <pc:spChg chg="mod">
          <ac:chgData name="Pepper See" userId="05fa344e-dd87-4cdf-aa40-0b65d025c22e" providerId="ADAL" clId="{C48BC922-FC09-7341-ABAB-8B284BDB69AD}" dt="2023-03-28T02:25:44.126" v="0" actId="20577"/>
          <ac:spMkLst>
            <pc:docMk/>
            <pc:sldMk cId="1958739274" sldId="256"/>
            <ac:spMk id="2" creationId="{01B7583D-AF69-A9F3-DE4F-7B4A7640B3DB}"/>
          </ac:spMkLst>
        </pc:spChg>
      </pc:sldChg>
      <pc:sldChg chg="addSp modSp mod ord">
        <pc:chgData name="Pepper See" userId="05fa344e-dd87-4cdf-aa40-0b65d025c22e" providerId="ADAL" clId="{C48BC922-FC09-7341-ABAB-8B284BDB69AD}" dt="2023-03-28T08:18:20.263" v="473" actId="20578"/>
        <pc:sldMkLst>
          <pc:docMk/>
          <pc:sldMk cId="3192410478" sldId="257"/>
        </pc:sldMkLst>
        <pc:spChg chg="mod">
          <ac:chgData name="Pepper See" userId="05fa344e-dd87-4cdf-aa40-0b65d025c22e" providerId="ADAL" clId="{C48BC922-FC09-7341-ABAB-8B284BDB69AD}" dt="2023-03-28T02:28:07.801" v="57" actId="20577"/>
          <ac:spMkLst>
            <pc:docMk/>
            <pc:sldMk cId="3192410478" sldId="257"/>
            <ac:spMk id="2" creationId="{F0FEA838-745F-A8B0-6EBC-E26D6942B1F7}"/>
          </ac:spMkLst>
        </pc:spChg>
        <pc:spChg chg="mod">
          <ac:chgData name="Pepper See" userId="05fa344e-dd87-4cdf-aa40-0b65d025c22e" providerId="ADAL" clId="{C48BC922-FC09-7341-ABAB-8B284BDB69AD}" dt="2023-03-28T07:42:35.438" v="471" actId="13926"/>
          <ac:spMkLst>
            <pc:docMk/>
            <pc:sldMk cId="3192410478" sldId="257"/>
            <ac:spMk id="4" creationId="{322B0E00-4C4B-B13E-DBFF-27F9C3BF71A4}"/>
          </ac:spMkLst>
        </pc:spChg>
        <pc:spChg chg="mod">
          <ac:chgData name="Pepper See" userId="05fa344e-dd87-4cdf-aa40-0b65d025c22e" providerId="ADAL" clId="{C48BC922-FC09-7341-ABAB-8B284BDB69AD}" dt="2023-03-28T07:39:23.142" v="435" actId="1076"/>
          <ac:spMkLst>
            <pc:docMk/>
            <pc:sldMk cId="3192410478" sldId="257"/>
            <ac:spMk id="5" creationId="{36BA3CDD-0568-9A4B-97F2-C7F63FF61279}"/>
          </ac:spMkLst>
        </pc:spChg>
        <pc:spChg chg="add mod">
          <ac:chgData name="Pepper See" userId="05fa344e-dd87-4cdf-aa40-0b65d025c22e" providerId="ADAL" clId="{C48BC922-FC09-7341-ABAB-8B284BDB69AD}" dt="2023-03-28T07:42:24.289" v="470" actId="5793"/>
          <ac:spMkLst>
            <pc:docMk/>
            <pc:sldMk cId="3192410478" sldId="257"/>
            <ac:spMk id="6" creationId="{DE7B0808-8EC9-C040-8702-5997BEE56DED}"/>
          </ac:spMkLst>
        </pc:spChg>
        <pc:graphicFrameChg chg="mod modGraphic">
          <ac:chgData name="Pepper See" userId="05fa344e-dd87-4cdf-aa40-0b65d025c22e" providerId="ADAL" clId="{C48BC922-FC09-7341-ABAB-8B284BDB69AD}" dt="2023-03-28T03:14:41.690" v="237" actId="20577"/>
          <ac:graphicFrameMkLst>
            <pc:docMk/>
            <pc:sldMk cId="3192410478" sldId="257"/>
            <ac:graphicFrameMk id="3" creationId="{00E38648-255C-A79D-2ECB-C22CB830CE4B}"/>
          </ac:graphicFrameMkLst>
        </pc:graphicFrameChg>
      </pc:sldChg>
      <pc:sldChg chg="addSp delSp modSp mod ord">
        <pc:chgData name="Pepper See" userId="05fa344e-dd87-4cdf-aa40-0b65d025c22e" providerId="ADAL" clId="{C48BC922-FC09-7341-ABAB-8B284BDB69AD}" dt="2023-03-28T08:18:16.076" v="472" actId="20578"/>
        <pc:sldMkLst>
          <pc:docMk/>
          <pc:sldMk cId="88981467" sldId="258"/>
        </pc:sldMkLst>
        <pc:spChg chg="mod">
          <ac:chgData name="Pepper See" userId="05fa344e-dd87-4cdf-aa40-0b65d025c22e" providerId="ADAL" clId="{C48BC922-FC09-7341-ABAB-8B284BDB69AD}" dt="2023-03-28T03:14:02.765" v="193" actId="255"/>
          <ac:spMkLst>
            <pc:docMk/>
            <pc:sldMk cId="88981467" sldId="258"/>
            <ac:spMk id="2" creationId="{F0FEA838-745F-A8B0-6EBC-E26D6942B1F7}"/>
          </ac:spMkLst>
        </pc:spChg>
        <pc:spChg chg="mod">
          <ac:chgData name="Pepper See" userId="05fa344e-dd87-4cdf-aa40-0b65d025c22e" providerId="ADAL" clId="{C48BC922-FC09-7341-ABAB-8B284BDB69AD}" dt="2023-03-28T03:12:32.213" v="131" actId="1076"/>
          <ac:spMkLst>
            <pc:docMk/>
            <pc:sldMk cId="88981467" sldId="258"/>
            <ac:spMk id="5" creationId="{B9D35C3B-CE18-2A41-9165-7C2D9A5876EB}"/>
          </ac:spMkLst>
        </pc:spChg>
        <pc:spChg chg="add del mod">
          <ac:chgData name="Pepper See" userId="05fa344e-dd87-4cdf-aa40-0b65d025c22e" providerId="ADAL" clId="{C48BC922-FC09-7341-ABAB-8B284BDB69AD}" dt="2023-03-28T03:13:28.044" v="171" actId="478"/>
          <ac:spMkLst>
            <pc:docMk/>
            <pc:sldMk cId="88981467" sldId="258"/>
            <ac:spMk id="6" creationId="{4A2CFE98-AB15-9242-AE3B-5C3AA8C065C7}"/>
          </ac:spMkLst>
        </pc:spChg>
        <pc:spChg chg="add mod">
          <ac:chgData name="Pepper See" userId="05fa344e-dd87-4cdf-aa40-0b65d025c22e" providerId="ADAL" clId="{C48BC922-FC09-7341-ABAB-8B284BDB69AD}" dt="2023-03-28T03:14:02.765" v="193" actId="255"/>
          <ac:spMkLst>
            <pc:docMk/>
            <pc:sldMk cId="88981467" sldId="258"/>
            <ac:spMk id="8" creationId="{7178DA43-0DDF-6646-9457-B7343BB63FE4}"/>
          </ac:spMkLst>
        </pc:spChg>
        <pc:picChg chg="mod">
          <ac:chgData name="Pepper See" userId="05fa344e-dd87-4cdf-aa40-0b65d025c22e" providerId="ADAL" clId="{C48BC922-FC09-7341-ABAB-8B284BDB69AD}" dt="2023-03-28T03:12:30.085" v="130" actId="1076"/>
          <ac:picMkLst>
            <pc:docMk/>
            <pc:sldMk cId="88981467" sldId="258"/>
            <ac:picMk id="4" creationId="{60E034E1-5133-8B4C-B243-523AECD24036}"/>
          </ac:picMkLst>
        </pc:picChg>
        <pc:picChg chg="mod">
          <ac:chgData name="Pepper See" userId="05fa344e-dd87-4cdf-aa40-0b65d025c22e" providerId="ADAL" clId="{C48BC922-FC09-7341-ABAB-8B284BDB69AD}" dt="2023-03-28T03:10:02.481" v="67" actId="1076"/>
          <ac:picMkLst>
            <pc:docMk/>
            <pc:sldMk cId="88981467" sldId="258"/>
            <ac:picMk id="7" creationId="{4760F14E-A9EA-284D-AFC6-FD58810E304A}"/>
          </ac:picMkLst>
        </pc:picChg>
      </pc:sldChg>
      <pc:sldChg chg="addSp modSp mod">
        <pc:chgData name="Pepper See" userId="05fa344e-dd87-4cdf-aa40-0b65d025c22e" providerId="ADAL" clId="{C48BC922-FC09-7341-ABAB-8B284BDB69AD}" dt="2023-03-28T03:53:45.967" v="404" actId="1035"/>
        <pc:sldMkLst>
          <pc:docMk/>
          <pc:sldMk cId="0" sldId="272"/>
        </pc:sldMkLst>
        <pc:spChg chg="add mod">
          <ac:chgData name="Pepper See" userId="05fa344e-dd87-4cdf-aa40-0b65d025c22e" providerId="ADAL" clId="{C48BC922-FC09-7341-ABAB-8B284BDB69AD}" dt="2023-03-28T03:53:45.967" v="404" actId="1035"/>
          <ac:spMkLst>
            <pc:docMk/>
            <pc:sldMk cId="0" sldId="272"/>
            <ac:spMk id="29" creationId="{35E9CCB5-EB6F-0B47-BB41-EC672E80034D}"/>
          </ac:spMkLst>
        </pc:spChg>
        <pc:graphicFrameChg chg="mod modGraphic">
          <ac:chgData name="Pepper See" userId="05fa344e-dd87-4cdf-aa40-0b65d025c22e" providerId="ADAL" clId="{C48BC922-FC09-7341-ABAB-8B284BDB69AD}" dt="2023-03-28T02:27:16.039" v="44" actId="20577"/>
          <ac:graphicFrameMkLst>
            <pc:docMk/>
            <pc:sldMk cId="0" sldId="272"/>
            <ac:graphicFrameMk id="320" creationId="{00000000-0000-0000-0000-000000000000}"/>
          </ac:graphicFrameMkLst>
        </pc:graphicFrameChg>
      </pc:sldChg>
    </pc:docChg>
  </pc:docChgLst>
  <pc:docChgLst>
    <pc:chgData name="Pepper See" userId="05fa344e-dd87-4cdf-aa40-0b65d025c22e" providerId="ADAL" clId="{2009CF6A-E3D5-6D47-BAD1-2C49365EEADB}"/>
    <pc:docChg chg="undo custSel addSld delSld modSld sldOrd">
      <pc:chgData name="Pepper See" userId="05fa344e-dd87-4cdf-aa40-0b65d025c22e" providerId="ADAL" clId="{2009CF6A-E3D5-6D47-BAD1-2C49365EEADB}" dt="2023-03-23T08:51:01.497" v="1088" actId="1038"/>
      <pc:docMkLst>
        <pc:docMk/>
      </pc:docMkLst>
      <pc:sldChg chg="delSp modSp mod">
        <pc:chgData name="Pepper See" userId="05fa344e-dd87-4cdf-aa40-0b65d025c22e" providerId="ADAL" clId="{2009CF6A-E3D5-6D47-BAD1-2C49365EEADB}" dt="2023-03-23T08:25:31.189" v="1085" actId="478"/>
        <pc:sldMkLst>
          <pc:docMk/>
          <pc:sldMk cId="1958739274" sldId="256"/>
        </pc:sldMkLst>
        <pc:spChg chg="mod">
          <ac:chgData name="Pepper See" userId="05fa344e-dd87-4cdf-aa40-0b65d025c22e" providerId="ADAL" clId="{2009CF6A-E3D5-6D47-BAD1-2C49365EEADB}" dt="2023-03-22T04:48:51.524" v="140" actId="20577"/>
          <ac:spMkLst>
            <pc:docMk/>
            <pc:sldMk cId="1958739274" sldId="256"/>
            <ac:spMk id="2" creationId="{01B7583D-AF69-A9F3-DE4F-7B4A7640B3DB}"/>
          </ac:spMkLst>
        </pc:spChg>
        <pc:spChg chg="del">
          <ac:chgData name="Pepper See" userId="05fa344e-dd87-4cdf-aa40-0b65d025c22e" providerId="ADAL" clId="{2009CF6A-E3D5-6D47-BAD1-2C49365EEADB}" dt="2023-03-23T08:25:31.189" v="1085" actId="478"/>
          <ac:spMkLst>
            <pc:docMk/>
            <pc:sldMk cId="1958739274" sldId="256"/>
            <ac:spMk id="3" creationId="{075DF1D7-E385-67B6-1ED7-883B582DD0B4}"/>
          </ac:spMkLst>
        </pc:spChg>
      </pc:sldChg>
      <pc:sldChg chg="modSp mod">
        <pc:chgData name="Pepper See" userId="05fa344e-dd87-4cdf-aa40-0b65d025c22e" providerId="ADAL" clId="{2009CF6A-E3D5-6D47-BAD1-2C49365EEADB}" dt="2023-03-23T06:04:29.411" v="869" actId="20577"/>
        <pc:sldMkLst>
          <pc:docMk/>
          <pc:sldMk cId="3192410478" sldId="257"/>
        </pc:sldMkLst>
        <pc:spChg chg="mod">
          <ac:chgData name="Pepper See" userId="05fa344e-dd87-4cdf-aa40-0b65d025c22e" providerId="ADAL" clId="{2009CF6A-E3D5-6D47-BAD1-2C49365EEADB}" dt="2023-03-22T04:18:32.287" v="13" actId="20577"/>
          <ac:spMkLst>
            <pc:docMk/>
            <pc:sldMk cId="3192410478" sldId="257"/>
            <ac:spMk id="2" creationId="{F0FEA838-745F-A8B0-6EBC-E26D6942B1F7}"/>
          </ac:spMkLst>
        </pc:spChg>
        <pc:spChg chg="mod">
          <ac:chgData name="Pepper See" userId="05fa344e-dd87-4cdf-aa40-0b65d025c22e" providerId="ADAL" clId="{2009CF6A-E3D5-6D47-BAD1-2C49365EEADB}" dt="2023-03-23T01:16:18.569" v="362" actId="1076"/>
          <ac:spMkLst>
            <pc:docMk/>
            <pc:sldMk cId="3192410478" sldId="257"/>
            <ac:spMk id="4" creationId="{322B0E00-4C4B-B13E-DBFF-27F9C3BF71A4}"/>
          </ac:spMkLst>
        </pc:spChg>
        <pc:spChg chg="mod">
          <ac:chgData name="Pepper See" userId="05fa344e-dd87-4cdf-aa40-0b65d025c22e" providerId="ADAL" clId="{2009CF6A-E3D5-6D47-BAD1-2C49365EEADB}" dt="2023-03-23T01:16:18.569" v="362" actId="1076"/>
          <ac:spMkLst>
            <pc:docMk/>
            <pc:sldMk cId="3192410478" sldId="257"/>
            <ac:spMk id="5" creationId="{36BA3CDD-0568-9A4B-97F2-C7F63FF61279}"/>
          </ac:spMkLst>
        </pc:spChg>
        <pc:graphicFrameChg chg="mod modGraphic">
          <ac:chgData name="Pepper See" userId="05fa344e-dd87-4cdf-aa40-0b65d025c22e" providerId="ADAL" clId="{2009CF6A-E3D5-6D47-BAD1-2C49365EEADB}" dt="2023-03-23T06:04:29.411" v="869" actId="20577"/>
          <ac:graphicFrameMkLst>
            <pc:docMk/>
            <pc:sldMk cId="3192410478" sldId="257"/>
            <ac:graphicFrameMk id="3" creationId="{00E38648-255C-A79D-2ECB-C22CB830CE4B}"/>
          </ac:graphicFrameMkLst>
        </pc:graphicFrameChg>
      </pc:sldChg>
      <pc:sldChg chg="addSp delSp modSp add mod">
        <pc:chgData name="Pepper See" userId="05fa344e-dd87-4cdf-aa40-0b65d025c22e" providerId="ADAL" clId="{2009CF6A-E3D5-6D47-BAD1-2C49365EEADB}" dt="2023-03-23T07:32:34.315" v="997" actId="20577"/>
        <pc:sldMkLst>
          <pc:docMk/>
          <pc:sldMk cId="88981467" sldId="258"/>
        </pc:sldMkLst>
        <pc:spChg chg="mod">
          <ac:chgData name="Pepper See" userId="05fa344e-dd87-4cdf-aa40-0b65d025c22e" providerId="ADAL" clId="{2009CF6A-E3D5-6D47-BAD1-2C49365EEADB}" dt="2023-03-23T07:30:05.378" v="965" actId="1076"/>
          <ac:spMkLst>
            <pc:docMk/>
            <pc:sldMk cId="88981467" sldId="258"/>
            <ac:spMk id="2" creationId="{F0FEA838-745F-A8B0-6EBC-E26D6942B1F7}"/>
          </ac:spMkLst>
        </pc:spChg>
        <pc:spChg chg="del">
          <ac:chgData name="Pepper See" userId="05fa344e-dd87-4cdf-aa40-0b65d025c22e" providerId="ADAL" clId="{2009CF6A-E3D5-6D47-BAD1-2C49365EEADB}" dt="2023-03-23T01:18:02.521" v="404" actId="478"/>
          <ac:spMkLst>
            <pc:docMk/>
            <pc:sldMk cId="88981467" sldId="258"/>
            <ac:spMk id="4" creationId="{322B0E00-4C4B-B13E-DBFF-27F9C3BF71A4}"/>
          </ac:spMkLst>
        </pc:spChg>
        <pc:spChg chg="del">
          <ac:chgData name="Pepper See" userId="05fa344e-dd87-4cdf-aa40-0b65d025c22e" providerId="ADAL" clId="{2009CF6A-E3D5-6D47-BAD1-2C49365EEADB}" dt="2023-03-23T01:18:03.985" v="405" actId="478"/>
          <ac:spMkLst>
            <pc:docMk/>
            <pc:sldMk cId="88981467" sldId="258"/>
            <ac:spMk id="5" creationId="{36BA3CDD-0568-9A4B-97F2-C7F63FF61279}"/>
          </ac:spMkLst>
        </pc:spChg>
        <pc:spChg chg="add mod">
          <ac:chgData name="Pepper See" userId="05fa344e-dd87-4cdf-aa40-0b65d025c22e" providerId="ADAL" clId="{2009CF6A-E3D5-6D47-BAD1-2C49365EEADB}" dt="2023-03-23T07:29:34.025" v="960" actId="1037"/>
          <ac:spMkLst>
            <pc:docMk/>
            <pc:sldMk cId="88981467" sldId="258"/>
            <ac:spMk id="8" creationId="{51F47484-3723-6E48-8C26-9FAE4DA3BBE1}"/>
          </ac:spMkLst>
        </pc:spChg>
        <pc:spChg chg="add mod">
          <ac:chgData name="Pepper See" userId="05fa344e-dd87-4cdf-aa40-0b65d025c22e" providerId="ADAL" clId="{2009CF6A-E3D5-6D47-BAD1-2C49365EEADB}" dt="2023-03-23T07:32:34.315" v="997" actId="20577"/>
          <ac:spMkLst>
            <pc:docMk/>
            <pc:sldMk cId="88981467" sldId="258"/>
            <ac:spMk id="9" creationId="{9721ACD8-8A8F-A844-9E52-4C79B66B11F9}"/>
          </ac:spMkLst>
        </pc:spChg>
        <pc:graphicFrameChg chg="del">
          <ac:chgData name="Pepper See" userId="05fa344e-dd87-4cdf-aa40-0b65d025c22e" providerId="ADAL" clId="{2009CF6A-E3D5-6D47-BAD1-2C49365EEADB}" dt="2023-03-23T01:17:59.729" v="403" actId="478"/>
          <ac:graphicFrameMkLst>
            <pc:docMk/>
            <pc:sldMk cId="88981467" sldId="258"/>
            <ac:graphicFrameMk id="3" creationId="{00E38648-255C-A79D-2ECB-C22CB830CE4B}"/>
          </ac:graphicFrameMkLst>
        </pc:graphicFrameChg>
        <pc:picChg chg="add mod modCrop">
          <ac:chgData name="Pepper See" userId="05fa344e-dd87-4cdf-aa40-0b65d025c22e" providerId="ADAL" clId="{2009CF6A-E3D5-6D47-BAD1-2C49365EEADB}" dt="2023-03-23T07:30:13.896" v="969" actId="732"/>
          <ac:picMkLst>
            <pc:docMk/>
            <pc:sldMk cId="88981467" sldId="258"/>
            <ac:picMk id="7" creationId="{4760F14E-A9EA-284D-AFC6-FD58810E304A}"/>
          </ac:picMkLst>
        </pc:picChg>
      </pc:sldChg>
      <pc:sldChg chg="addSp delSp modSp add mod modAnim">
        <pc:chgData name="Pepper See" userId="05fa344e-dd87-4cdf-aa40-0b65d025c22e" providerId="ADAL" clId="{2009CF6A-E3D5-6D47-BAD1-2C49365EEADB}" dt="2023-03-23T08:23:49.557" v="1084" actId="14100"/>
        <pc:sldMkLst>
          <pc:docMk/>
          <pc:sldMk cId="1992032522" sldId="259"/>
        </pc:sldMkLst>
        <pc:spChg chg="add del mod">
          <ac:chgData name="Pepper See" userId="05fa344e-dd87-4cdf-aa40-0b65d025c22e" providerId="ADAL" clId="{2009CF6A-E3D5-6D47-BAD1-2C49365EEADB}" dt="2023-03-23T08:23:49.557" v="1084" actId="14100"/>
          <ac:spMkLst>
            <pc:docMk/>
            <pc:sldMk cId="1992032522" sldId="259"/>
            <ac:spMk id="2" creationId="{F0FEA838-745F-A8B0-6EBC-E26D6942B1F7}"/>
          </ac:spMkLst>
        </pc:spChg>
        <pc:spChg chg="add del mod">
          <ac:chgData name="Pepper See" userId="05fa344e-dd87-4cdf-aa40-0b65d025c22e" providerId="ADAL" clId="{2009CF6A-E3D5-6D47-BAD1-2C49365EEADB}" dt="2023-03-23T07:29:44.731" v="962" actId="478"/>
          <ac:spMkLst>
            <pc:docMk/>
            <pc:sldMk cId="1992032522" sldId="259"/>
            <ac:spMk id="5" creationId="{015439C5-4451-114B-A387-4478E4AA22FE}"/>
          </ac:spMkLst>
        </pc:spChg>
        <pc:spChg chg="del">
          <ac:chgData name="Pepper See" userId="05fa344e-dd87-4cdf-aa40-0b65d025c22e" providerId="ADAL" clId="{2009CF6A-E3D5-6D47-BAD1-2C49365EEADB}" dt="2023-03-23T01:33:03.784" v="756" actId="478"/>
          <ac:spMkLst>
            <pc:docMk/>
            <pc:sldMk cId="1992032522" sldId="259"/>
            <ac:spMk id="8" creationId="{51F47484-3723-6E48-8C26-9FAE4DA3BBE1}"/>
          </ac:spMkLst>
        </pc:spChg>
        <pc:spChg chg="del">
          <ac:chgData name="Pepper See" userId="05fa344e-dd87-4cdf-aa40-0b65d025c22e" providerId="ADAL" clId="{2009CF6A-E3D5-6D47-BAD1-2C49365EEADB}" dt="2023-03-23T01:33:01.903" v="755" actId="478"/>
          <ac:spMkLst>
            <pc:docMk/>
            <pc:sldMk cId="1992032522" sldId="259"/>
            <ac:spMk id="9" creationId="{9721ACD8-8A8F-A844-9E52-4C79B66B11F9}"/>
          </ac:spMkLst>
        </pc:spChg>
        <pc:picChg chg="add mod">
          <ac:chgData name="Pepper See" userId="05fa344e-dd87-4cdf-aa40-0b65d025c22e" providerId="ADAL" clId="{2009CF6A-E3D5-6D47-BAD1-2C49365EEADB}" dt="2023-03-23T07:29:58.964" v="964" actId="1076"/>
          <ac:picMkLst>
            <pc:docMk/>
            <pc:sldMk cId="1992032522" sldId="259"/>
            <ac:picMk id="3" creationId="{9AAD1D5F-68B0-A646-9FB5-EEDA04B0837B}"/>
          </ac:picMkLst>
        </pc:picChg>
        <pc:picChg chg="del">
          <ac:chgData name="Pepper See" userId="05fa344e-dd87-4cdf-aa40-0b65d025c22e" providerId="ADAL" clId="{2009CF6A-E3D5-6D47-BAD1-2C49365EEADB}" dt="2023-03-23T01:32:59.499" v="754" actId="478"/>
          <ac:picMkLst>
            <pc:docMk/>
            <pc:sldMk cId="1992032522" sldId="259"/>
            <ac:picMk id="7" creationId="{4760F14E-A9EA-284D-AFC6-FD58810E304A}"/>
          </ac:picMkLst>
        </pc:picChg>
      </pc:sldChg>
      <pc:sldChg chg="addSp delSp modSp add del mod">
        <pc:chgData name="Pepper See" userId="05fa344e-dd87-4cdf-aa40-0b65d025c22e" providerId="ADAL" clId="{2009CF6A-E3D5-6D47-BAD1-2C49365EEADB}" dt="2023-03-23T07:32:42.933" v="998" actId="2696"/>
        <pc:sldMkLst>
          <pc:docMk/>
          <pc:sldMk cId="2715643402" sldId="260"/>
        </pc:sldMkLst>
        <pc:spChg chg="add mod">
          <ac:chgData name="Pepper See" userId="05fa344e-dd87-4cdf-aa40-0b65d025c22e" providerId="ADAL" clId="{2009CF6A-E3D5-6D47-BAD1-2C49365EEADB}" dt="2023-03-23T05:26:21.462" v="854" actId="255"/>
          <ac:spMkLst>
            <pc:docMk/>
            <pc:sldMk cId="2715643402" sldId="260"/>
            <ac:spMk id="6" creationId="{351D248E-DC37-EA4A-B29E-2B73AEF91CE3}"/>
          </ac:spMkLst>
        </pc:spChg>
        <pc:spChg chg="del">
          <ac:chgData name="Pepper See" userId="05fa344e-dd87-4cdf-aa40-0b65d025c22e" providerId="ADAL" clId="{2009CF6A-E3D5-6D47-BAD1-2C49365EEADB}" dt="2023-03-23T01:34:37.520" v="764" actId="478"/>
          <ac:spMkLst>
            <pc:docMk/>
            <pc:sldMk cId="2715643402" sldId="260"/>
            <ac:spMk id="8" creationId="{51F47484-3723-6E48-8C26-9FAE4DA3BBE1}"/>
          </ac:spMkLst>
        </pc:spChg>
        <pc:spChg chg="del">
          <ac:chgData name="Pepper See" userId="05fa344e-dd87-4cdf-aa40-0b65d025c22e" providerId="ADAL" clId="{2009CF6A-E3D5-6D47-BAD1-2C49365EEADB}" dt="2023-03-23T01:34:34.257" v="763" actId="478"/>
          <ac:spMkLst>
            <pc:docMk/>
            <pc:sldMk cId="2715643402" sldId="260"/>
            <ac:spMk id="9" creationId="{9721ACD8-8A8F-A844-9E52-4C79B66B11F9}"/>
          </ac:spMkLst>
        </pc:spChg>
        <pc:picChg chg="del">
          <ac:chgData name="Pepper See" userId="05fa344e-dd87-4cdf-aa40-0b65d025c22e" providerId="ADAL" clId="{2009CF6A-E3D5-6D47-BAD1-2C49365EEADB}" dt="2023-03-23T01:34:25.860" v="762" actId="478"/>
          <ac:picMkLst>
            <pc:docMk/>
            <pc:sldMk cId="2715643402" sldId="260"/>
            <ac:picMk id="7" creationId="{4760F14E-A9EA-284D-AFC6-FD58810E304A}"/>
          </ac:picMkLst>
        </pc:picChg>
      </pc:sldChg>
      <pc:sldChg chg="addSp delSp modSp add mod ord">
        <pc:chgData name="Pepper See" userId="05fa344e-dd87-4cdf-aa40-0b65d025c22e" providerId="ADAL" clId="{2009CF6A-E3D5-6D47-BAD1-2C49365EEADB}" dt="2023-03-23T08:51:01.497" v="1088" actId="1038"/>
        <pc:sldMkLst>
          <pc:docMk/>
          <pc:sldMk cId="959727563" sldId="261"/>
        </pc:sldMkLst>
        <pc:spChg chg="mod">
          <ac:chgData name="Pepper See" userId="05fa344e-dd87-4cdf-aa40-0b65d025c22e" providerId="ADAL" clId="{2009CF6A-E3D5-6D47-BAD1-2C49365EEADB}" dt="2023-03-23T07:20:56.620" v="922" actId="1036"/>
          <ac:spMkLst>
            <pc:docMk/>
            <pc:sldMk cId="959727563" sldId="261"/>
            <ac:spMk id="2" creationId="{F0FEA838-745F-A8B0-6EBC-E26D6942B1F7}"/>
          </ac:spMkLst>
        </pc:spChg>
        <pc:spChg chg="del">
          <ac:chgData name="Pepper See" userId="05fa344e-dd87-4cdf-aa40-0b65d025c22e" providerId="ADAL" clId="{2009CF6A-E3D5-6D47-BAD1-2C49365EEADB}" dt="2023-03-23T07:17:40.319" v="889" actId="478"/>
          <ac:spMkLst>
            <pc:docMk/>
            <pc:sldMk cId="959727563" sldId="261"/>
            <ac:spMk id="4" creationId="{322B0E00-4C4B-B13E-DBFF-27F9C3BF71A4}"/>
          </ac:spMkLst>
        </pc:spChg>
        <pc:spChg chg="del">
          <ac:chgData name="Pepper See" userId="05fa344e-dd87-4cdf-aa40-0b65d025c22e" providerId="ADAL" clId="{2009CF6A-E3D5-6D47-BAD1-2C49365EEADB}" dt="2023-03-23T07:17:41.650" v="890" actId="478"/>
          <ac:spMkLst>
            <pc:docMk/>
            <pc:sldMk cId="959727563" sldId="261"/>
            <ac:spMk id="5" creationId="{36BA3CDD-0568-9A4B-97F2-C7F63FF61279}"/>
          </ac:spMkLst>
        </pc:spChg>
        <pc:spChg chg="add del">
          <ac:chgData name="Pepper See" userId="05fa344e-dd87-4cdf-aa40-0b65d025c22e" providerId="ADAL" clId="{2009CF6A-E3D5-6D47-BAD1-2C49365EEADB}" dt="2023-03-23T07:18:45.781" v="900" actId="478"/>
          <ac:spMkLst>
            <pc:docMk/>
            <pc:sldMk cId="959727563" sldId="261"/>
            <ac:spMk id="8" creationId="{C05780E8-3EB8-9A40-8ED5-555D9AFD6C76}"/>
          </ac:spMkLst>
        </pc:spChg>
        <pc:spChg chg="add mod">
          <ac:chgData name="Pepper See" userId="05fa344e-dd87-4cdf-aa40-0b65d025c22e" providerId="ADAL" clId="{2009CF6A-E3D5-6D47-BAD1-2C49365EEADB}" dt="2023-03-23T08:32:45.600" v="1086" actId="767"/>
          <ac:spMkLst>
            <pc:docMk/>
            <pc:sldMk cId="959727563" sldId="261"/>
            <ac:spMk id="11" creationId="{914D1540-3208-B74C-8BE9-1AD2C430D058}"/>
          </ac:spMkLst>
        </pc:spChg>
        <pc:graphicFrameChg chg="del">
          <ac:chgData name="Pepper See" userId="05fa344e-dd87-4cdf-aa40-0b65d025c22e" providerId="ADAL" clId="{2009CF6A-E3D5-6D47-BAD1-2C49365EEADB}" dt="2023-03-23T07:17:32.681" v="880" actId="478"/>
          <ac:graphicFrameMkLst>
            <pc:docMk/>
            <pc:sldMk cId="959727563" sldId="261"/>
            <ac:graphicFrameMk id="3" creationId="{00E38648-255C-A79D-2ECB-C22CB830CE4B}"/>
          </ac:graphicFrameMkLst>
        </pc:graphicFrameChg>
        <pc:picChg chg="add del mod modCrop">
          <ac:chgData name="Pepper See" userId="05fa344e-dd87-4cdf-aa40-0b65d025c22e" providerId="ADAL" clId="{2009CF6A-E3D5-6D47-BAD1-2C49365EEADB}" dt="2023-03-23T07:20:12.997" v="905" actId="478"/>
          <ac:picMkLst>
            <pc:docMk/>
            <pc:sldMk cId="959727563" sldId="261"/>
            <ac:picMk id="7" creationId="{4734462F-E738-9D40-8440-BDC13416706B}"/>
          </ac:picMkLst>
        </pc:picChg>
        <pc:picChg chg="add mod modCrop">
          <ac:chgData name="Pepper See" userId="05fa344e-dd87-4cdf-aa40-0b65d025c22e" providerId="ADAL" clId="{2009CF6A-E3D5-6D47-BAD1-2C49365EEADB}" dt="2023-03-23T08:51:01.497" v="1088" actId="1038"/>
          <ac:picMkLst>
            <pc:docMk/>
            <pc:sldMk cId="959727563" sldId="261"/>
            <ac:picMk id="10" creationId="{7BDE7EE1-8E3E-D040-8795-689713EAFE9B}"/>
          </ac:picMkLst>
        </pc:picChg>
      </pc:sldChg>
      <pc:sldChg chg="addSp delSp modSp add mod ord">
        <pc:chgData name="Pepper See" userId="05fa344e-dd87-4cdf-aa40-0b65d025c22e" providerId="ADAL" clId="{2009CF6A-E3D5-6D47-BAD1-2C49365EEADB}" dt="2023-03-23T08:23:33.332" v="1081" actId="20577"/>
        <pc:sldMkLst>
          <pc:docMk/>
          <pc:sldMk cId="877876691" sldId="262"/>
        </pc:sldMkLst>
        <pc:spChg chg="mod">
          <ac:chgData name="Pepper See" userId="05fa344e-dd87-4cdf-aa40-0b65d025c22e" providerId="ADAL" clId="{2009CF6A-E3D5-6D47-BAD1-2C49365EEADB}" dt="2023-03-23T08:23:33.332" v="1081" actId="20577"/>
          <ac:spMkLst>
            <pc:docMk/>
            <pc:sldMk cId="877876691" sldId="262"/>
            <ac:spMk id="2" creationId="{F0FEA838-745F-A8B0-6EBC-E26D6942B1F7}"/>
          </ac:spMkLst>
        </pc:spChg>
        <pc:spChg chg="add mod">
          <ac:chgData name="Pepper See" userId="05fa344e-dd87-4cdf-aa40-0b65d025c22e" providerId="ADAL" clId="{2009CF6A-E3D5-6D47-BAD1-2C49365EEADB}" dt="2023-03-23T08:21:07.771" v="1036" actId="1076"/>
          <ac:spMkLst>
            <pc:docMk/>
            <pc:sldMk cId="877876691" sldId="262"/>
            <ac:spMk id="3" creationId="{29FF2174-957E-6A4A-9C67-017FC3481477}"/>
          </ac:spMkLst>
        </pc:spChg>
        <pc:picChg chg="add mod">
          <ac:chgData name="Pepper See" userId="05fa344e-dd87-4cdf-aa40-0b65d025c22e" providerId="ADAL" clId="{2009CF6A-E3D5-6D47-BAD1-2C49365EEADB}" dt="2023-03-23T08:22:40.102" v="1043" actId="1076"/>
          <ac:picMkLst>
            <pc:docMk/>
            <pc:sldMk cId="877876691" sldId="262"/>
            <ac:picMk id="5" creationId="{5FFA9620-2B85-0643-90CB-49699DA3A96F}"/>
          </ac:picMkLst>
        </pc:picChg>
        <pc:picChg chg="del">
          <ac:chgData name="Pepper See" userId="05fa344e-dd87-4cdf-aa40-0b65d025c22e" providerId="ADAL" clId="{2009CF6A-E3D5-6D47-BAD1-2C49365EEADB}" dt="2023-03-23T08:20:14.988" v="1002" actId="478"/>
          <ac:picMkLst>
            <pc:docMk/>
            <pc:sldMk cId="877876691" sldId="262"/>
            <ac:picMk id="10" creationId="{7BDE7EE1-8E3E-D040-8795-689713EAFE9B}"/>
          </ac:picMkLst>
        </pc:picChg>
      </pc:sldChg>
    </pc:docChg>
  </pc:docChgLst>
  <pc:docChgLst>
    <pc:chgData name="William Wong" userId="667f6241-6e0e-4455-ae5e-4051bd9b8c57" providerId="ADAL" clId="{C81255C0-AF7E-462D-9BFB-5202786B2145}"/>
    <pc:docChg chg="modSld">
      <pc:chgData name="William Wong" userId="667f6241-6e0e-4455-ae5e-4051bd9b8c57" providerId="ADAL" clId="{C81255C0-AF7E-462D-9BFB-5202786B2145}" dt="2023-04-11T08:05:03.457" v="41" actId="1076"/>
      <pc:docMkLst>
        <pc:docMk/>
      </pc:docMkLst>
      <pc:sldChg chg="modSp mod">
        <pc:chgData name="William Wong" userId="667f6241-6e0e-4455-ae5e-4051bd9b8c57" providerId="ADAL" clId="{C81255C0-AF7E-462D-9BFB-5202786B2145}" dt="2023-04-11T08:05:03.457" v="41" actId="1076"/>
        <pc:sldMkLst>
          <pc:docMk/>
          <pc:sldMk cId="3192410478" sldId="257"/>
        </pc:sldMkLst>
        <pc:spChg chg="mod">
          <ac:chgData name="William Wong" userId="667f6241-6e0e-4455-ae5e-4051bd9b8c57" providerId="ADAL" clId="{C81255C0-AF7E-462D-9BFB-5202786B2145}" dt="2023-04-11T08:05:03.457" v="41" actId="1076"/>
          <ac:spMkLst>
            <pc:docMk/>
            <pc:sldMk cId="3192410478" sldId="257"/>
            <ac:spMk id="4" creationId="{322B0E00-4C4B-B13E-DBFF-27F9C3BF71A4}"/>
          </ac:spMkLst>
        </pc:spChg>
      </pc:sldChg>
    </pc:docChg>
  </pc:docChgLst>
  <pc:docChgLst>
    <pc:chgData name="Emily Chain" userId="S::emily@tomowork.org::07b7bf24-8170-484d-97e7-99e02b21749b" providerId="AD" clId="Web-{DD37674E-D828-ABA7-4321-75BDEB081E49}"/>
    <pc:docChg chg="addSld modSld addMainMaster modMainMaster">
      <pc:chgData name="Emily Chain" userId="S::emily@tomowork.org::07b7bf24-8170-484d-97e7-99e02b21749b" providerId="AD" clId="Web-{DD37674E-D828-ABA7-4321-75BDEB081E49}" dt="2023-03-21T07:07:20.378" v="17" actId="1076"/>
      <pc:docMkLst>
        <pc:docMk/>
      </pc:docMkLst>
      <pc:sldChg chg="modSp add">
        <pc:chgData name="Emily Chain" userId="S::emily@tomowork.org::07b7bf24-8170-484d-97e7-99e02b21749b" providerId="AD" clId="Web-{DD37674E-D828-ABA7-4321-75BDEB081E49}" dt="2023-03-21T07:07:20.378" v="17" actId="1076"/>
        <pc:sldMkLst>
          <pc:docMk/>
          <pc:sldMk cId="3491092834" sldId="259"/>
        </pc:sldMkLst>
        <pc:spChg chg="mod">
          <ac:chgData name="Emily Chain" userId="S::emily@tomowork.org::07b7bf24-8170-484d-97e7-99e02b21749b" providerId="AD" clId="Web-{DD37674E-D828-ABA7-4321-75BDEB081E49}" dt="2023-03-21T07:07:20.362" v="16" actId="1076"/>
          <ac:spMkLst>
            <pc:docMk/>
            <pc:sldMk cId="3491092834" sldId="259"/>
            <ac:spMk id="7" creationId="{315D556B-8A59-0CAB-40BE-CDA8C15B1C32}"/>
          </ac:spMkLst>
        </pc:spChg>
        <pc:spChg chg="mod">
          <ac:chgData name="Emily Chain" userId="S::emily@tomowork.org::07b7bf24-8170-484d-97e7-99e02b21749b" providerId="AD" clId="Web-{DD37674E-D828-ABA7-4321-75BDEB081E49}" dt="2023-03-21T07:07:20.378" v="17" actId="1076"/>
          <ac:spMkLst>
            <pc:docMk/>
            <pc:sldMk cId="3491092834" sldId="259"/>
            <ac:spMk id="12" creationId="{876A21B9-7D35-3D32-792E-25E69777C373}"/>
          </ac:spMkLst>
        </pc:spChg>
        <pc:spChg chg="mod">
          <ac:chgData name="Emily Chain" userId="S::emily@tomowork.org::07b7bf24-8170-484d-97e7-99e02b21749b" providerId="AD" clId="Web-{DD37674E-D828-ABA7-4321-75BDEB081E49}" dt="2023-03-21T07:07:20.346" v="14" actId="1076"/>
          <ac:spMkLst>
            <pc:docMk/>
            <pc:sldMk cId="3491092834" sldId="259"/>
            <ac:spMk id="33" creationId="{658B6121-AEBB-00D1-C498-6276BB52B2FB}"/>
          </ac:spMkLst>
        </pc:spChg>
        <pc:spChg chg="mod">
          <ac:chgData name="Emily Chain" userId="S::emily@tomowork.org::07b7bf24-8170-484d-97e7-99e02b21749b" providerId="AD" clId="Web-{DD37674E-D828-ABA7-4321-75BDEB081E49}" dt="2023-03-21T07:07:20.346" v="15" actId="1076"/>
          <ac:spMkLst>
            <pc:docMk/>
            <pc:sldMk cId="3491092834" sldId="259"/>
            <ac:spMk id="35" creationId="{F089C83D-BE02-1497-83AC-CF4A6429DBEC}"/>
          </ac:spMkLst>
        </pc:spChg>
        <pc:picChg chg="mod">
          <ac:chgData name="Emily Chain" userId="S::emily@tomowork.org::07b7bf24-8170-484d-97e7-99e02b21749b" providerId="AD" clId="Web-{DD37674E-D828-ABA7-4321-75BDEB081E49}" dt="2023-03-21T07:07:20.331" v="13" actId="1076"/>
          <ac:picMkLst>
            <pc:docMk/>
            <pc:sldMk cId="3491092834" sldId="259"/>
            <ac:picMk id="5" creationId="{94056B55-84FA-594A-C4AD-6AC9EBC6FF45}"/>
          </ac:picMkLst>
        </pc:picChg>
      </pc:sldChg>
      <pc:sldChg chg="modSp add">
        <pc:chgData name="Emily Chain" userId="S::emily@tomowork.org::07b7bf24-8170-484d-97e7-99e02b21749b" providerId="AD" clId="Web-{DD37674E-D828-ABA7-4321-75BDEB081E49}" dt="2023-03-21T07:07:13.862" v="12" actId="1076"/>
        <pc:sldMkLst>
          <pc:docMk/>
          <pc:sldMk cId="3848391536" sldId="260"/>
        </pc:sldMkLst>
        <pc:spChg chg="mod">
          <ac:chgData name="Emily Chain" userId="S::emily@tomowork.org::07b7bf24-8170-484d-97e7-99e02b21749b" providerId="AD" clId="Web-{DD37674E-D828-ABA7-4321-75BDEB081E49}" dt="2023-03-21T07:07:13.799" v="8" actId="1076"/>
          <ac:spMkLst>
            <pc:docMk/>
            <pc:sldMk cId="3848391536" sldId="260"/>
            <ac:spMk id="33" creationId="{658B6121-AEBB-00D1-C498-6276BB52B2FB}"/>
          </ac:spMkLst>
        </pc:spChg>
        <pc:spChg chg="mod">
          <ac:chgData name="Emily Chain" userId="S::emily@tomowork.org::07b7bf24-8170-484d-97e7-99e02b21749b" providerId="AD" clId="Web-{DD37674E-D828-ABA7-4321-75BDEB081E49}" dt="2023-03-21T07:07:13.815" v="9" actId="1076"/>
          <ac:spMkLst>
            <pc:docMk/>
            <pc:sldMk cId="3848391536" sldId="260"/>
            <ac:spMk id="35" creationId="{F089C83D-BE02-1497-83AC-CF4A6429DBEC}"/>
          </ac:spMkLst>
        </pc:spChg>
        <pc:spChg chg="mod">
          <ac:chgData name="Emily Chain" userId="S::emily@tomowork.org::07b7bf24-8170-484d-97e7-99e02b21749b" providerId="AD" clId="Web-{DD37674E-D828-ABA7-4321-75BDEB081E49}" dt="2023-03-21T07:07:07.737" v="7" actId="1076"/>
          <ac:spMkLst>
            <pc:docMk/>
            <pc:sldMk cId="3848391536" sldId="260"/>
            <ac:spMk id="61" creationId="{8475D9D3-B634-94C0-56ED-A993968BC7FA}"/>
          </ac:spMkLst>
        </pc:spChg>
        <pc:spChg chg="mod">
          <ac:chgData name="Emily Chain" userId="S::emily@tomowork.org::07b7bf24-8170-484d-97e7-99e02b21749b" providerId="AD" clId="Web-{DD37674E-D828-ABA7-4321-75BDEB081E49}" dt="2023-03-21T07:07:13.862" v="12" actId="1076"/>
          <ac:spMkLst>
            <pc:docMk/>
            <pc:sldMk cId="3848391536" sldId="260"/>
            <ac:spMk id="62" creationId="{42C7777E-6943-4497-0CB6-CA8FA9113589}"/>
          </ac:spMkLst>
        </pc:spChg>
        <pc:picChg chg="mod">
          <ac:chgData name="Emily Chain" userId="S::emily@tomowork.org::07b7bf24-8170-484d-97e7-99e02b21749b" providerId="AD" clId="Web-{DD37674E-D828-ABA7-4321-75BDEB081E49}" dt="2023-03-21T07:07:07.721" v="6" actId="1076"/>
          <ac:picMkLst>
            <pc:docMk/>
            <pc:sldMk cId="3848391536" sldId="260"/>
            <ac:picMk id="47" creationId="{CB06F920-F4EE-2F04-D945-146B032DCA69}"/>
          </ac:picMkLst>
        </pc:picChg>
        <pc:picChg chg="mod">
          <ac:chgData name="Emily Chain" userId="S::emily@tomowork.org::07b7bf24-8170-484d-97e7-99e02b21749b" providerId="AD" clId="Web-{DD37674E-D828-ABA7-4321-75BDEB081E49}" dt="2023-03-21T07:07:13.846" v="10" actId="1076"/>
          <ac:picMkLst>
            <pc:docMk/>
            <pc:sldMk cId="3848391536" sldId="260"/>
            <ac:picMk id="48" creationId="{5936DB62-5E55-D50F-27D3-E9178A900EA0}"/>
          </ac:picMkLst>
        </pc:picChg>
        <pc:inkChg chg="mod">
          <ac:chgData name="Emily Chain" userId="S::emily@tomowork.org::07b7bf24-8170-484d-97e7-99e02b21749b" providerId="AD" clId="Web-{DD37674E-D828-ABA7-4321-75BDEB081E49}" dt="2023-03-21T07:07:13.846" v="11" actId="1076"/>
          <ac:inkMkLst>
            <pc:docMk/>
            <pc:sldMk cId="3848391536" sldId="260"/>
            <ac:inkMk id="57" creationId="{B7EA7F64-CFC1-5FFF-460F-F62BF8A03502}"/>
          </ac:inkMkLst>
        </pc:inkChg>
      </pc:sldChg>
      <pc:sldChg chg="add">
        <pc:chgData name="Emily Chain" userId="S::emily@tomowork.org::07b7bf24-8170-484d-97e7-99e02b21749b" providerId="AD" clId="Web-{DD37674E-D828-ABA7-4321-75BDEB081E49}" dt="2023-03-21T07:06:44.611" v="2"/>
        <pc:sldMkLst>
          <pc:docMk/>
          <pc:sldMk cId="2981138286" sldId="261"/>
        </pc:sldMkLst>
      </pc:sldChg>
      <pc:sldChg chg="add">
        <pc:chgData name="Emily Chain" userId="S::emily@tomowork.org::07b7bf24-8170-484d-97e7-99e02b21749b" providerId="AD" clId="Web-{DD37674E-D828-ABA7-4321-75BDEB081E49}" dt="2023-03-21T07:06:44.815" v="3"/>
        <pc:sldMkLst>
          <pc:docMk/>
          <pc:sldMk cId="1111861264" sldId="262"/>
        </pc:sldMkLst>
      </pc:sldChg>
      <pc:sldChg chg="add">
        <pc:chgData name="Emily Chain" userId="S::emily@tomowork.org::07b7bf24-8170-484d-97e7-99e02b21749b" providerId="AD" clId="Web-{DD37674E-D828-ABA7-4321-75BDEB081E49}" dt="2023-03-21T07:06:44.955" v="4"/>
        <pc:sldMkLst>
          <pc:docMk/>
          <pc:sldMk cId="3609440447" sldId="263"/>
        </pc:sldMkLst>
      </pc:sldChg>
      <pc:sldChg chg="add">
        <pc:chgData name="Emily Chain" userId="S::emily@tomowork.org::07b7bf24-8170-484d-97e7-99e02b21749b" providerId="AD" clId="Web-{DD37674E-D828-ABA7-4321-75BDEB081E49}" dt="2023-03-21T07:06:45.112" v="5"/>
        <pc:sldMkLst>
          <pc:docMk/>
          <pc:sldMk cId="1710499949" sldId="264"/>
        </pc:sldMkLst>
      </pc:sldChg>
      <pc:sldMasterChg chg="add addSldLayout">
        <pc:chgData name="Emily Chain" userId="S::emily@tomowork.org::07b7bf24-8170-484d-97e7-99e02b21749b" providerId="AD" clId="Web-{DD37674E-D828-ABA7-4321-75BDEB081E49}" dt="2023-03-21T07:06:43.971" v="0"/>
        <pc:sldMasterMkLst>
          <pc:docMk/>
          <pc:sldMasterMk cId="2397652272" sldId="2147483648"/>
        </pc:sldMasterMkLst>
        <pc:sldLayoutChg chg="add">
          <pc:chgData name="Emily Chain" userId="S::emily@tomowork.org::07b7bf24-8170-484d-97e7-99e02b21749b" providerId="AD" clId="Web-{DD37674E-D828-ABA7-4321-75BDEB081E49}" dt="2023-03-21T07:06:43.971" v="0"/>
          <pc:sldLayoutMkLst>
            <pc:docMk/>
            <pc:sldMasterMk cId="2397652272" sldId="2147483648"/>
            <pc:sldLayoutMk cId="572654221" sldId="2147483649"/>
          </pc:sldLayoutMkLst>
        </pc:sldLayoutChg>
        <pc:sldLayoutChg chg="add">
          <pc:chgData name="Emily Chain" userId="S::emily@tomowork.org::07b7bf24-8170-484d-97e7-99e02b21749b" providerId="AD" clId="Web-{DD37674E-D828-ABA7-4321-75BDEB081E49}" dt="2023-03-21T07:06:43.971" v="0"/>
          <pc:sldLayoutMkLst>
            <pc:docMk/>
            <pc:sldMasterMk cId="2397652272" sldId="2147483648"/>
            <pc:sldLayoutMk cId="690791643" sldId="2147483650"/>
          </pc:sldLayoutMkLst>
        </pc:sldLayoutChg>
        <pc:sldLayoutChg chg="add">
          <pc:chgData name="Emily Chain" userId="S::emily@tomowork.org::07b7bf24-8170-484d-97e7-99e02b21749b" providerId="AD" clId="Web-{DD37674E-D828-ABA7-4321-75BDEB081E49}" dt="2023-03-21T07:06:43.971" v="0"/>
          <pc:sldLayoutMkLst>
            <pc:docMk/>
            <pc:sldMasterMk cId="2397652272" sldId="2147483648"/>
            <pc:sldLayoutMk cId="2172529005" sldId="2147483651"/>
          </pc:sldLayoutMkLst>
        </pc:sldLayoutChg>
        <pc:sldLayoutChg chg="add">
          <pc:chgData name="Emily Chain" userId="S::emily@tomowork.org::07b7bf24-8170-484d-97e7-99e02b21749b" providerId="AD" clId="Web-{DD37674E-D828-ABA7-4321-75BDEB081E49}" dt="2023-03-21T07:06:43.971" v="0"/>
          <pc:sldLayoutMkLst>
            <pc:docMk/>
            <pc:sldMasterMk cId="2397652272" sldId="2147483648"/>
            <pc:sldLayoutMk cId="4057452341" sldId="2147483652"/>
          </pc:sldLayoutMkLst>
        </pc:sldLayoutChg>
        <pc:sldLayoutChg chg="add">
          <pc:chgData name="Emily Chain" userId="S::emily@tomowork.org::07b7bf24-8170-484d-97e7-99e02b21749b" providerId="AD" clId="Web-{DD37674E-D828-ABA7-4321-75BDEB081E49}" dt="2023-03-21T07:06:43.971" v="0"/>
          <pc:sldLayoutMkLst>
            <pc:docMk/>
            <pc:sldMasterMk cId="2397652272" sldId="2147483648"/>
            <pc:sldLayoutMk cId="3045880221" sldId="2147483653"/>
          </pc:sldLayoutMkLst>
        </pc:sldLayoutChg>
        <pc:sldLayoutChg chg="add">
          <pc:chgData name="Emily Chain" userId="S::emily@tomowork.org::07b7bf24-8170-484d-97e7-99e02b21749b" providerId="AD" clId="Web-{DD37674E-D828-ABA7-4321-75BDEB081E49}" dt="2023-03-21T07:06:43.971" v="0"/>
          <pc:sldLayoutMkLst>
            <pc:docMk/>
            <pc:sldMasterMk cId="2397652272" sldId="2147483648"/>
            <pc:sldLayoutMk cId="1641173612" sldId="2147483654"/>
          </pc:sldLayoutMkLst>
        </pc:sldLayoutChg>
        <pc:sldLayoutChg chg="add">
          <pc:chgData name="Emily Chain" userId="S::emily@tomowork.org::07b7bf24-8170-484d-97e7-99e02b21749b" providerId="AD" clId="Web-{DD37674E-D828-ABA7-4321-75BDEB081E49}" dt="2023-03-21T07:06:43.971" v="0"/>
          <pc:sldLayoutMkLst>
            <pc:docMk/>
            <pc:sldMasterMk cId="2397652272" sldId="2147483648"/>
            <pc:sldLayoutMk cId="3105623216" sldId="2147483655"/>
          </pc:sldLayoutMkLst>
        </pc:sldLayoutChg>
        <pc:sldLayoutChg chg="add">
          <pc:chgData name="Emily Chain" userId="S::emily@tomowork.org::07b7bf24-8170-484d-97e7-99e02b21749b" providerId="AD" clId="Web-{DD37674E-D828-ABA7-4321-75BDEB081E49}" dt="2023-03-21T07:06:43.971" v="0"/>
          <pc:sldLayoutMkLst>
            <pc:docMk/>
            <pc:sldMasterMk cId="2397652272" sldId="2147483648"/>
            <pc:sldLayoutMk cId="3681241571" sldId="2147483656"/>
          </pc:sldLayoutMkLst>
        </pc:sldLayoutChg>
        <pc:sldLayoutChg chg="add">
          <pc:chgData name="Emily Chain" userId="S::emily@tomowork.org::07b7bf24-8170-484d-97e7-99e02b21749b" providerId="AD" clId="Web-{DD37674E-D828-ABA7-4321-75BDEB081E49}" dt="2023-03-21T07:06:43.971" v="0"/>
          <pc:sldLayoutMkLst>
            <pc:docMk/>
            <pc:sldMasterMk cId="2397652272" sldId="2147483648"/>
            <pc:sldLayoutMk cId="3392364572" sldId="2147483657"/>
          </pc:sldLayoutMkLst>
        </pc:sldLayoutChg>
        <pc:sldLayoutChg chg="add">
          <pc:chgData name="Emily Chain" userId="S::emily@tomowork.org::07b7bf24-8170-484d-97e7-99e02b21749b" providerId="AD" clId="Web-{DD37674E-D828-ABA7-4321-75BDEB081E49}" dt="2023-03-21T07:06:43.971" v="0"/>
          <pc:sldLayoutMkLst>
            <pc:docMk/>
            <pc:sldMasterMk cId="2397652272" sldId="2147483648"/>
            <pc:sldLayoutMk cId="1615997906" sldId="2147483658"/>
          </pc:sldLayoutMkLst>
        </pc:sldLayoutChg>
        <pc:sldLayoutChg chg="add">
          <pc:chgData name="Emily Chain" userId="S::emily@tomowork.org::07b7bf24-8170-484d-97e7-99e02b21749b" providerId="AD" clId="Web-{DD37674E-D828-ABA7-4321-75BDEB081E49}" dt="2023-03-21T07:06:43.971" v="0"/>
          <pc:sldLayoutMkLst>
            <pc:docMk/>
            <pc:sldMasterMk cId="2397652272" sldId="2147483648"/>
            <pc:sldLayoutMk cId="215062325" sldId="2147483659"/>
          </pc:sldLayoutMkLst>
        </pc:sldLayoutChg>
      </pc:sldMasterChg>
      <pc:sldMasterChg chg="replId modSldLayout">
        <pc:chgData name="Emily Chain" userId="S::emily@tomowork.org::07b7bf24-8170-484d-97e7-99e02b21749b" providerId="AD" clId="Web-{DD37674E-D828-ABA7-4321-75BDEB081E49}" dt="2023-03-21T07:06:43.971" v="0"/>
        <pc:sldMasterMkLst>
          <pc:docMk/>
          <pc:sldMasterMk cId="1752604026" sldId="2147483660"/>
        </pc:sldMasterMkLst>
        <pc:sldLayoutChg chg="replId">
          <pc:chgData name="Emily Chain" userId="S::emily@tomowork.org::07b7bf24-8170-484d-97e7-99e02b21749b" providerId="AD" clId="Web-{DD37674E-D828-ABA7-4321-75BDEB081E49}" dt="2023-03-21T07:06:43.971" v="0"/>
          <pc:sldLayoutMkLst>
            <pc:docMk/>
            <pc:sldMasterMk cId="1752604026" sldId="2147483660"/>
            <pc:sldLayoutMk cId="1274767253" sldId="2147483661"/>
          </pc:sldLayoutMkLst>
        </pc:sldLayoutChg>
        <pc:sldLayoutChg chg="replId">
          <pc:chgData name="Emily Chain" userId="S::emily@tomowork.org::07b7bf24-8170-484d-97e7-99e02b21749b" providerId="AD" clId="Web-{DD37674E-D828-ABA7-4321-75BDEB081E49}" dt="2023-03-21T07:06:43.971" v="0"/>
          <pc:sldLayoutMkLst>
            <pc:docMk/>
            <pc:sldMasterMk cId="1752604026" sldId="2147483660"/>
            <pc:sldLayoutMk cId="4209854018" sldId="2147483662"/>
          </pc:sldLayoutMkLst>
        </pc:sldLayoutChg>
        <pc:sldLayoutChg chg="replId">
          <pc:chgData name="Emily Chain" userId="S::emily@tomowork.org::07b7bf24-8170-484d-97e7-99e02b21749b" providerId="AD" clId="Web-{DD37674E-D828-ABA7-4321-75BDEB081E49}" dt="2023-03-21T07:06:43.971" v="0"/>
          <pc:sldLayoutMkLst>
            <pc:docMk/>
            <pc:sldMasterMk cId="1752604026" sldId="2147483660"/>
            <pc:sldLayoutMk cId="3229407404" sldId="2147483663"/>
          </pc:sldLayoutMkLst>
        </pc:sldLayoutChg>
        <pc:sldLayoutChg chg="replId">
          <pc:chgData name="Emily Chain" userId="S::emily@tomowork.org::07b7bf24-8170-484d-97e7-99e02b21749b" providerId="AD" clId="Web-{DD37674E-D828-ABA7-4321-75BDEB081E49}" dt="2023-03-21T07:06:43.971" v="0"/>
          <pc:sldLayoutMkLst>
            <pc:docMk/>
            <pc:sldMasterMk cId="1752604026" sldId="2147483660"/>
            <pc:sldLayoutMk cId="2660883846" sldId="2147483664"/>
          </pc:sldLayoutMkLst>
        </pc:sldLayoutChg>
        <pc:sldLayoutChg chg="replId">
          <pc:chgData name="Emily Chain" userId="S::emily@tomowork.org::07b7bf24-8170-484d-97e7-99e02b21749b" providerId="AD" clId="Web-{DD37674E-D828-ABA7-4321-75BDEB081E49}" dt="2023-03-21T07:06:43.971" v="0"/>
          <pc:sldLayoutMkLst>
            <pc:docMk/>
            <pc:sldMasterMk cId="1752604026" sldId="2147483660"/>
            <pc:sldLayoutMk cId="811425727" sldId="2147483665"/>
          </pc:sldLayoutMkLst>
        </pc:sldLayoutChg>
        <pc:sldLayoutChg chg="replId">
          <pc:chgData name="Emily Chain" userId="S::emily@tomowork.org::07b7bf24-8170-484d-97e7-99e02b21749b" providerId="AD" clId="Web-{DD37674E-D828-ABA7-4321-75BDEB081E49}" dt="2023-03-21T07:06:43.971" v="0"/>
          <pc:sldLayoutMkLst>
            <pc:docMk/>
            <pc:sldMasterMk cId="1752604026" sldId="2147483660"/>
            <pc:sldLayoutMk cId="189959092" sldId="2147483666"/>
          </pc:sldLayoutMkLst>
        </pc:sldLayoutChg>
        <pc:sldLayoutChg chg="replId">
          <pc:chgData name="Emily Chain" userId="S::emily@tomowork.org::07b7bf24-8170-484d-97e7-99e02b21749b" providerId="AD" clId="Web-{DD37674E-D828-ABA7-4321-75BDEB081E49}" dt="2023-03-21T07:06:43.971" v="0"/>
          <pc:sldLayoutMkLst>
            <pc:docMk/>
            <pc:sldMasterMk cId="1752604026" sldId="2147483660"/>
            <pc:sldLayoutMk cId="3137183148" sldId="2147483667"/>
          </pc:sldLayoutMkLst>
        </pc:sldLayoutChg>
        <pc:sldLayoutChg chg="replId">
          <pc:chgData name="Emily Chain" userId="S::emily@tomowork.org::07b7bf24-8170-484d-97e7-99e02b21749b" providerId="AD" clId="Web-{DD37674E-D828-ABA7-4321-75BDEB081E49}" dt="2023-03-21T07:06:43.971" v="0"/>
          <pc:sldLayoutMkLst>
            <pc:docMk/>
            <pc:sldMasterMk cId="1752604026" sldId="2147483660"/>
            <pc:sldLayoutMk cId="1888746882" sldId="2147483668"/>
          </pc:sldLayoutMkLst>
        </pc:sldLayoutChg>
        <pc:sldLayoutChg chg="replId">
          <pc:chgData name="Emily Chain" userId="S::emily@tomowork.org::07b7bf24-8170-484d-97e7-99e02b21749b" providerId="AD" clId="Web-{DD37674E-D828-ABA7-4321-75BDEB081E49}" dt="2023-03-21T07:06:43.971" v="0"/>
          <pc:sldLayoutMkLst>
            <pc:docMk/>
            <pc:sldMasterMk cId="1752604026" sldId="2147483660"/>
            <pc:sldLayoutMk cId="1752704816" sldId="2147483669"/>
          </pc:sldLayoutMkLst>
        </pc:sldLayoutChg>
        <pc:sldLayoutChg chg="replId">
          <pc:chgData name="Emily Chain" userId="S::emily@tomowork.org::07b7bf24-8170-484d-97e7-99e02b21749b" providerId="AD" clId="Web-{DD37674E-D828-ABA7-4321-75BDEB081E49}" dt="2023-03-21T07:06:43.971" v="0"/>
          <pc:sldLayoutMkLst>
            <pc:docMk/>
            <pc:sldMasterMk cId="1752604026" sldId="2147483660"/>
            <pc:sldLayoutMk cId="4263357959" sldId="2147483670"/>
          </pc:sldLayoutMkLst>
        </pc:sldLayoutChg>
        <pc:sldLayoutChg chg="replId">
          <pc:chgData name="Emily Chain" userId="S::emily@tomowork.org::07b7bf24-8170-484d-97e7-99e02b21749b" providerId="AD" clId="Web-{DD37674E-D828-ABA7-4321-75BDEB081E49}" dt="2023-03-21T07:06:43.971" v="0"/>
          <pc:sldLayoutMkLst>
            <pc:docMk/>
            <pc:sldMasterMk cId="1752604026" sldId="2147483660"/>
            <pc:sldLayoutMk cId="2105603066"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9D791-8043-9A4D-A515-305AFF430D41}" type="datetimeFigureOut">
              <a:rPr lang="en-US" smtClean="0"/>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2797B-DB93-C44F-807D-D6917CEB37C9}" type="slidenum">
              <a:rPr lang="en-US" smtClean="0"/>
              <a:t>‹#›</a:t>
            </a:fld>
            <a:endParaRPr lang="en-US"/>
          </a:p>
        </p:txBody>
      </p:sp>
    </p:spTree>
    <p:extLst>
      <p:ext uri="{BB962C8B-B14F-4D97-AF65-F5344CB8AC3E}">
        <p14:creationId xmlns:p14="http://schemas.microsoft.com/office/powerpoint/2010/main" val="52570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9" name="Google Shape;40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D0DD-59DA-2237-FC1F-F00CF5C803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6130DC47-9C71-8522-9175-16CDC1CA4E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BCE053F-0E14-32DF-5ED6-EAB4DEBE373D}"/>
              </a:ext>
            </a:extLst>
          </p:cNvPr>
          <p:cNvSpPr>
            <a:spLocks noGrp="1"/>
          </p:cNvSpPr>
          <p:nvPr>
            <p:ph type="dt" sz="half" idx="10"/>
          </p:nvPr>
        </p:nvSpPr>
        <p:spPr/>
        <p:txBody>
          <a:bodyPr/>
          <a:lstStyle/>
          <a:p>
            <a:fld id="{EB9ABBDC-E7CA-408E-BBBD-A758C8CCC566}" type="datetimeFigureOut">
              <a:rPr lang="en-SG" smtClean="0"/>
              <a:t>25/4/2023</a:t>
            </a:fld>
            <a:endParaRPr lang="en-SG"/>
          </a:p>
        </p:txBody>
      </p:sp>
      <p:sp>
        <p:nvSpPr>
          <p:cNvPr id="5" name="Footer Placeholder 4">
            <a:extLst>
              <a:ext uri="{FF2B5EF4-FFF2-40B4-BE49-F238E27FC236}">
                <a16:creationId xmlns:a16="http://schemas.microsoft.com/office/drawing/2014/main" id="{63B349F0-BA82-F987-47CE-26D2AE459DB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42A63BD-10A4-FDF3-404E-32A3FB141B32}"/>
              </a:ext>
            </a:extLst>
          </p:cNvPr>
          <p:cNvSpPr>
            <a:spLocks noGrp="1"/>
          </p:cNvSpPr>
          <p:nvPr>
            <p:ph type="sldNum" sz="quarter" idx="12"/>
          </p:nvPr>
        </p:nvSpPr>
        <p:spPr/>
        <p:txBody>
          <a:bodyPr/>
          <a:lstStyle/>
          <a:p>
            <a:fld id="{422E01AA-A73F-4C50-936B-B04D90EB7A57}" type="slidenum">
              <a:rPr lang="en-SG" smtClean="0"/>
              <a:t>‹#›</a:t>
            </a:fld>
            <a:endParaRPr lang="en-SG"/>
          </a:p>
        </p:txBody>
      </p:sp>
    </p:spTree>
    <p:extLst>
      <p:ext uri="{BB962C8B-B14F-4D97-AF65-F5344CB8AC3E}">
        <p14:creationId xmlns:p14="http://schemas.microsoft.com/office/powerpoint/2010/main" val="1274767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335A-C155-10D3-CB3F-17B00067ABB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2F1645B-B62A-A10D-E029-6E3A91170C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AF10BD6-EC15-8604-ACC7-BC88ED223FC4}"/>
              </a:ext>
            </a:extLst>
          </p:cNvPr>
          <p:cNvSpPr>
            <a:spLocks noGrp="1"/>
          </p:cNvSpPr>
          <p:nvPr>
            <p:ph type="dt" sz="half" idx="10"/>
          </p:nvPr>
        </p:nvSpPr>
        <p:spPr/>
        <p:txBody>
          <a:bodyPr/>
          <a:lstStyle/>
          <a:p>
            <a:fld id="{EB9ABBDC-E7CA-408E-BBBD-A758C8CCC566}" type="datetimeFigureOut">
              <a:rPr lang="en-SG" smtClean="0"/>
              <a:t>25/4/2023</a:t>
            </a:fld>
            <a:endParaRPr lang="en-SG"/>
          </a:p>
        </p:txBody>
      </p:sp>
      <p:sp>
        <p:nvSpPr>
          <p:cNvPr id="5" name="Footer Placeholder 4">
            <a:extLst>
              <a:ext uri="{FF2B5EF4-FFF2-40B4-BE49-F238E27FC236}">
                <a16:creationId xmlns:a16="http://schemas.microsoft.com/office/drawing/2014/main" id="{7DEE892D-0D9B-A62A-9D2D-EE4634E2A21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56652D1-B1B7-86CB-7FFB-D5553A1C2204}"/>
              </a:ext>
            </a:extLst>
          </p:cNvPr>
          <p:cNvSpPr>
            <a:spLocks noGrp="1"/>
          </p:cNvSpPr>
          <p:nvPr>
            <p:ph type="sldNum" sz="quarter" idx="12"/>
          </p:nvPr>
        </p:nvSpPr>
        <p:spPr/>
        <p:txBody>
          <a:bodyPr/>
          <a:lstStyle/>
          <a:p>
            <a:fld id="{422E01AA-A73F-4C50-936B-B04D90EB7A57}" type="slidenum">
              <a:rPr lang="en-SG" smtClean="0"/>
              <a:t>‹#›</a:t>
            </a:fld>
            <a:endParaRPr lang="en-SG"/>
          </a:p>
        </p:txBody>
      </p:sp>
    </p:spTree>
    <p:extLst>
      <p:ext uri="{BB962C8B-B14F-4D97-AF65-F5344CB8AC3E}">
        <p14:creationId xmlns:p14="http://schemas.microsoft.com/office/powerpoint/2010/main" val="4263357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B038-FD4B-4FDC-E925-CAC83593E9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30B2FE4-2878-FF3E-3064-8A4EEDDF35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3EF3702-B0DB-2105-D3DD-93EF536DAE7C}"/>
              </a:ext>
            </a:extLst>
          </p:cNvPr>
          <p:cNvSpPr>
            <a:spLocks noGrp="1"/>
          </p:cNvSpPr>
          <p:nvPr>
            <p:ph type="dt" sz="half" idx="10"/>
          </p:nvPr>
        </p:nvSpPr>
        <p:spPr/>
        <p:txBody>
          <a:bodyPr/>
          <a:lstStyle/>
          <a:p>
            <a:fld id="{EB9ABBDC-E7CA-408E-BBBD-A758C8CCC566}" type="datetimeFigureOut">
              <a:rPr lang="en-SG" smtClean="0"/>
              <a:t>25/4/2023</a:t>
            </a:fld>
            <a:endParaRPr lang="en-SG"/>
          </a:p>
        </p:txBody>
      </p:sp>
      <p:sp>
        <p:nvSpPr>
          <p:cNvPr id="5" name="Footer Placeholder 4">
            <a:extLst>
              <a:ext uri="{FF2B5EF4-FFF2-40B4-BE49-F238E27FC236}">
                <a16:creationId xmlns:a16="http://schemas.microsoft.com/office/drawing/2014/main" id="{FE4FB295-851A-52D1-A117-C310EFDD93D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9741C2A-A3C0-D29C-9E93-2C88D11A8C1A}"/>
              </a:ext>
            </a:extLst>
          </p:cNvPr>
          <p:cNvSpPr>
            <a:spLocks noGrp="1"/>
          </p:cNvSpPr>
          <p:nvPr>
            <p:ph type="sldNum" sz="quarter" idx="12"/>
          </p:nvPr>
        </p:nvSpPr>
        <p:spPr/>
        <p:txBody>
          <a:bodyPr/>
          <a:lstStyle/>
          <a:p>
            <a:fld id="{422E01AA-A73F-4C50-936B-B04D90EB7A57}" type="slidenum">
              <a:rPr lang="en-SG" smtClean="0"/>
              <a:t>‹#›</a:t>
            </a:fld>
            <a:endParaRPr lang="en-SG"/>
          </a:p>
        </p:txBody>
      </p:sp>
    </p:spTree>
    <p:extLst>
      <p:ext uri="{BB962C8B-B14F-4D97-AF65-F5344CB8AC3E}">
        <p14:creationId xmlns:p14="http://schemas.microsoft.com/office/powerpoint/2010/main" val="2105603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190C-A468-EA1D-8CF1-4C0A2DE952F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E99342F-129E-8F70-1218-4F227073B2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208A70F-DAF7-C89B-B591-28E197A1F8D0}"/>
              </a:ext>
            </a:extLst>
          </p:cNvPr>
          <p:cNvSpPr>
            <a:spLocks noGrp="1"/>
          </p:cNvSpPr>
          <p:nvPr>
            <p:ph type="dt" sz="half" idx="10"/>
          </p:nvPr>
        </p:nvSpPr>
        <p:spPr/>
        <p:txBody>
          <a:bodyPr/>
          <a:lstStyle/>
          <a:p>
            <a:fld id="{EB9ABBDC-E7CA-408E-BBBD-A758C8CCC566}" type="datetimeFigureOut">
              <a:rPr lang="en-SG" smtClean="0"/>
              <a:t>25/4/2023</a:t>
            </a:fld>
            <a:endParaRPr lang="en-SG"/>
          </a:p>
        </p:txBody>
      </p:sp>
      <p:sp>
        <p:nvSpPr>
          <p:cNvPr id="5" name="Footer Placeholder 4">
            <a:extLst>
              <a:ext uri="{FF2B5EF4-FFF2-40B4-BE49-F238E27FC236}">
                <a16:creationId xmlns:a16="http://schemas.microsoft.com/office/drawing/2014/main" id="{E1CE173A-3585-3885-AB47-D3FDC075709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A73665F-4D7A-BB52-07F6-317E9E7D9687}"/>
              </a:ext>
            </a:extLst>
          </p:cNvPr>
          <p:cNvSpPr>
            <a:spLocks noGrp="1"/>
          </p:cNvSpPr>
          <p:nvPr>
            <p:ph type="sldNum" sz="quarter" idx="12"/>
          </p:nvPr>
        </p:nvSpPr>
        <p:spPr/>
        <p:txBody>
          <a:bodyPr/>
          <a:lstStyle/>
          <a:p>
            <a:fld id="{422E01AA-A73F-4C50-936B-B04D90EB7A57}" type="slidenum">
              <a:rPr lang="en-SG" smtClean="0"/>
              <a:t>‹#›</a:t>
            </a:fld>
            <a:endParaRPr lang="en-SG"/>
          </a:p>
        </p:txBody>
      </p:sp>
    </p:spTree>
    <p:extLst>
      <p:ext uri="{BB962C8B-B14F-4D97-AF65-F5344CB8AC3E}">
        <p14:creationId xmlns:p14="http://schemas.microsoft.com/office/powerpoint/2010/main" val="420985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E058-B1FA-9471-D87C-E2221783D1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3D199780-22EF-3F80-DFA6-7FB52A6742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CB811F-D0CE-3786-7D66-A25D900644BD}"/>
              </a:ext>
            </a:extLst>
          </p:cNvPr>
          <p:cNvSpPr>
            <a:spLocks noGrp="1"/>
          </p:cNvSpPr>
          <p:nvPr>
            <p:ph type="dt" sz="half" idx="10"/>
          </p:nvPr>
        </p:nvSpPr>
        <p:spPr/>
        <p:txBody>
          <a:bodyPr/>
          <a:lstStyle/>
          <a:p>
            <a:fld id="{EB9ABBDC-E7CA-408E-BBBD-A758C8CCC566}" type="datetimeFigureOut">
              <a:rPr lang="en-SG" smtClean="0"/>
              <a:t>25/4/2023</a:t>
            </a:fld>
            <a:endParaRPr lang="en-SG"/>
          </a:p>
        </p:txBody>
      </p:sp>
      <p:sp>
        <p:nvSpPr>
          <p:cNvPr id="5" name="Footer Placeholder 4">
            <a:extLst>
              <a:ext uri="{FF2B5EF4-FFF2-40B4-BE49-F238E27FC236}">
                <a16:creationId xmlns:a16="http://schemas.microsoft.com/office/drawing/2014/main" id="{26015877-7078-A952-4847-41BE8998CA2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A21FAB5-668D-D123-76AB-7E50B736F5BF}"/>
              </a:ext>
            </a:extLst>
          </p:cNvPr>
          <p:cNvSpPr>
            <a:spLocks noGrp="1"/>
          </p:cNvSpPr>
          <p:nvPr>
            <p:ph type="sldNum" sz="quarter" idx="12"/>
          </p:nvPr>
        </p:nvSpPr>
        <p:spPr/>
        <p:txBody>
          <a:bodyPr/>
          <a:lstStyle/>
          <a:p>
            <a:fld id="{422E01AA-A73F-4C50-936B-B04D90EB7A57}" type="slidenum">
              <a:rPr lang="en-SG" smtClean="0"/>
              <a:t>‹#›</a:t>
            </a:fld>
            <a:endParaRPr lang="en-SG"/>
          </a:p>
        </p:txBody>
      </p:sp>
    </p:spTree>
    <p:extLst>
      <p:ext uri="{BB962C8B-B14F-4D97-AF65-F5344CB8AC3E}">
        <p14:creationId xmlns:p14="http://schemas.microsoft.com/office/powerpoint/2010/main" val="322940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1F50-A630-8C96-2CA5-2AE0B8820FD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BB8D1BF-C677-7BB8-9325-3D528F2BF7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5967C7B-58CD-B0B8-1A6F-A15ABF1D23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63BB3662-DA59-35DE-A186-810E55117E58}"/>
              </a:ext>
            </a:extLst>
          </p:cNvPr>
          <p:cNvSpPr>
            <a:spLocks noGrp="1"/>
          </p:cNvSpPr>
          <p:nvPr>
            <p:ph type="dt" sz="half" idx="10"/>
          </p:nvPr>
        </p:nvSpPr>
        <p:spPr/>
        <p:txBody>
          <a:bodyPr/>
          <a:lstStyle/>
          <a:p>
            <a:fld id="{EB9ABBDC-E7CA-408E-BBBD-A758C8CCC566}" type="datetimeFigureOut">
              <a:rPr lang="en-SG" smtClean="0"/>
              <a:t>25/4/2023</a:t>
            </a:fld>
            <a:endParaRPr lang="en-SG"/>
          </a:p>
        </p:txBody>
      </p:sp>
      <p:sp>
        <p:nvSpPr>
          <p:cNvPr id="6" name="Footer Placeholder 5">
            <a:extLst>
              <a:ext uri="{FF2B5EF4-FFF2-40B4-BE49-F238E27FC236}">
                <a16:creationId xmlns:a16="http://schemas.microsoft.com/office/drawing/2014/main" id="{66791BA9-5283-6473-296F-966C71189E7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EA7C65B-2E79-CCF2-02D9-AC30916EEA22}"/>
              </a:ext>
            </a:extLst>
          </p:cNvPr>
          <p:cNvSpPr>
            <a:spLocks noGrp="1"/>
          </p:cNvSpPr>
          <p:nvPr>
            <p:ph type="sldNum" sz="quarter" idx="12"/>
          </p:nvPr>
        </p:nvSpPr>
        <p:spPr/>
        <p:txBody>
          <a:bodyPr/>
          <a:lstStyle/>
          <a:p>
            <a:fld id="{422E01AA-A73F-4C50-936B-B04D90EB7A57}" type="slidenum">
              <a:rPr lang="en-SG" smtClean="0"/>
              <a:t>‹#›</a:t>
            </a:fld>
            <a:endParaRPr lang="en-SG"/>
          </a:p>
        </p:txBody>
      </p:sp>
    </p:spTree>
    <p:extLst>
      <p:ext uri="{BB962C8B-B14F-4D97-AF65-F5344CB8AC3E}">
        <p14:creationId xmlns:p14="http://schemas.microsoft.com/office/powerpoint/2010/main" val="2660883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905FD-3680-C926-E47E-31BFDBD0DC0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FE137C7-6F32-F2E8-523B-B5AA17996D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AF111F-51EC-D6EE-FA4D-1C9B56C104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54CDB49E-EA8B-8F24-9F12-11833F9D10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FB59FE-1848-3DC9-DC3A-9913C53E80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37EE725-8D66-730B-B206-6EEB6BB5549D}"/>
              </a:ext>
            </a:extLst>
          </p:cNvPr>
          <p:cNvSpPr>
            <a:spLocks noGrp="1"/>
          </p:cNvSpPr>
          <p:nvPr>
            <p:ph type="dt" sz="half" idx="10"/>
          </p:nvPr>
        </p:nvSpPr>
        <p:spPr/>
        <p:txBody>
          <a:bodyPr/>
          <a:lstStyle/>
          <a:p>
            <a:fld id="{EB9ABBDC-E7CA-408E-BBBD-A758C8CCC566}" type="datetimeFigureOut">
              <a:rPr lang="en-SG" smtClean="0"/>
              <a:t>25/4/2023</a:t>
            </a:fld>
            <a:endParaRPr lang="en-SG"/>
          </a:p>
        </p:txBody>
      </p:sp>
      <p:sp>
        <p:nvSpPr>
          <p:cNvPr id="8" name="Footer Placeholder 7">
            <a:extLst>
              <a:ext uri="{FF2B5EF4-FFF2-40B4-BE49-F238E27FC236}">
                <a16:creationId xmlns:a16="http://schemas.microsoft.com/office/drawing/2014/main" id="{7050C8E7-D4EA-872C-4983-05E58740B8DD}"/>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036D830-A314-39AF-40B8-D1297454529E}"/>
              </a:ext>
            </a:extLst>
          </p:cNvPr>
          <p:cNvSpPr>
            <a:spLocks noGrp="1"/>
          </p:cNvSpPr>
          <p:nvPr>
            <p:ph type="sldNum" sz="quarter" idx="12"/>
          </p:nvPr>
        </p:nvSpPr>
        <p:spPr/>
        <p:txBody>
          <a:bodyPr/>
          <a:lstStyle/>
          <a:p>
            <a:fld id="{422E01AA-A73F-4C50-936B-B04D90EB7A57}" type="slidenum">
              <a:rPr lang="en-SG" smtClean="0"/>
              <a:t>‹#›</a:t>
            </a:fld>
            <a:endParaRPr lang="en-SG"/>
          </a:p>
        </p:txBody>
      </p:sp>
    </p:spTree>
    <p:extLst>
      <p:ext uri="{BB962C8B-B14F-4D97-AF65-F5344CB8AC3E}">
        <p14:creationId xmlns:p14="http://schemas.microsoft.com/office/powerpoint/2010/main" val="8114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1EBA-DDA5-51B9-86A9-CC5921B0F6C4}"/>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F893977-BB55-2E8D-0995-4C814F34AF3F}"/>
              </a:ext>
            </a:extLst>
          </p:cNvPr>
          <p:cNvSpPr>
            <a:spLocks noGrp="1"/>
          </p:cNvSpPr>
          <p:nvPr>
            <p:ph type="dt" sz="half" idx="10"/>
          </p:nvPr>
        </p:nvSpPr>
        <p:spPr/>
        <p:txBody>
          <a:bodyPr/>
          <a:lstStyle/>
          <a:p>
            <a:fld id="{EB9ABBDC-E7CA-408E-BBBD-A758C8CCC566}" type="datetimeFigureOut">
              <a:rPr lang="en-SG" smtClean="0"/>
              <a:t>25/4/2023</a:t>
            </a:fld>
            <a:endParaRPr lang="en-SG"/>
          </a:p>
        </p:txBody>
      </p:sp>
      <p:sp>
        <p:nvSpPr>
          <p:cNvPr id="4" name="Footer Placeholder 3">
            <a:extLst>
              <a:ext uri="{FF2B5EF4-FFF2-40B4-BE49-F238E27FC236}">
                <a16:creationId xmlns:a16="http://schemas.microsoft.com/office/drawing/2014/main" id="{46F12A52-7FB1-E7AD-ED84-5A6489D5C04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159B486-6416-BB8B-68B1-0FB775063B0C}"/>
              </a:ext>
            </a:extLst>
          </p:cNvPr>
          <p:cNvSpPr>
            <a:spLocks noGrp="1"/>
          </p:cNvSpPr>
          <p:nvPr>
            <p:ph type="sldNum" sz="quarter" idx="12"/>
          </p:nvPr>
        </p:nvSpPr>
        <p:spPr/>
        <p:txBody>
          <a:bodyPr/>
          <a:lstStyle/>
          <a:p>
            <a:fld id="{422E01AA-A73F-4C50-936B-B04D90EB7A57}" type="slidenum">
              <a:rPr lang="en-SG" smtClean="0"/>
              <a:t>‹#›</a:t>
            </a:fld>
            <a:endParaRPr lang="en-SG"/>
          </a:p>
        </p:txBody>
      </p:sp>
    </p:spTree>
    <p:extLst>
      <p:ext uri="{BB962C8B-B14F-4D97-AF65-F5344CB8AC3E}">
        <p14:creationId xmlns:p14="http://schemas.microsoft.com/office/powerpoint/2010/main" val="18995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9EA5DC-A6D7-0ECD-BD20-55B67C4A6AE3}"/>
              </a:ext>
            </a:extLst>
          </p:cNvPr>
          <p:cNvSpPr>
            <a:spLocks noGrp="1"/>
          </p:cNvSpPr>
          <p:nvPr>
            <p:ph type="dt" sz="half" idx="10"/>
          </p:nvPr>
        </p:nvSpPr>
        <p:spPr/>
        <p:txBody>
          <a:bodyPr/>
          <a:lstStyle/>
          <a:p>
            <a:fld id="{EB9ABBDC-E7CA-408E-BBBD-A758C8CCC566}" type="datetimeFigureOut">
              <a:rPr lang="en-SG" smtClean="0"/>
              <a:t>25/4/2023</a:t>
            </a:fld>
            <a:endParaRPr lang="en-SG"/>
          </a:p>
        </p:txBody>
      </p:sp>
      <p:sp>
        <p:nvSpPr>
          <p:cNvPr id="3" name="Footer Placeholder 2">
            <a:extLst>
              <a:ext uri="{FF2B5EF4-FFF2-40B4-BE49-F238E27FC236}">
                <a16:creationId xmlns:a16="http://schemas.microsoft.com/office/drawing/2014/main" id="{EDBCC4FE-E610-42C3-3F62-6CDDE8DAE888}"/>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B77B598A-B1CB-BB67-DCE3-45A0BD9F2664}"/>
              </a:ext>
            </a:extLst>
          </p:cNvPr>
          <p:cNvSpPr>
            <a:spLocks noGrp="1"/>
          </p:cNvSpPr>
          <p:nvPr>
            <p:ph type="sldNum" sz="quarter" idx="12"/>
          </p:nvPr>
        </p:nvSpPr>
        <p:spPr/>
        <p:txBody>
          <a:bodyPr/>
          <a:lstStyle/>
          <a:p>
            <a:fld id="{422E01AA-A73F-4C50-936B-B04D90EB7A57}" type="slidenum">
              <a:rPr lang="en-SG" smtClean="0"/>
              <a:t>‹#›</a:t>
            </a:fld>
            <a:endParaRPr lang="en-SG"/>
          </a:p>
        </p:txBody>
      </p:sp>
    </p:spTree>
    <p:extLst>
      <p:ext uri="{BB962C8B-B14F-4D97-AF65-F5344CB8AC3E}">
        <p14:creationId xmlns:p14="http://schemas.microsoft.com/office/powerpoint/2010/main" val="3137183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302D1-50EA-C348-8785-A40B411B16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29A9F389-4150-9413-F3DA-0BB4165A38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711ABE92-DE21-B64F-AF7F-CCE2D36BB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5CDE04-3EAB-BA04-0B61-98E649C7254B}"/>
              </a:ext>
            </a:extLst>
          </p:cNvPr>
          <p:cNvSpPr>
            <a:spLocks noGrp="1"/>
          </p:cNvSpPr>
          <p:nvPr>
            <p:ph type="dt" sz="half" idx="10"/>
          </p:nvPr>
        </p:nvSpPr>
        <p:spPr/>
        <p:txBody>
          <a:bodyPr/>
          <a:lstStyle/>
          <a:p>
            <a:fld id="{EB9ABBDC-E7CA-408E-BBBD-A758C8CCC566}" type="datetimeFigureOut">
              <a:rPr lang="en-SG" smtClean="0"/>
              <a:t>25/4/2023</a:t>
            </a:fld>
            <a:endParaRPr lang="en-SG"/>
          </a:p>
        </p:txBody>
      </p:sp>
      <p:sp>
        <p:nvSpPr>
          <p:cNvPr id="6" name="Footer Placeholder 5">
            <a:extLst>
              <a:ext uri="{FF2B5EF4-FFF2-40B4-BE49-F238E27FC236}">
                <a16:creationId xmlns:a16="http://schemas.microsoft.com/office/drawing/2014/main" id="{1A175FED-296D-E988-50D0-5A519413469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13C7466-6A6D-8820-9C48-FA49958D8AF6}"/>
              </a:ext>
            </a:extLst>
          </p:cNvPr>
          <p:cNvSpPr>
            <a:spLocks noGrp="1"/>
          </p:cNvSpPr>
          <p:nvPr>
            <p:ph type="sldNum" sz="quarter" idx="12"/>
          </p:nvPr>
        </p:nvSpPr>
        <p:spPr/>
        <p:txBody>
          <a:bodyPr/>
          <a:lstStyle/>
          <a:p>
            <a:fld id="{422E01AA-A73F-4C50-936B-B04D90EB7A57}" type="slidenum">
              <a:rPr lang="en-SG" smtClean="0"/>
              <a:t>‹#›</a:t>
            </a:fld>
            <a:endParaRPr lang="en-SG"/>
          </a:p>
        </p:txBody>
      </p:sp>
    </p:spTree>
    <p:extLst>
      <p:ext uri="{BB962C8B-B14F-4D97-AF65-F5344CB8AC3E}">
        <p14:creationId xmlns:p14="http://schemas.microsoft.com/office/powerpoint/2010/main" val="1888746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A1437-7B34-BD0C-CF3C-730539E0DB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2AB8D20-88C2-FA85-93FB-EF4A24B183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697A111-A972-4890-6A4B-DFCB3E35E1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499B58-05D0-118C-66E3-5061D73B34CC}"/>
              </a:ext>
            </a:extLst>
          </p:cNvPr>
          <p:cNvSpPr>
            <a:spLocks noGrp="1"/>
          </p:cNvSpPr>
          <p:nvPr>
            <p:ph type="dt" sz="half" idx="10"/>
          </p:nvPr>
        </p:nvSpPr>
        <p:spPr/>
        <p:txBody>
          <a:bodyPr/>
          <a:lstStyle/>
          <a:p>
            <a:fld id="{EB9ABBDC-E7CA-408E-BBBD-A758C8CCC566}" type="datetimeFigureOut">
              <a:rPr lang="en-SG" smtClean="0"/>
              <a:t>25/4/2023</a:t>
            </a:fld>
            <a:endParaRPr lang="en-SG"/>
          </a:p>
        </p:txBody>
      </p:sp>
      <p:sp>
        <p:nvSpPr>
          <p:cNvPr id="6" name="Footer Placeholder 5">
            <a:extLst>
              <a:ext uri="{FF2B5EF4-FFF2-40B4-BE49-F238E27FC236}">
                <a16:creationId xmlns:a16="http://schemas.microsoft.com/office/drawing/2014/main" id="{4BB05468-63D6-58E7-F71B-5E88AC3C434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DA78CA3-9AF0-AF06-8B3D-A3FD0E5D249F}"/>
              </a:ext>
            </a:extLst>
          </p:cNvPr>
          <p:cNvSpPr>
            <a:spLocks noGrp="1"/>
          </p:cNvSpPr>
          <p:nvPr>
            <p:ph type="sldNum" sz="quarter" idx="12"/>
          </p:nvPr>
        </p:nvSpPr>
        <p:spPr/>
        <p:txBody>
          <a:bodyPr/>
          <a:lstStyle/>
          <a:p>
            <a:fld id="{422E01AA-A73F-4C50-936B-B04D90EB7A57}" type="slidenum">
              <a:rPr lang="en-SG" smtClean="0"/>
              <a:t>‹#›</a:t>
            </a:fld>
            <a:endParaRPr lang="en-SG"/>
          </a:p>
        </p:txBody>
      </p:sp>
    </p:spTree>
    <p:extLst>
      <p:ext uri="{BB962C8B-B14F-4D97-AF65-F5344CB8AC3E}">
        <p14:creationId xmlns:p14="http://schemas.microsoft.com/office/powerpoint/2010/main" val="175270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763FE3-A160-2F97-349F-5A13012196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B9D78EE-C731-845C-20A9-8778889698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4EC3544-85AE-51C4-DABB-F7414F41BA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ABBDC-E7CA-408E-BBBD-A758C8CCC566}" type="datetimeFigureOut">
              <a:rPr lang="en-SG" smtClean="0"/>
              <a:t>25/4/2023</a:t>
            </a:fld>
            <a:endParaRPr lang="en-SG"/>
          </a:p>
        </p:txBody>
      </p:sp>
      <p:sp>
        <p:nvSpPr>
          <p:cNvPr id="5" name="Footer Placeholder 4">
            <a:extLst>
              <a:ext uri="{FF2B5EF4-FFF2-40B4-BE49-F238E27FC236}">
                <a16:creationId xmlns:a16="http://schemas.microsoft.com/office/drawing/2014/main" id="{53411FB4-28E1-9890-C5B9-552AA2BCAD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5FA1CA69-9BD5-984C-61D8-64D7CF0D1C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2E01AA-A73F-4C50-936B-B04D90EB7A57}" type="slidenum">
              <a:rPr lang="en-SG" smtClean="0"/>
              <a:t>‹#›</a:t>
            </a:fld>
            <a:endParaRPr lang="en-SG"/>
          </a:p>
        </p:txBody>
      </p:sp>
    </p:spTree>
    <p:extLst>
      <p:ext uri="{BB962C8B-B14F-4D97-AF65-F5344CB8AC3E}">
        <p14:creationId xmlns:p14="http://schemas.microsoft.com/office/powerpoint/2010/main" val="1752604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tomowork.sharepoint.com/:x:/s/TAPParticipants/EevNiL6b8ydHoB9bwcyaR84Bzk9yk7tKWuHFHd_XcmYLeg?e=pGvWaq"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583D-AF69-A9F3-DE4F-7B4A7640B3DB}"/>
              </a:ext>
            </a:extLst>
          </p:cNvPr>
          <p:cNvSpPr>
            <a:spLocks noGrp="1"/>
          </p:cNvSpPr>
          <p:nvPr>
            <p:ph type="ctrTitle"/>
          </p:nvPr>
        </p:nvSpPr>
        <p:spPr/>
        <p:txBody>
          <a:bodyPr/>
          <a:lstStyle/>
          <a:p>
            <a:r>
              <a:rPr lang="en-SG"/>
              <a:t>Debrief 25/04/23</a:t>
            </a:r>
          </a:p>
        </p:txBody>
      </p:sp>
    </p:spTree>
    <p:extLst>
      <p:ext uri="{BB962C8B-B14F-4D97-AF65-F5344CB8AC3E}">
        <p14:creationId xmlns:p14="http://schemas.microsoft.com/office/powerpoint/2010/main" val="1958739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graphicFrame>
        <p:nvGraphicFramePr>
          <p:cNvPr id="411" name="Google Shape;411;p25"/>
          <p:cNvGraphicFramePr/>
          <p:nvPr/>
        </p:nvGraphicFramePr>
        <p:xfrm>
          <a:off x="103909" y="699653"/>
          <a:ext cx="11959800" cy="5409614"/>
        </p:xfrm>
        <a:graphic>
          <a:graphicData uri="http://schemas.openxmlformats.org/drawingml/2006/table">
            <a:tbl>
              <a:tblPr firstRow="1" bandRow="1">
                <a:solidFill>
                  <a:srgbClr val="A8D08C"/>
                </a:solidFill>
              </a:tblPr>
              <a:tblGrid>
                <a:gridCol w="1117050">
                  <a:extLst>
                    <a:ext uri="{9D8B030D-6E8A-4147-A177-3AD203B41FA5}">
                      <a16:colId xmlns:a16="http://schemas.microsoft.com/office/drawing/2014/main" val="20000"/>
                    </a:ext>
                  </a:extLst>
                </a:gridCol>
                <a:gridCol w="2067000">
                  <a:extLst>
                    <a:ext uri="{9D8B030D-6E8A-4147-A177-3AD203B41FA5}">
                      <a16:colId xmlns:a16="http://schemas.microsoft.com/office/drawing/2014/main" val="20001"/>
                    </a:ext>
                  </a:extLst>
                </a:gridCol>
                <a:gridCol w="2305450">
                  <a:extLst>
                    <a:ext uri="{9D8B030D-6E8A-4147-A177-3AD203B41FA5}">
                      <a16:colId xmlns:a16="http://schemas.microsoft.com/office/drawing/2014/main" val="20002"/>
                    </a:ext>
                  </a:extLst>
                </a:gridCol>
                <a:gridCol w="2153875">
                  <a:extLst>
                    <a:ext uri="{9D8B030D-6E8A-4147-A177-3AD203B41FA5}">
                      <a16:colId xmlns:a16="http://schemas.microsoft.com/office/drawing/2014/main" val="20003"/>
                    </a:ext>
                  </a:extLst>
                </a:gridCol>
                <a:gridCol w="2174925">
                  <a:extLst>
                    <a:ext uri="{9D8B030D-6E8A-4147-A177-3AD203B41FA5}">
                      <a16:colId xmlns:a16="http://schemas.microsoft.com/office/drawing/2014/main" val="20004"/>
                    </a:ext>
                  </a:extLst>
                </a:gridCol>
                <a:gridCol w="2141500">
                  <a:extLst>
                    <a:ext uri="{9D8B030D-6E8A-4147-A177-3AD203B41FA5}">
                      <a16:colId xmlns:a16="http://schemas.microsoft.com/office/drawing/2014/main" val="20005"/>
                    </a:ext>
                  </a:extLst>
                </a:gridCol>
              </a:tblGrid>
              <a:tr h="801971">
                <a:tc>
                  <a:txBody>
                    <a:bodyPr/>
                    <a:lstStyle/>
                    <a:p>
                      <a:pPr marL="0" marR="0" lvl="0" indent="0" algn="l" rtl="0">
                        <a:lnSpc>
                          <a:spcPct val="130000"/>
                        </a:lnSpc>
                        <a:spcBef>
                          <a:spcPts val="0"/>
                        </a:spcBef>
                        <a:spcAft>
                          <a:spcPts val="0"/>
                        </a:spcAft>
                        <a:buClr>
                          <a:schemeClr val="dk1"/>
                        </a:buClr>
                        <a:buSzPts val="2600"/>
                        <a:buFont typeface="Calibri"/>
                        <a:buNone/>
                      </a:pPr>
                      <a:endParaRPr sz="1800" u="none" strike="noStrike" cap="none">
                        <a:solidFill>
                          <a:schemeClr val="dk1"/>
                        </a:solidFill>
                        <a:latin typeface="Roboto"/>
                        <a:ea typeface="Roboto"/>
                        <a:cs typeface="Roboto"/>
                        <a:sym typeface="Roboto"/>
                      </a:endParaRPr>
                    </a:p>
                  </a:txBody>
                  <a:tcPr marL="91450" marR="91450" marT="45725" marB="45725" anchor="ctr">
                    <a:solidFill>
                      <a:srgbClr val="F2F2F2"/>
                    </a:solidFill>
                  </a:tcPr>
                </a:tc>
                <a:tc>
                  <a:txBody>
                    <a:bodyPr/>
                    <a:lstStyle/>
                    <a:p>
                      <a:pPr marL="0" marR="0" lvl="0" indent="0" algn="l" rtl="0">
                        <a:lnSpc>
                          <a:spcPct val="130000"/>
                        </a:lnSpc>
                        <a:spcBef>
                          <a:spcPts val="0"/>
                        </a:spcBef>
                        <a:spcAft>
                          <a:spcPts val="0"/>
                        </a:spcAft>
                        <a:buClr>
                          <a:srgbClr val="000000"/>
                        </a:buClr>
                        <a:buSzPts val="2000"/>
                        <a:buFont typeface="Arial"/>
                        <a:buNone/>
                      </a:pPr>
                      <a:r>
                        <a:rPr lang="en-GB" sz="1800" u="none" strike="noStrike" cap="none">
                          <a:solidFill>
                            <a:schemeClr val="dk1"/>
                          </a:solidFill>
                          <a:latin typeface="Roboto"/>
                          <a:ea typeface="Roboto"/>
                          <a:cs typeface="Roboto"/>
                          <a:sym typeface="Roboto"/>
                        </a:rPr>
                        <a:t>Monday</a:t>
                      </a:r>
                      <a:endParaRPr sz="1400" u="none" strike="noStrike" cap="none"/>
                    </a:p>
                    <a:p>
                      <a:pPr marL="0" marR="0" lvl="0" indent="0" algn="l" rtl="0">
                        <a:lnSpc>
                          <a:spcPct val="130000"/>
                        </a:lnSpc>
                        <a:spcBef>
                          <a:spcPts val="0"/>
                        </a:spcBef>
                        <a:spcAft>
                          <a:spcPts val="0"/>
                        </a:spcAft>
                        <a:buClr>
                          <a:srgbClr val="000000"/>
                        </a:buClr>
                        <a:buSzPts val="2000"/>
                        <a:buFont typeface="Arial"/>
                        <a:buNone/>
                      </a:pPr>
                      <a:r>
                        <a:rPr lang="en-GB" sz="1800" u="none" strike="noStrike" cap="none">
                          <a:solidFill>
                            <a:schemeClr val="dk1"/>
                          </a:solidFill>
                          <a:latin typeface="Roboto"/>
                          <a:ea typeface="Roboto"/>
                          <a:cs typeface="Roboto"/>
                          <a:sym typeface="Roboto"/>
                        </a:rPr>
                        <a:t>24 April</a:t>
                      </a:r>
                      <a:endParaRPr sz="1800" u="none" strike="noStrike" cap="none">
                        <a:latin typeface="Roboto"/>
                        <a:ea typeface="Roboto"/>
                        <a:cs typeface="Roboto"/>
                        <a:sym typeface="Roboto"/>
                      </a:endParaRPr>
                    </a:p>
                  </a:txBody>
                  <a:tcPr marL="91450" marR="91450" marT="45725" marB="45725" anchor="ctr">
                    <a:solidFill>
                      <a:srgbClr val="F2F2F2"/>
                    </a:solidFill>
                  </a:tcPr>
                </a:tc>
                <a:tc>
                  <a:txBody>
                    <a:bodyPr/>
                    <a:lstStyle/>
                    <a:p>
                      <a:pPr marL="0" marR="0" lvl="0" indent="0" algn="l" rtl="0">
                        <a:lnSpc>
                          <a:spcPct val="130000"/>
                        </a:lnSpc>
                        <a:spcBef>
                          <a:spcPts val="0"/>
                        </a:spcBef>
                        <a:spcAft>
                          <a:spcPts val="0"/>
                        </a:spcAft>
                        <a:buClr>
                          <a:srgbClr val="000000"/>
                        </a:buClr>
                        <a:buSzPts val="2000"/>
                        <a:buFont typeface="Arial"/>
                        <a:buNone/>
                      </a:pPr>
                      <a:r>
                        <a:rPr lang="en-GB" sz="1800" u="none" strike="noStrike" cap="none">
                          <a:solidFill>
                            <a:schemeClr val="dk1"/>
                          </a:solidFill>
                          <a:latin typeface="Roboto"/>
                          <a:ea typeface="Roboto"/>
                          <a:cs typeface="Roboto"/>
                          <a:sym typeface="Roboto"/>
                        </a:rPr>
                        <a:t>Tuesday</a:t>
                      </a:r>
                      <a:endParaRPr sz="1400" u="none" strike="noStrike" cap="none"/>
                    </a:p>
                    <a:p>
                      <a:pPr marL="0" marR="0" lvl="0" indent="0" algn="l" rtl="0">
                        <a:lnSpc>
                          <a:spcPct val="130000"/>
                        </a:lnSpc>
                        <a:spcBef>
                          <a:spcPts val="0"/>
                        </a:spcBef>
                        <a:spcAft>
                          <a:spcPts val="0"/>
                        </a:spcAft>
                        <a:buClr>
                          <a:srgbClr val="000000"/>
                        </a:buClr>
                        <a:buSzPts val="2000"/>
                        <a:buFont typeface="Arial"/>
                        <a:buNone/>
                      </a:pPr>
                      <a:r>
                        <a:rPr lang="en-GB" sz="1800" u="none" strike="noStrike" cap="none">
                          <a:solidFill>
                            <a:schemeClr val="dk1"/>
                          </a:solidFill>
                          <a:latin typeface="Roboto"/>
                          <a:ea typeface="Roboto"/>
                          <a:cs typeface="Roboto"/>
                          <a:sym typeface="Roboto"/>
                        </a:rPr>
                        <a:t>25 April</a:t>
                      </a:r>
                      <a:endParaRPr sz="1800" u="none" strike="noStrike" cap="none">
                        <a:latin typeface="Roboto"/>
                        <a:ea typeface="Roboto"/>
                        <a:cs typeface="Roboto"/>
                        <a:sym typeface="Roboto"/>
                      </a:endParaRPr>
                    </a:p>
                  </a:txBody>
                  <a:tcPr marL="91450" marR="91450" marT="45725" marB="45725" anchor="ctr">
                    <a:solidFill>
                      <a:srgbClr val="F2F2F2"/>
                    </a:solidFill>
                  </a:tcPr>
                </a:tc>
                <a:tc>
                  <a:txBody>
                    <a:bodyPr/>
                    <a:lstStyle/>
                    <a:p>
                      <a:pPr marL="0" marR="0" lvl="0" indent="0" algn="l" rtl="0">
                        <a:lnSpc>
                          <a:spcPct val="130000"/>
                        </a:lnSpc>
                        <a:spcBef>
                          <a:spcPts val="0"/>
                        </a:spcBef>
                        <a:spcAft>
                          <a:spcPts val="0"/>
                        </a:spcAft>
                        <a:buClr>
                          <a:srgbClr val="000000"/>
                        </a:buClr>
                        <a:buSzPts val="2000"/>
                        <a:buFont typeface="Arial"/>
                        <a:buNone/>
                      </a:pPr>
                      <a:r>
                        <a:rPr lang="en-GB" sz="1800" u="none" strike="noStrike" cap="none">
                          <a:solidFill>
                            <a:schemeClr val="dk1"/>
                          </a:solidFill>
                          <a:latin typeface="Roboto"/>
                          <a:ea typeface="Roboto"/>
                          <a:cs typeface="Roboto"/>
                          <a:sym typeface="Roboto"/>
                        </a:rPr>
                        <a:t>Wednesday</a:t>
                      </a:r>
                      <a:endParaRPr sz="1400" u="none" strike="noStrike" cap="none"/>
                    </a:p>
                    <a:p>
                      <a:pPr marL="0" marR="0" lvl="0" indent="0" algn="l" rtl="0">
                        <a:lnSpc>
                          <a:spcPct val="130000"/>
                        </a:lnSpc>
                        <a:spcBef>
                          <a:spcPts val="0"/>
                        </a:spcBef>
                        <a:spcAft>
                          <a:spcPts val="0"/>
                        </a:spcAft>
                        <a:buClr>
                          <a:srgbClr val="000000"/>
                        </a:buClr>
                        <a:buSzPts val="2000"/>
                        <a:buFont typeface="Arial"/>
                        <a:buNone/>
                      </a:pPr>
                      <a:r>
                        <a:rPr lang="en-GB" sz="1800" u="none" strike="noStrike" cap="none">
                          <a:solidFill>
                            <a:schemeClr val="dk1"/>
                          </a:solidFill>
                          <a:latin typeface="Roboto"/>
                          <a:ea typeface="Roboto"/>
                          <a:cs typeface="Roboto"/>
                          <a:sym typeface="Roboto"/>
                        </a:rPr>
                        <a:t>26 April</a:t>
                      </a:r>
                      <a:endParaRPr sz="1800" u="none" strike="noStrike" cap="none">
                        <a:latin typeface="Roboto"/>
                        <a:ea typeface="Roboto"/>
                        <a:cs typeface="Roboto"/>
                        <a:sym typeface="Roboto"/>
                      </a:endParaRPr>
                    </a:p>
                  </a:txBody>
                  <a:tcPr marL="91450" marR="91450" marT="45725" marB="45725" anchor="ctr">
                    <a:solidFill>
                      <a:srgbClr val="F2F2F2"/>
                    </a:solidFill>
                  </a:tcPr>
                </a:tc>
                <a:tc>
                  <a:txBody>
                    <a:bodyPr/>
                    <a:lstStyle/>
                    <a:p>
                      <a:pPr marL="0" marR="0" lvl="0" indent="0" algn="l" rtl="0">
                        <a:lnSpc>
                          <a:spcPct val="130000"/>
                        </a:lnSpc>
                        <a:spcBef>
                          <a:spcPts val="0"/>
                        </a:spcBef>
                        <a:spcAft>
                          <a:spcPts val="0"/>
                        </a:spcAft>
                        <a:buClr>
                          <a:srgbClr val="000000"/>
                        </a:buClr>
                        <a:buSzPts val="2000"/>
                        <a:buFont typeface="Arial"/>
                        <a:buNone/>
                      </a:pPr>
                      <a:r>
                        <a:rPr lang="en-GB" sz="1800" u="none" strike="noStrike" cap="none">
                          <a:solidFill>
                            <a:schemeClr val="dk1"/>
                          </a:solidFill>
                          <a:latin typeface="Roboto"/>
                          <a:ea typeface="Roboto"/>
                          <a:cs typeface="Roboto"/>
                          <a:sym typeface="Roboto"/>
                        </a:rPr>
                        <a:t>Thursday</a:t>
                      </a:r>
                      <a:endParaRPr sz="1400" u="none" strike="noStrike" cap="none"/>
                    </a:p>
                    <a:p>
                      <a:pPr marL="0" marR="0" lvl="0" indent="0" algn="l" rtl="0">
                        <a:lnSpc>
                          <a:spcPct val="130000"/>
                        </a:lnSpc>
                        <a:spcBef>
                          <a:spcPts val="0"/>
                        </a:spcBef>
                        <a:spcAft>
                          <a:spcPts val="0"/>
                        </a:spcAft>
                        <a:buClr>
                          <a:srgbClr val="000000"/>
                        </a:buClr>
                        <a:buSzPts val="2000"/>
                        <a:buFont typeface="Arial"/>
                        <a:buNone/>
                      </a:pPr>
                      <a:r>
                        <a:rPr lang="en-GB" sz="1800" u="none" strike="noStrike" cap="none">
                          <a:solidFill>
                            <a:schemeClr val="dk1"/>
                          </a:solidFill>
                          <a:latin typeface="Roboto"/>
                          <a:ea typeface="Roboto"/>
                          <a:cs typeface="Roboto"/>
                          <a:sym typeface="Roboto"/>
                        </a:rPr>
                        <a:t>27 April</a:t>
                      </a:r>
                      <a:endParaRPr sz="1800" u="none" strike="noStrike" cap="none">
                        <a:latin typeface="Roboto"/>
                        <a:ea typeface="Roboto"/>
                        <a:cs typeface="Roboto"/>
                        <a:sym typeface="Roboto"/>
                      </a:endParaRPr>
                    </a:p>
                  </a:txBody>
                  <a:tcPr marL="91450" marR="91450" marT="45725" marB="45725" anchor="ctr">
                    <a:solidFill>
                      <a:srgbClr val="F2F2F2"/>
                    </a:solidFill>
                  </a:tcPr>
                </a:tc>
                <a:tc>
                  <a:txBody>
                    <a:bodyPr/>
                    <a:lstStyle/>
                    <a:p>
                      <a:pPr marL="0" marR="0" lvl="0" indent="0" algn="l" rtl="0">
                        <a:lnSpc>
                          <a:spcPct val="130000"/>
                        </a:lnSpc>
                        <a:spcBef>
                          <a:spcPts val="0"/>
                        </a:spcBef>
                        <a:spcAft>
                          <a:spcPts val="0"/>
                        </a:spcAft>
                        <a:buClr>
                          <a:srgbClr val="000000"/>
                        </a:buClr>
                        <a:buSzPts val="2000"/>
                        <a:buFont typeface="Arial"/>
                        <a:buNone/>
                      </a:pPr>
                      <a:r>
                        <a:rPr lang="en-GB" sz="1800" u="none" strike="noStrike" cap="none">
                          <a:solidFill>
                            <a:schemeClr val="dk1"/>
                          </a:solidFill>
                          <a:latin typeface="Roboto"/>
                          <a:ea typeface="Roboto"/>
                          <a:cs typeface="Roboto"/>
                          <a:sym typeface="Roboto"/>
                        </a:rPr>
                        <a:t>Friday</a:t>
                      </a:r>
                      <a:endParaRPr sz="1400" u="none" strike="noStrike" cap="none"/>
                    </a:p>
                    <a:p>
                      <a:pPr marL="0" marR="0" lvl="0" indent="0" algn="l" rtl="0">
                        <a:lnSpc>
                          <a:spcPct val="130000"/>
                        </a:lnSpc>
                        <a:spcBef>
                          <a:spcPts val="0"/>
                        </a:spcBef>
                        <a:spcAft>
                          <a:spcPts val="0"/>
                        </a:spcAft>
                        <a:buClr>
                          <a:srgbClr val="000000"/>
                        </a:buClr>
                        <a:buSzPts val="2000"/>
                        <a:buFont typeface="Arial"/>
                        <a:buNone/>
                      </a:pPr>
                      <a:r>
                        <a:rPr lang="en-GB" sz="1800" u="none" strike="noStrike" cap="none">
                          <a:solidFill>
                            <a:schemeClr val="dk1"/>
                          </a:solidFill>
                          <a:latin typeface="Roboto"/>
                          <a:ea typeface="Roboto"/>
                          <a:cs typeface="Roboto"/>
                          <a:sym typeface="Roboto"/>
                        </a:rPr>
                        <a:t>28 April</a:t>
                      </a:r>
                      <a:endParaRPr sz="1800" u="none" strike="noStrike" cap="none">
                        <a:latin typeface="Roboto"/>
                        <a:ea typeface="Roboto"/>
                        <a:cs typeface="Roboto"/>
                        <a:sym typeface="Roboto"/>
                      </a:endParaRPr>
                    </a:p>
                  </a:txBody>
                  <a:tcPr marL="91450" marR="91450" marT="45725" marB="45725" anchor="ctr">
                    <a:solidFill>
                      <a:srgbClr val="F2F2F2"/>
                    </a:solidFill>
                  </a:tcPr>
                </a:tc>
                <a:extLst>
                  <a:ext uri="{0D108BD9-81ED-4DB2-BD59-A6C34878D82A}">
                    <a16:rowId xmlns:a16="http://schemas.microsoft.com/office/drawing/2014/main" val="10000"/>
                  </a:ext>
                </a:extLst>
              </a:tr>
              <a:tr h="1804162">
                <a:tc>
                  <a:txBody>
                    <a:bodyPr/>
                    <a:lstStyle/>
                    <a:p>
                      <a:pPr marL="0" marR="0" lvl="0" indent="0" algn="l" rtl="0">
                        <a:lnSpc>
                          <a:spcPct val="130000"/>
                        </a:lnSpc>
                        <a:spcBef>
                          <a:spcPts val="0"/>
                        </a:spcBef>
                        <a:spcAft>
                          <a:spcPts val="0"/>
                        </a:spcAft>
                        <a:buClr>
                          <a:srgbClr val="000000"/>
                        </a:buClr>
                        <a:buSzPts val="1400"/>
                        <a:buFont typeface="Arial"/>
                        <a:buNone/>
                      </a:pPr>
                      <a:r>
                        <a:rPr lang="en-GB" sz="1400" b="1" i="0" u="none" strike="noStrike" cap="none">
                          <a:latin typeface="Arial"/>
                          <a:ea typeface="Arial"/>
                          <a:cs typeface="Arial"/>
                          <a:sym typeface="Arial"/>
                        </a:rPr>
                        <a:t>10.00am to 12.30pm</a:t>
                      </a:r>
                      <a:endParaRPr sz="1400" u="none" strike="noStrike" cap="none"/>
                    </a:p>
                  </a:txBody>
                  <a:tcPr marL="91450" marR="91450" marT="45725" marB="45725" anchor="ctr">
                    <a:solidFill>
                      <a:srgbClr val="FFF2CC"/>
                    </a:solidFill>
                  </a:tcPr>
                </a:tc>
                <a:tc>
                  <a:txBody>
                    <a:bodyPr/>
                    <a:lstStyle/>
                    <a:p>
                      <a:pPr marL="0" marR="0" lvl="0" indent="0" algn="l" rtl="0">
                        <a:lnSpc>
                          <a:spcPct val="13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Public Holiday</a:t>
                      </a:r>
                      <a:endParaRPr sz="1400" u="none" strike="noStrike" cap="none"/>
                    </a:p>
                    <a:p>
                      <a:pPr marL="0" marR="0" lvl="0" indent="0" algn="l" rtl="0">
                        <a:lnSpc>
                          <a:spcPct val="130000"/>
                        </a:lnSpc>
                        <a:spcBef>
                          <a:spcPts val="0"/>
                        </a:spcBef>
                        <a:spcAft>
                          <a:spcPts val="0"/>
                        </a:spcAft>
                        <a:buClr>
                          <a:schemeClr val="dk1"/>
                        </a:buClr>
                        <a:buSzPts val="1400"/>
                        <a:buFont typeface="Arial"/>
                        <a:buNone/>
                      </a:pPr>
                      <a:r>
                        <a:rPr lang="en-GB" sz="1200" b="0" i="0" u="none" strike="noStrike" cap="none">
                          <a:solidFill>
                            <a:schemeClr val="dk1"/>
                          </a:solidFill>
                          <a:latin typeface="Arial"/>
                          <a:ea typeface="Arial"/>
                          <a:cs typeface="Arial"/>
                          <a:sym typeface="Arial"/>
                        </a:rPr>
                        <a:t>Off-in lieu</a:t>
                      </a:r>
                    </a:p>
                    <a:p>
                      <a:pPr marL="0" marR="0" lvl="0" indent="0" algn="l" rtl="0">
                        <a:lnSpc>
                          <a:spcPct val="130000"/>
                        </a:lnSpc>
                        <a:spcBef>
                          <a:spcPts val="0"/>
                        </a:spcBef>
                        <a:spcAft>
                          <a:spcPts val="0"/>
                        </a:spcAft>
                        <a:buClr>
                          <a:schemeClr val="dk1"/>
                        </a:buClr>
                        <a:buSzPts val="1400"/>
                        <a:buFont typeface="Arial"/>
                        <a:buNone/>
                      </a:pPr>
                      <a:r>
                        <a:rPr lang="en-GB" sz="1200" b="0" i="0" u="none" strike="noStrike" cap="none">
                          <a:solidFill>
                            <a:schemeClr val="dk1"/>
                          </a:solidFill>
                          <a:latin typeface="Arial"/>
                          <a:cs typeface="Arial"/>
                          <a:sym typeface="Arial"/>
                        </a:rPr>
                        <a:t>Hari Raya </a:t>
                      </a:r>
                      <a:r>
                        <a:rPr lang="en-GB" sz="1200" b="0" i="0" u="none" strike="noStrike" cap="none" err="1">
                          <a:solidFill>
                            <a:schemeClr val="dk1"/>
                          </a:solidFill>
                          <a:latin typeface="Arial"/>
                          <a:cs typeface="Arial"/>
                          <a:sym typeface="Arial"/>
                        </a:rPr>
                        <a:t>Puasa</a:t>
                      </a:r>
                      <a:endParaRPr sz="1200" u="none" strike="noStrike" cap="none"/>
                    </a:p>
                    <a:p>
                      <a:pPr marL="0" marR="0" lvl="0" indent="0" algn="l" rtl="0">
                        <a:lnSpc>
                          <a:spcPct val="130000"/>
                        </a:lnSpc>
                        <a:spcBef>
                          <a:spcPts val="0"/>
                        </a:spcBef>
                        <a:spcAft>
                          <a:spcPts val="0"/>
                        </a:spcAft>
                        <a:buClr>
                          <a:schemeClr val="dk1"/>
                        </a:buClr>
                        <a:buSzPts val="1400"/>
                        <a:buFont typeface="Arial"/>
                        <a:buNone/>
                      </a:pPr>
                      <a:endParaRPr sz="1400" b="1" u="none" strike="noStrike" cap="none">
                        <a:solidFill>
                          <a:schemeClr val="dk1"/>
                        </a:solidFill>
                        <a:latin typeface="Arial"/>
                        <a:ea typeface="Arial"/>
                        <a:cs typeface="Arial"/>
                        <a:sym typeface="Arial"/>
                      </a:endParaRPr>
                    </a:p>
                  </a:txBody>
                  <a:tcPr marL="91450" marR="91450" marT="45725" marB="45725">
                    <a:solidFill>
                      <a:schemeClr val="bg1">
                        <a:lumMod val="85000"/>
                      </a:schemeClr>
                    </a:solidFill>
                  </a:tcPr>
                </a:tc>
                <a:tc>
                  <a:txBody>
                    <a:bodyPr/>
                    <a:lstStyle/>
                    <a:p>
                      <a:pPr marL="0" marR="0" lvl="0" indent="0" algn="l" rtl="0">
                        <a:lnSpc>
                          <a:spcPct val="130000"/>
                        </a:lnSpc>
                        <a:spcBef>
                          <a:spcPts val="0"/>
                        </a:spcBef>
                        <a:spcAft>
                          <a:spcPts val="0"/>
                        </a:spcAft>
                        <a:buClr>
                          <a:schemeClr val="dk1"/>
                        </a:buClr>
                        <a:buSzPts val="1400"/>
                        <a:buFont typeface="Arial"/>
                        <a:buNone/>
                      </a:pPr>
                      <a:r>
                        <a:rPr lang="en-GB" sz="1400" b="1" i="0" u="none" strike="noStrike" cap="none">
                          <a:solidFill>
                            <a:schemeClr val="dk1"/>
                          </a:solidFill>
                          <a:latin typeface="Arial"/>
                          <a:ea typeface="Arial"/>
                          <a:cs typeface="Arial"/>
                          <a:sym typeface="Arial"/>
                        </a:rPr>
                        <a:t>Corporate Project</a:t>
                      </a:r>
                      <a:endParaRPr sz="1400" u="none" strike="noStrike" cap="none"/>
                    </a:p>
                    <a:p>
                      <a:pPr marL="0" marR="0" lvl="0" indent="0" algn="l" rtl="0">
                        <a:lnSpc>
                          <a:spcPct val="130000"/>
                        </a:lnSpc>
                        <a:spcBef>
                          <a:spcPts val="0"/>
                        </a:spcBef>
                        <a:spcAft>
                          <a:spcPts val="0"/>
                        </a:spcAft>
                        <a:buClr>
                          <a:schemeClr val="dk1"/>
                        </a:buClr>
                        <a:buSzPts val="1400"/>
                        <a:buFont typeface="Arial"/>
                        <a:buNone/>
                      </a:pPr>
                      <a:r>
                        <a:rPr lang="en-GB" sz="1300" b="0" i="0" u="none" strike="noStrike" cap="none">
                          <a:solidFill>
                            <a:schemeClr val="dk1"/>
                          </a:solidFill>
                          <a:latin typeface="Arial"/>
                          <a:ea typeface="Arial"/>
                          <a:cs typeface="Arial"/>
                          <a:sym typeface="Arial"/>
                        </a:rPr>
                        <a:t>Mid-Term Review Prep</a:t>
                      </a:r>
                      <a:endParaRPr sz="1300" u="none" strike="noStrike" cap="none"/>
                    </a:p>
                    <a:p>
                      <a:pPr marL="0" marR="0" lvl="0" indent="0" algn="l" rtl="0">
                        <a:lnSpc>
                          <a:spcPct val="130000"/>
                        </a:lnSpc>
                        <a:spcBef>
                          <a:spcPts val="0"/>
                        </a:spcBef>
                        <a:spcAft>
                          <a:spcPts val="0"/>
                        </a:spcAft>
                        <a:buClr>
                          <a:schemeClr val="dk1"/>
                        </a:buClr>
                        <a:buSzPts val="1400"/>
                        <a:buFont typeface="Arial"/>
                        <a:buNone/>
                      </a:pPr>
                      <a:endParaRPr sz="1400" b="1" i="0" u="none" strike="noStrike" cap="none">
                        <a:solidFill>
                          <a:schemeClr val="dk1"/>
                        </a:solidFill>
                        <a:latin typeface="Arial"/>
                        <a:ea typeface="Arial"/>
                        <a:cs typeface="Arial"/>
                        <a:sym typeface="Arial"/>
                      </a:endParaRPr>
                    </a:p>
                  </a:txBody>
                  <a:tcPr marL="91450" marR="91450" marT="45725" marB="45725">
                    <a:solidFill>
                      <a:srgbClr val="FFAE52"/>
                    </a:solidFill>
                  </a:tcPr>
                </a:tc>
                <a:tc>
                  <a:txBody>
                    <a:bodyPr/>
                    <a:lstStyle/>
                    <a:p>
                      <a:pPr marL="0" marR="0" lvl="0" indent="0" algn="l" rtl="0">
                        <a:lnSpc>
                          <a:spcPct val="130000"/>
                        </a:lnSpc>
                        <a:spcBef>
                          <a:spcPts val="0"/>
                        </a:spcBef>
                        <a:spcAft>
                          <a:spcPts val="0"/>
                        </a:spcAft>
                        <a:buClr>
                          <a:srgbClr val="000000"/>
                        </a:buClr>
                        <a:buSzPts val="1400"/>
                        <a:buFont typeface="Arial"/>
                        <a:buNone/>
                      </a:pPr>
                      <a:r>
                        <a:rPr lang="en-GB" sz="1400" b="1" i="0" u="none" strike="noStrike" cap="none">
                          <a:latin typeface="Arial"/>
                          <a:ea typeface="Arial"/>
                          <a:cs typeface="Arial"/>
                          <a:sym typeface="Arial"/>
                        </a:rPr>
                        <a:t>Job Readiness</a:t>
                      </a:r>
                      <a:r>
                        <a:rPr lang="en-GB" sz="1400" b="1" i="0" u="none" strike="noStrike" cap="none">
                          <a:solidFill>
                            <a:schemeClr val="dk1"/>
                          </a:solidFill>
                          <a:latin typeface="Arial"/>
                          <a:ea typeface="Arial"/>
                          <a:cs typeface="Arial"/>
                          <a:sym typeface="Arial"/>
                        </a:rPr>
                        <a:t> </a:t>
                      </a:r>
                      <a:br>
                        <a:rPr lang="en-GB" sz="1400" b="1" i="0" u="none" strike="noStrike" cap="none">
                          <a:solidFill>
                            <a:srgbClr val="000000"/>
                          </a:solidFill>
                          <a:latin typeface="Arial"/>
                          <a:ea typeface="Arial"/>
                          <a:cs typeface="Arial"/>
                          <a:sym typeface="Arial"/>
                        </a:rPr>
                      </a:br>
                      <a:r>
                        <a:rPr lang="en-GB" sz="1300" b="0" i="0" u="none" strike="noStrike" cap="none">
                          <a:latin typeface="Arial"/>
                          <a:ea typeface="Arial"/>
                          <a:cs typeface="Arial"/>
                          <a:sym typeface="Arial"/>
                        </a:rPr>
                        <a:t>Corporate Career Sharing</a:t>
                      </a:r>
                      <a:br>
                        <a:rPr lang="en-GB" sz="1300" b="0" i="0" u="none" strike="noStrike" cap="none">
                          <a:latin typeface="Arial"/>
                          <a:ea typeface="Arial"/>
                          <a:cs typeface="Arial"/>
                          <a:sym typeface="Arial"/>
                        </a:rPr>
                      </a:br>
                      <a:r>
                        <a:rPr lang="en-GB" sz="1200" b="0" i="0" u="none" strike="noStrike" cap="none">
                          <a:highlight>
                            <a:srgbClr val="FFFF00"/>
                          </a:highlight>
                          <a:latin typeface="Arial"/>
                          <a:ea typeface="Arial"/>
                          <a:cs typeface="Arial"/>
                          <a:sym typeface="Arial"/>
                        </a:rPr>
                        <a:t>Standard Chartered Talk</a:t>
                      </a:r>
                      <a:endParaRPr sz="1200" u="none" strike="noStrike" cap="none">
                        <a:highlight>
                          <a:srgbClr val="FFFF00"/>
                        </a:highlight>
                      </a:endParaRPr>
                    </a:p>
                  </a:txBody>
                  <a:tcPr marL="91450" marR="91450" marT="45725" marB="45725">
                    <a:solidFill>
                      <a:srgbClr val="BBD6EF"/>
                    </a:solidFill>
                  </a:tcPr>
                </a:tc>
                <a:tc>
                  <a:txBody>
                    <a:bodyPr/>
                    <a:lstStyle/>
                    <a:p>
                      <a:pPr marL="0" marR="0" lvl="0" indent="0" algn="l" defTabSz="914400" rtl="0" eaLnBrk="1" fontAlgn="auto" latinLnBrk="0" hangingPunct="1">
                        <a:lnSpc>
                          <a:spcPct val="130000"/>
                        </a:lnSpc>
                        <a:spcBef>
                          <a:spcPts val="0"/>
                        </a:spcBef>
                        <a:spcAft>
                          <a:spcPts val="0"/>
                        </a:spcAft>
                        <a:buClr>
                          <a:srgbClr val="000000"/>
                        </a:buClr>
                        <a:buSzPts val="1400"/>
                        <a:buFont typeface="Arial"/>
                        <a:buNone/>
                        <a:tabLst/>
                        <a:defRPr/>
                      </a:pPr>
                      <a:r>
                        <a:rPr lang="en-GB" sz="1400" b="1" i="0" u="none" strike="noStrike" cap="none">
                          <a:latin typeface="Arial"/>
                          <a:cs typeface="Arial"/>
                          <a:sym typeface="Arial"/>
                        </a:rPr>
                        <a:t>Job Readiness</a:t>
                      </a:r>
                      <a:r>
                        <a:rPr lang="en-GB" sz="1400" b="0" i="0" u="none" strike="noStrike" cap="none">
                          <a:solidFill>
                            <a:schemeClr val="dk1"/>
                          </a:solidFill>
                          <a:latin typeface="Arial"/>
                          <a:cs typeface="Arial"/>
                          <a:sym typeface="Arial"/>
                        </a:rPr>
                        <a:t> </a:t>
                      </a:r>
                      <a:br>
                        <a:rPr lang="en-GB" sz="1400" b="0" i="0" u="none" strike="noStrike" cap="none">
                          <a:solidFill>
                            <a:srgbClr val="000000"/>
                          </a:solidFill>
                          <a:latin typeface="Arial"/>
                          <a:cs typeface="Arial"/>
                          <a:sym typeface="Arial"/>
                        </a:rPr>
                      </a:br>
                      <a:r>
                        <a:rPr lang="en-US" sz="1300" b="0" i="0" u="none" strike="noStrike" cap="none">
                          <a:solidFill>
                            <a:schemeClr val="dk1"/>
                          </a:solidFill>
                          <a:latin typeface="Arial"/>
                          <a:cs typeface="Arial"/>
                          <a:sym typeface="Arial"/>
                        </a:rPr>
                        <a:t>Workshop – </a:t>
                      </a:r>
                      <a:r>
                        <a:rPr lang="en-US" sz="1300" b="0" i="0" u="none" strike="noStrike" cap="none" err="1">
                          <a:solidFill>
                            <a:schemeClr val="dk1"/>
                          </a:solidFill>
                          <a:latin typeface="Arial"/>
                          <a:cs typeface="Arial"/>
                          <a:sym typeface="Arial"/>
                        </a:rPr>
                        <a:t>Organisational</a:t>
                      </a:r>
                      <a:r>
                        <a:rPr lang="en-US" sz="1300" b="0" i="0" u="none" strike="noStrike" cap="none">
                          <a:solidFill>
                            <a:schemeClr val="dk1"/>
                          </a:solidFill>
                          <a:latin typeface="Arial"/>
                          <a:cs typeface="Arial"/>
                          <a:sym typeface="Arial"/>
                        </a:rPr>
                        <a:t> Skills by SP</a:t>
                      </a:r>
                      <a:endParaRPr sz="1300" u="none" strike="noStrike" cap="none"/>
                    </a:p>
                  </a:txBody>
                  <a:tcPr marL="91450" marR="91450" marT="45725" marB="45725">
                    <a:solidFill>
                      <a:srgbClr val="BCD6EF"/>
                    </a:solidFill>
                  </a:tcPr>
                </a:tc>
                <a:tc>
                  <a:txBody>
                    <a:bodyPr/>
                    <a:lstStyle/>
                    <a:p>
                      <a:pPr marL="0" marR="0" lvl="0" indent="0" algn="l" rtl="0">
                        <a:lnSpc>
                          <a:spcPct val="130000"/>
                        </a:lnSpc>
                        <a:spcBef>
                          <a:spcPts val="0"/>
                        </a:spcBef>
                        <a:spcAft>
                          <a:spcPts val="0"/>
                        </a:spcAft>
                        <a:buClr>
                          <a:schemeClr val="dk1"/>
                        </a:buClr>
                        <a:buSzPts val="1400"/>
                        <a:buFont typeface="Arial"/>
                        <a:buNone/>
                      </a:pPr>
                      <a:r>
                        <a:rPr lang="en-GB" sz="1400" b="1" i="0" u="none" strike="noStrike" cap="none">
                          <a:latin typeface="Arial"/>
                          <a:ea typeface="Arial"/>
                          <a:cs typeface="Arial"/>
                          <a:sym typeface="Arial"/>
                        </a:rPr>
                        <a:t>Digital Skills Learning </a:t>
                      </a:r>
                      <a:endParaRPr sz="1400" b="1" u="none" strike="noStrike" cap="none"/>
                    </a:p>
                  </a:txBody>
                  <a:tcPr marL="91450" marR="91450" marT="45725" marB="45725">
                    <a:solidFill>
                      <a:srgbClr val="A8D08C"/>
                    </a:solidFill>
                  </a:tcPr>
                </a:tc>
                <a:extLst>
                  <a:ext uri="{0D108BD9-81ED-4DB2-BD59-A6C34878D82A}">
                    <a16:rowId xmlns:a16="http://schemas.microsoft.com/office/drawing/2014/main" val="10001"/>
                  </a:ext>
                </a:extLst>
              </a:tr>
              <a:tr h="816757">
                <a:tc>
                  <a:txBody>
                    <a:bodyPr/>
                    <a:lstStyle/>
                    <a:p>
                      <a:pPr marL="0" marR="0" lvl="0" indent="0" algn="l" rtl="0">
                        <a:lnSpc>
                          <a:spcPct val="130000"/>
                        </a:lnSpc>
                        <a:spcBef>
                          <a:spcPts val="0"/>
                        </a:spcBef>
                        <a:spcAft>
                          <a:spcPts val="0"/>
                        </a:spcAft>
                        <a:buClr>
                          <a:schemeClr val="dk1"/>
                        </a:buClr>
                        <a:buSzPts val="1400"/>
                        <a:buFont typeface="Arial"/>
                        <a:buNone/>
                      </a:pPr>
                      <a:r>
                        <a:rPr lang="en-GB" sz="1400" b="1" i="0" u="none" strike="noStrike" cap="none">
                          <a:latin typeface="Arial"/>
                          <a:ea typeface="Arial"/>
                          <a:cs typeface="Arial"/>
                          <a:sym typeface="Arial"/>
                        </a:rPr>
                        <a:t>12.30pm to 2pm</a:t>
                      </a:r>
                      <a:endParaRPr sz="1400" u="none" strike="noStrike" cap="none"/>
                    </a:p>
                  </a:txBody>
                  <a:tcPr marL="91450" marR="91450" marT="45725" marB="45725" anchor="ctr">
                    <a:solidFill>
                      <a:srgbClr val="FFF2CC"/>
                    </a:solidFill>
                  </a:tcPr>
                </a:tc>
                <a:tc>
                  <a:txBody>
                    <a:bodyPr/>
                    <a:lstStyle/>
                    <a:p>
                      <a:pPr marL="0" marR="0" lvl="0" indent="0" algn="ctr" rtl="0">
                        <a:lnSpc>
                          <a:spcPct val="130000"/>
                        </a:lnSpc>
                        <a:spcBef>
                          <a:spcPts val="0"/>
                        </a:spcBef>
                        <a:spcAft>
                          <a:spcPts val="0"/>
                        </a:spcAft>
                        <a:buClr>
                          <a:schemeClr val="dk1"/>
                        </a:buClr>
                        <a:buSzPts val="1400"/>
                        <a:buFont typeface="Arial"/>
                        <a:buNone/>
                      </a:pPr>
                      <a:r>
                        <a:rPr lang="en-GB" sz="1400" b="1" i="0" u="none" strike="noStrike" cap="none">
                          <a:latin typeface="Arial"/>
                          <a:ea typeface="Arial"/>
                          <a:cs typeface="Arial"/>
                          <a:sym typeface="Arial"/>
                        </a:rPr>
                        <a:t>Lunch Break</a:t>
                      </a:r>
                      <a:endParaRPr sz="1400" u="none" strike="noStrike" cap="none"/>
                    </a:p>
                  </a:txBody>
                  <a:tcPr marL="91450" marR="91450" marT="45725" marB="45725" anchor="ctr">
                    <a:solidFill>
                      <a:srgbClr val="FFF2CC"/>
                    </a:solidFill>
                  </a:tcPr>
                </a:tc>
                <a:tc>
                  <a:txBody>
                    <a:bodyPr/>
                    <a:lstStyle/>
                    <a:p>
                      <a:pPr marL="0" marR="0" lvl="0" indent="0" algn="ctr" rtl="0">
                        <a:lnSpc>
                          <a:spcPct val="130000"/>
                        </a:lnSpc>
                        <a:spcBef>
                          <a:spcPts val="0"/>
                        </a:spcBef>
                        <a:spcAft>
                          <a:spcPts val="0"/>
                        </a:spcAft>
                        <a:buClr>
                          <a:schemeClr val="dk1"/>
                        </a:buClr>
                        <a:buSzPts val="1400"/>
                        <a:buFont typeface="Arial"/>
                        <a:buNone/>
                      </a:pPr>
                      <a:r>
                        <a:rPr lang="en-GB" sz="1400" b="1" i="0" u="none" strike="noStrike" cap="none">
                          <a:latin typeface="Arial"/>
                          <a:ea typeface="Arial"/>
                          <a:cs typeface="Arial"/>
                          <a:sym typeface="Arial"/>
                        </a:rPr>
                        <a:t>Lunch Break</a:t>
                      </a:r>
                      <a:endParaRPr sz="1400" u="none" strike="noStrike" cap="none"/>
                    </a:p>
                  </a:txBody>
                  <a:tcPr marL="91450" marR="91450" marT="45725" marB="45725" anchor="ctr">
                    <a:solidFill>
                      <a:srgbClr val="FFF2CC"/>
                    </a:solidFill>
                  </a:tcPr>
                </a:tc>
                <a:tc>
                  <a:txBody>
                    <a:bodyPr/>
                    <a:lstStyle/>
                    <a:p>
                      <a:pPr marL="0" marR="0" lvl="0" indent="0" algn="ctr" rtl="0">
                        <a:lnSpc>
                          <a:spcPct val="130000"/>
                        </a:lnSpc>
                        <a:spcBef>
                          <a:spcPts val="0"/>
                        </a:spcBef>
                        <a:spcAft>
                          <a:spcPts val="0"/>
                        </a:spcAft>
                        <a:buClr>
                          <a:schemeClr val="dk1"/>
                        </a:buClr>
                        <a:buSzPts val="1400"/>
                        <a:buFont typeface="Arial"/>
                        <a:buNone/>
                      </a:pPr>
                      <a:r>
                        <a:rPr lang="en-GB" sz="1400" b="1" i="0" u="none" strike="noStrike" cap="none">
                          <a:latin typeface="Arial"/>
                          <a:ea typeface="Arial"/>
                          <a:cs typeface="Arial"/>
                          <a:sym typeface="Arial"/>
                        </a:rPr>
                        <a:t>Lunch Break</a:t>
                      </a:r>
                      <a:endParaRPr sz="1400" u="none" strike="noStrike" cap="none">
                        <a:latin typeface="Arial"/>
                        <a:ea typeface="Arial"/>
                        <a:cs typeface="Arial"/>
                        <a:sym typeface="Arial"/>
                      </a:endParaRPr>
                    </a:p>
                  </a:txBody>
                  <a:tcPr marL="91450" marR="91450" marT="45725" marB="45725" anchor="ctr">
                    <a:solidFill>
                      <a:srgbClr val="FFF2CC"/>
                    </a:solidFill>
                  </a:tcPr>
                </a:tc>
                <a:tc>
                  <a:txBody>
                    <a:bodyPr/>
                    <a:lstStyle/>
                    <a:p>
                      <a:pPr marL="0" marR="0" lvl="0" indent="0" algn="ctr" rtl="0">
                        <a:lnSpc>
                          <a:spcPct val="130000"/>
                        </a:lnSpc>
                        <a:spcBef>
                          <a:spcPts val="0"/>
                        </a:spcBef>
                        <a:spcAft>
                          <a:spcPts val="0"/>
                        </a:spcAft>
                        <a:buClr>
                          <a:schemeClr val="dk1"/>
                        </a:buClr>
                        <a:buSzPts val="1400"/>
                        <a:buFont typeface="Arial"/>
                        <a:buNone/>
                      </a:pPr>
                      <a:r>
                        <a:rPr lang="en-GB" sz="1400" b="1" u="none" strike="noStrike" cap="none">
                          <a:solidFill>
                            <a:schemeClr val="dk1"/>
                          </a:solidFill>
                          <a:latin typeface="Arial"/>
                          <a:ea typeface="Arial"/>
                          <a:cs typeface="Arial"/>
                          <a:sym typeface="Arial"/>
                        </a:rPr>
                        <a:t>Lunch Break</a:t>
                      </a:r>
                      <a:endParaRPr sz="1400" u="none" strike="noStrike" cap="none"/>
                    </a:p>
                  </a:txBody>
                  <a:tcPr marL="91450" marR="91450" marT="45725" marB="45725" anchor="ctr">
                    <a:solidFill>
                      <a:srgbClr val="FFF2CC"/>
                    </a:solidFill>
                  </a:tcPr>
                </a:tc>
                <a:tc>
                  <a:txBody>
                    <a:bodyPr/>
                    <a:lstStyle/>
                    <a:p>
                      <a:pPr marL="0" marR="0" lvl="0" indent="0" algn="ctr" rtl="0">
                        <a:lnSpc>
                          <a:spcPct val="130000"/>
                        </a:lnSpc>
                        <a:spcBef>
                          <a:spcPts val="0"/>
                        </a:spcBef>
                        <a:spcAft>
                          <a:spcPts val="0"/>
                        </a:spcAft>
                        <a:buClr>
                          <a:schemeClr val="dk1"/>
                        </a:buClr>
                        <a:buSzPts val="1400"/>
                        <a:buFont typeface="Arial"/>
                        <a:buNone/>
                      </a:pPr>
                      <a:r>
                        <a:rPr lang="en-GB" sz="1400" b="1" i="0" u="none" strike="noStrike" cap="none">
                          <a:latin typeface="Arial"/>
                          <a:ea typeface="Arial"/>
                          <a:cs typeface="Arial"/>
                          <a:sym typeface="Arial"/>
                        </a:rPr>
                        <a:t>Lunch Break</a:t>
                      </a:r>
                      <a:endParaRPr sz="1400" u="none" strike="noStrike" cap="none"/>
                    </a:p>
                  </a:txBody>
                  <a:tcPr marL="91450" marR="91450" marT="45725" marB="45725" anchor="ctr">
                    <a:solidFill>
                      <a:srgbClr val="FFF2CC"/>
                    </a:solidFill>
                  </a:tcPr>
                </a:tc>
                <a:extLst>
                  <a:ext uri="{0D108BD9-81ED-4DB2-BD59-A6C34878D82A}">
                    <a16:rowId xmlns:a16="http://schemas.microsoft.com/office/drawing/2014/main" val="10002"/>
                  </a:ext>
                </a:extLst>
              </a:tr>
              <a:tr h="1986724">
                <a:tc>
                  <a:txBody>
                    <a:bodyPr/>
                    <a:lstStyle/>
                    <a:p>
                      <a:pPr marL="0" marR="0" lvl="0" indent="0" algn="l" rtl="0">
                        <a:lnSpc>
                          <a:spcPct val="130000"/>
                        </a:lnSpc>
                        <a:spcBef>
                          <a:spcPts val="0"/>
                        </a:spcBef>
                        <a:spcAft>
                          <a:spcPts val="0"/>
                        </a:spcAft>
                        <a:buClr>
                          <a:schemeClr val="dk1"/>
                        </a:buClr>
                        <a:buSzPts val="1400"/>
                        <a:buFont typeface="Arial"/>
                        <a:buNone/>
                      </a:pPr>
                      <a:r>
                        <a:rPr lang="en-GB" sz="1400" b="1" i="0" u="none" strike="noStrike" cap="none">
                          <a:latin typeface="Arial"/>
                          <a:ea typeface="Arial"/>
                          <a:cs typeface="Arial"/>
                          <a:sym typeface="Arial"/>
                        </a:rPr>
                        <a:t>2pm to</a:t>
                      </a:r>
                      <a:endParaRPr sz="1400" b="0" i="0" u="none" strike="noStrike" cap="none"/>
                    </a:p>
                    <a:p>
                      <a:pPr marL="0" marR="0" lvl="0" indent="0" algn="l" rtl="0">
                        <a:lnSpc>
                          <a:spcPct val="130000"/>
                        </a:lnSpc>
                        <a:spcBef>
                          <a:spcPts val="0"/>
                        </a:spcBef>
                        <a:spcAft>
                          <a:spcPts val="0"/>
                        </a:spcAft>
                        <a:buClr>
                          <a:schemeClr val="dk1"/>
                        </a:buClr>
                        <a:buSzPts val="1400"/>
                        <a:buFont typeface="Arial"/>
                        <a:buNone/>
                      </a:pPr>
                      <a:r>
                        <a:rPr lang="en-GB" sz="1400" b="1" i="0" u="none" strike="noStrike" cap="none">
                          <a:latin typeface="Arial"/>
                          <a:ea typeface="Arial"/>
                          <a:cs typeface="Arial"/>
                          <a:sym typeface="Arial"/>
                        </a:rPr>
                        <a:t>4.30pm</a:t>
                      </a:r>
                      <a:endParaRPr sz="1400" u="none" strike="noStrike" cap="none"/>
                    </a:p>
                  </a:txBody>
                  <a:tcPr marL="91450" marR="91450" marT="45725" marB="45725" anchor="ctr">
                    <a:solidFill>
                      <a:srgbClr val="FFF2CC"/>
                    </a:solidFill>
                  </a:tcPr>
                </a:tc>
                <a:tc>
                  <a:txBody>
                    <a:bodyPr/>
                    <a:lstStyle/>
                    <a:p>
                      <a:pPr marL="0" marR="0" lvl="0" indent="0" algn="l" rtl="0">
                        <a:lnSpc>
                          <a:spcPct val="13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Public Holiday</a:t>
                      </a:r>
                      <a:endParaRPr sz="1400" u="none" strike="noStrike" cap="none"/>
                    </a:p>
                    <a:p>
                      <a:pPr marL="0" marR="0" lvl="0" indent="0" algn="l" rtl="0">
                        <a:lnSpc>
                          <a:spcPct val="130000"/>
                        </a:lnSpc>
                        <a:spcBef>
                          <a:spcPts val="0"/>
                        </a:spcBef>
                        <a:spcAft>
                          <a:spcPts val="0"/>
                        </a:spcAft>
                        <a:buClr>
                          <a:schemeClr val="dk1"/>
                        </a:buClr>
                        <a:buSzPts val="1400"/>
                        <a:buFont typeface="Arial"/>
                        <a:buNone/>
                      </a:pPr>
                      <a:r>
                        <a:rPr lang="en-GB" sz="1200" b="0" i="0" u="none" strike="noStrike" cap="none">
                          <a:solidFill>
                            <a:schemeClr val="dk1"/>
                          </a:solidFill>
                          <a:latin typeface="Arial"/>
                          <a:ea typeface="Arial"/>
                          <a:cs typeface="Arial"/>
                          <a:sym typeface="Arial"/>
                        </a:rPr>
                        <a:t>Off-in lieu</a:t>
                      </a:r>
                    </a:p>
                    <a:p>
                      <a:pPr marL="0" marR="0" lvl="0" indent="0" algn="l" defTabSz="914400" rtl="0" eaLnBrk="1" fontAlgn="auto" latinLnBrk="0" hangingPunct="1">
                        <a:lnSpc>
                          <a:spcPct val="130000"/>
                        </a:lnSpc>
                        <a:spcBef>
                          <a:spcPts val="0"/>
                        </a:spcBef>
                        <a:spcAft>
                          <a:spcPts val="0"/>
                        </a:spcAft>
                        <a:buClr>
                          <a:schemeClr val="dk1"/>
                        </a:buClr>
                        <a:buSzPts val="1400"/>
                        <a:buFont typeface="Arial"/>
                        <a:buNone/>
                        <a:tabLst/>
                        <a:defRPr/>
                      </a:pPr>
                      <a:r>
                        <a:rPr lang="en-GB" sz="1200" b="0" i="0" u="none" strike="noStrike" cap="none">
                          <a:solidFill>
                            <a:schemeClr val="dk1"/>
                          </a:solidFill>
                          <a:latin typeface="Arial"/>
                          <a:cs typeface="Arial"/>
                          <a:sym typeface="Arial"/>
                        </a:rPr>
                        <a:t>Hari Raya </a:t>
                      </a:r>
                      <a:r>
                        <a:rPr lang="en-GB" sz="1200" b="0" i="0" u="none" strike="noStrike" cap="none" err="1">
                          <a:solidFill>
                            <a:schemeClr val="dk1"/>
                          </a:solidFill>
                          <a:latin typeface="Arial"/>
                          <a:cs typeface="Arial"/>
                          <a:sym typeface="Arial"/>
                        </a:rPr>
                        <a:t>Puasa</a:t>
                      </a:r>
                      <a:endParaRPr lang="en-GB" sz="1200" u="none" strike="noStrike" cap="none"/>
                    </a:p>
                    <a:p>
                      <a:pPr marL="0" marR="0" lvl="0" indent="0" algn="l" rtl="0">
                        <a:lnSpc>
                          <a:spcPct val="130000"/>
                        </a:lnSpc>
                        <a:spcBef>
                          <a:spcPts val="0"/>
                        </a:spcBef>
                        <a:spcAft>
                          <a:spcPts val="0"/>
                        </a:spcAft>
                        <a:buClr>
                          <a:schemeClr val="dk1"/>
                        </a:buClr>
                        <a:buSzPts val="1400"/>
                        <a:buFont typeface="Arial"/>
                        <a:buNone/>
                      </a:pPr>
                      <a:endParaRPr sz="1200" u="none" strike="noStrike" cap="none"/>
                    </a:p>
                    <a:p>
                      <a:pPr marL="0" marR="0" lvl="0" indent="0" algn="l" rtl="0">
                        <a:lnSpc>
                          <a:spcPct val="130000"/>
                        </a:lnSpc>
                        <a:spcBef>
                          <a:spcPts val="0"/>
                        </a:spcBef>
                        <a:spcAft>
                          <a:spcPts val="0"/>
                        </a:spcAft>
                        <a:buClr>
                          <a:schemeClr val="dk1"/>
                        </a:buClr>
                        <a:buSzPts val="1400"/>
                        <a:buFont typeface="Arial"/>
                        <a:buNone/>
                      </a:pPr>
                      <a:endParaRPr sz="1400" b="1" i="0" u="none" strike="noStrike" cap="none">
                        <a:solidFill>
                          <a:schemeClr val="dk1"/>
                        </a:solidFill>
                        <a:latin typeface="Arial"/>
                        <a:ea typeface="Arial"/>
                        <a:cs typeface="Arial"/>
                        <a:sym typeface="Arial"/>
                      </a:endParaRPr>
                    </a:p>
                  </a:txBody>
                  <a:tcPr marL="91450" marR="91450" marT="45725" marB="45725">
                    <a:solidFill>
                      <a:schemeClr val="bg1">
                        <a:lumMod val="85000"/>
                      </a:schemeClr>
                    </a:solidFill>
                  </a:tcPr>
                </a:tc>
                <a:tc>
                  <a:txBody>
                    <a:bodyPr/>
                    <a:lstStyle/>
                    <a:p>
                      <a:pPr marL="0" marR="0" lvl="0" indent="0" algn="l" rtl="0">
                        <a:lnSpc>
                          <a:spcPct val="130000"/>
                        </a:lnSpc>
                        <a:spcBef>
                          <a:spcPts val="0"/>
                        </a:spcBef>
                        <a:spcAft>
                          <a:spcPts val="0"/>
                        </a:spcAft>
                        <a:buClr>
                          <a:schemeClr val="dk1"/>
                        </a:buClr>
                        <a:buSzPts val="1400"/>
                        <a:buFont typeface="Arial"/>
                        <a:buNone/>
                      </a:pPr>
                      <a:r>
                        <a:rPr lang="en-GB" sz="1400" b="1" i="0" u="none" strike="noStrike" cap="none">
                          <a:solidFill>
                            <a:schemeClr val="dk1"/>
                          </a:solidFill>
                          <a:latin typeface="Arial"/>
                          <a:ea typeface="Arial"/>
                          <a:cs typeface="Arial"/>
                          <a:sym typeface="Arial"/>
                        </a:rPr>
                        <a:t>Corporate Project</a:t>
                      </a:r>
                      <a:endParaRPr sz="1400" u="none" strike="noStrike" cap="none"/>
                    </a:p>
                    <a:p>
                      <a:pPr marL="0" marR="0" lvl="0" indent="0" algn="l" rtl="0">
                        <a:lnSpc>
                          <a:spcPct val="130000"/>
                        </a:lnSpc>
                        <a:spcBef>
                          <a:spcPts val="0"/>
                        </a:spcBef>
                        <a:spcAft>
                          <a:spcPts val="0"/>
                        </a:spcAft>
                        <a:buClr>
                          <a:schemeClr val="dk1"/>
                        </a:buClr>
                        <a:buSzPts val="1400"/>
                        <a:buFont typeface="Arial"/>
                        <a:buNone/>
                      </a:pPr>
                      <a:r>
                        <a:rPr lang="en-GB" sz="1300" b="0" i="0" u="none" strike="noStrike" cap="none">
                          <a:solidFill>
                            <a:schemeClr val="dk1"/>
                          </a:solidFill>
                          <a:latin typeface="Arial"/>
                          <a:ea typeface="Arial"/>
                          <a:cs typeface="Arial"/>
                          <a:sym typeface="Arial"/>
                        </a:rPr>
                        <a:t>Mid-Term Review Prep</a:t>
                      </a:r>
                      <a:endParaRPr sz="1300" u="none" strike="noStrike" cap="none"/>
                    </a:p>
                  </a:txBody>
                  <a:tcPr marL="91450" marR="91450" marT="45725" marB="45725">
                    <a:solidFill>
                      <a:srgbClr val="FFAE52"/>
                    </a:solidFill>
                  </a:tcPr>
                </a:tc>
                <a:tc>
                  <a:txBody>
                    <a:bodyPr/>
                    <a:lstStyle/>
                    <a:p>
                      <a:pPr marL="0" marR="0" lvl="0" indent="0" algn="l" rtl="0">
                        <a:lnSpc>
                          <a:spcPct val="130000"/>
                        </a:lnSpc>
                        <a:spcBef>
                          <a:spcPts val="0"/>
                        </a:spcBef>
                        <a:spcAft>
                          <a:spcPts val="0"/>
                        </a:spcAft>
                        <a:buClr>
                          <a:srgbClr val="000000"/>
                        </a:buClr>
                        <a:buSzPts val="1400"/>
                        <a:buFont typeface="Arial"/>
                        <a:buNone/>
                      </a:pPr>
                      <a:r>
                        <a:rPr lang="en-GB" sz="1400" b="1" i="0" u="none" strike="noStrike" cap="none">
                          <a:latin typeface="Arial"/>
                          <a:ea typeface="Arial"/>
                          <a:cs typeface="Arial"/>
                          <a:sym typeface="Arial"/>
                        </a:rPr>
                        <a:t>Job Readiness</a:t>
                      </a:r>
                      <a:r>
                        <a:rPr lang="en-GB" sz="1400" b="1" i="0" u="none" strike="noStrike" cap="none">
                          <a:solidFill>
                            <a:schemeClr val="dk1"/>
                          </a:solidFill>
                          <a:latin typeface="Arial"/>
                          <a:ea typeface="Arial"/>
                          <a:cs typeface="Arial"/>
                          <a:sym typeface="Arial"/>
                        </a:rPr>
                        <a:t> </a:t>
                      </a:r>
                      <a:br>
                        <a:rPr lang="en-GB" sz="1400" b="1" i="0" u="none" strike="noStrike" cap="none">
                          <a:solidFill>
                            <a:srgbClr val="000000"/>
                          </a:solidFill>
                          <a:latin typeface="Arial"/>
                          <a:ea typeface="Arial"/>
                          <a:cs typeface="Arial"/>
                          <a:sym typeface="Arial"/>
                        </a:rPr>
                      </a:br>
                      <a:r>
                        <a:rPr lang="en-GB" sz="1200" b="0" i="0" u="none" strike="noStrike" cap="none">
                          <a:latin typeface="Arial"/>
                          <a:ea typeface="Arial"/>
                          <a:cs typeface="Arial"/>
                          <a:sym typeface="Arial"/>
                        </a:rPr>
                        <a:t>Corporate Career Sharing</a:t>
                      </a:r>
                      <a:br>
                        <a:rPr lang="en-GB" sz="1200" b="0" i="0" u="none" strike="noStrike" cap="none">
                          <a:latin typeface="Arial"/>
                          <a:ea typeface="Arial"/>
                          <a:cs typeface="Arial"/>
                          <a:sym typeface="Arial"/>
                        </a:rPr>
                      </a:br>
                      <a:r>
                        <a:rPr lang="en-GB" sz="1200" b="0" i="0" u="none" strike="noStrike" cap="none">
                          <a:highlight>
                            <a:srgbClr val="FFFF00"/>
                          </a:highlight>
                          <a:latin typeface="Arial"/>
                          <a:ea typeface="Arial"/>
                          <a:cs typeface="Arial"/>
                          <a:sym typeface="Arial"/>
                        </a:rPr>
                        <a:t>Standard Chartered Talk</a:t>
                      </a:r>
                      <a:endParaRPr sz="1200" u="none" strike="noStrike" cap="none"/>
                    </a:p>
                  </a:txBody>
                  <a:tcPr marL="91450" marR="91450" marT="45725" marB="45725">
                    <a:solidFill>
                      <a:srgbClr val="BBD6EF"/>
                    </a:solidFill>
                  </a:tcPr>
                </a:tc>
                <a:tc>
                  <a:txBody>
                    <a:bodyPr/>
                    <a:lstStyle/>
                    <a:p>
                      <a:pPr marL="0" marR="0" lvl="0" indent="0" algn="l" rtl="0">
                        <a:lnSpc>
                          <a:spcPct val="130000"/>
                        </a:lnSpc>
                        <a:spcBef>
                          <a:spcPts val="0"/>
                        </a:spcBef>
                        <a:spcAft>
                          <a:spcPts val="0"/>
                        </a:spcAft>
                        <a:buClr>
                          <a:srgbClr val="000000"/>
                        </a:buClr>
                        <a:buSzPts val="1400"/>
                        <a:buFont typeface="Arial"/>
                        <a:buNone/>
                      </a:pPr>
                      <a:r>
                        <a:rPr lang="en-GB" sz="1400" b="1" i="0" u="none" strike="noStrike" cap="none">
                          <a:highlight>
                            <a:srgbClr val="FFFF00"/>
                          </a:highlight>
                          <a:latin typeface="Arial"/>
                          <a:ea typeface="Arial"/>
                          <a:cs typeface="Arial"/>
                          <a:sym typeface="Arial"/>
                        </a:rPr>
                        <a:t>Mid-Term Review</a:t>
                      </a:r>
                      <a:br>
                        <a:rPr lang="en-GB" sz="1400" b="1" i="0" u="none" strike="noStrike" cap="none">
                          <a:highlight>
                            <a:srgbClr val="FFFF00"/>
                          </a:highlight>
                          <a:latin typeface="Arial"/>
                          <a:ea typeface="Arial"/>
                          <a:cs typeface="Arial"/>
                          <a:sym typeface="Arial"/>
                        </a:rPr>
                      </a:br>
                      <a:r>
                        <a:rPr lang="en-GB" sz="1300" u="none" strike="noStrike" cap="none">
                          <a:latin typeface="Arial"/>
                          <a:ea typeface="Arial"/>
                          <a:cs typeface="Arial"/>
                          <a:sym typeface="Arial"/>
                        </a:rPr>
                        <a:t>Meeting Project Sponsors 4</a:t>
                      </a:r>
                      <a:endParaRPr sz="1300"/>
                    </a:p>
                    <a:p>
                      <a:pPr marL="0" marR="0" lvl="0" indent="0" algn="l" rtl="0">
                        <a:lnSpc>
                          <a:spcPct val="130000"/>
                        </a:lnSpc>
                        <a:spcBef>
                          <a:spcPts val="0"/>
                        </a:spcBef>
                        <a:spcAft>
                          <a:spcPts val="0"/>
                        </a:spcAft>
                        <a:buClr>
                          <a:srgbClr val="000000"/>
                        </a:buClr>
                        <a:buSzPts val="1400"/>
                        <a:buFont typeface="Arial"/>
                        <a:buNone/>
                      </a:pPr>
                      <a:endParaRPr sz="1400" b="0" i="0" u="none" strike="noStrike" cap="none">
                        <a:solidFill>
                          <a:schemeClr val="dk1"/>
                        </a:solidFill>
                        <a:highlight>
                          <a:srgbClr val="FFFF00"/>
                        </a:highlight>
                        <a:latin typeface="Arial"/>
                        <a:ea typeface="Arial"/>
                        <a:cs typeface="Arial"/>
                        <a:sym typeface="Arial"/>
                      </a:endParaRPr>
                    </a:p>
                  </a:txBody>
                  <a:tcPr marL="91450" marR="91450" marT="45725" marB="45725">
                    <a:solidFill>
                      <a:srgbClr val="FFAE52"/>
                    </a:solidFill>
                  </a:tcPr>
                </a:tc>
                <a:tc>
                  <a:txBody>
                    <a:bodyPr/>
                    <a:lstStyle/>
                    <a:p>
                      <a:pPr marL="0" marR="0" lvl="0" indent="0" algn="l" rtl="0">
                        <a:lnSpc>
                          <a:spcPct val="130000"/>
                        </a:lnSpc>
                        <a:spcBef>
                          <a:spcPts val="0"/>
                        </a:spcBef>
                        <a:spcAft>
                          <a:spcPts val="0"/>
                        </a:spcAft>
                        <a:buClr>
                          <a:schemeClr val="dk1"/>
                        </a:buClr>
                        <a:buSzPts val="1400"/>
                        <a:buFont typeface="Arial"/>
                        <a:buNone/>
                      </a:pPr>
                      <a:r>
                        <a:rPr lang="en-GB" sz="1400" b="1" i="0" u="none" strike="noStrike" cap="none">
                          <a:latin typeface="Arial"/>
                          <a:ea typeface="Arial"/>
                          <a:cs typeface="Arial"/>
                          <a:sym typeface="Arial"/>
                        </a:rPr>
                        <a:t>Digital Skills Learning </a:t>
                      </a:r>
                      <a:endParaRPr sz="1400" b="1" u="none" strike="noStrike" cap="none"/>
                    </a:p>
                  </a:txBody>
                  <a:tcPr marL="91450" marR="91450" marT="45725" marB="45725">
                    <a:solidFill>
                      <a:srgbClr val="A8D08C"/>
                    </a:solidFill>
                  </a:tcPr>
                </a:tc>
                <a:extLst>
                  <a:ext uri="{0D108BD9-81ED-4DB2-BD59-A6C34878D82A}">
                    <a16:rowId xmlns:a16="http://schemas.microsoft.com/office/drawing/2014/main" val="10003"/>
                  </a:ext>
                </a:extLst>
              </a:tr>
            </a:tbl>
          </a:graphicData>
        </a:graphic>
      </p:graphicFrame>
      <p:sp>
        <p:nvSpPr>
          <p:cNvPr id="412" name="Google Shape;412;p25"/>
          <p:cNvSpPr txBox="1"/>
          <p:nvPr/>
        </p:nvSpPr>
        <p:spPr>
          <a:xfrm>
            <a:off x="9576109" y="3804601"/>
            <a:ext cx="568171"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p:txBody>
      </p:sp>
      <p:pic>
        <p:nvPicPr>
          <p:cNvPr id="414" name="Google Shape;414;p25" descr="Icon of WFH"/>
          <p:cNvPicPr preferRelativeResize="0"/>
          <p:nvPr/>
        </p:nvPicPr>
        <p:blipFill rotWithShape="1">
          <a:blip r:embed="rId3">
            <a:alphaModFix/>
          </a:blip>
          <a:srcRect/>
          <a:stretch/>
        </p:blipFill>
        <p:spPr>
          <a:xfrm>
            <a:off x="11410219" y="813101"/>
            <a:ext cx="418307" cy="418307"/>
          </a:xfrm>
          <a:prstGeom prst="rect">
            <a:avLst/>
          </a:prstGeom>
          <a:noFill/>
          <a:ln>
            <a:noFill/>
          </a:ln>
        </p:spPr>
      </p:pic>
      <p:grpSp>
        <p:nvGrpSpPr>
          <p:cNvPr id="416" name="Google Shape;416;p25" descr="Icon of flexible arrangement - in person or WFH"/>
          <p:cNvGrpSpPr/>
          <p:nvPr/>
        </p:nvGrpSpPr>
        <p:grpSpPr>
          <a:xfrm>
            <a:off x="4661075" y="693355"/>
            <a:ext cx="734000" cy="605688"/>
            <a:chOff x="2364192" y="682469"/>
            <a:chExt cx="734000" cy="605688"/>
          </a:xfrm>
        </p:grpSpPr>
        <p:pic>
          <p:nvPicPr>
            <p:cNvPr id="417" name="Google Shape;417;p25" descr="会議 単色塗りつぶし"/>
            <p:cNvPicPr preferRelativeResize="0"/>
            <p:nvPr/>
          </p:nvPicPr>
          <p:blipFill rotWithShape="1">
            <a:blip r:embed="rId4">
              <a:alphaModFix/>
            </a:blip>
            <a:srcRect/>
            <a:stretch/>
          </p:blipFill>
          <p:spPr>
            <a:xfrm>
              <a:off x="2364192" y="682469"/>
              <a:ext cx="418307" cy="418307"/>
            </a:xfrm>
            <a:prstGeom prst="rect">
              <a:avLst/>
            </a:prstGeom>
            <a:noFill/>
            <a:ln>
              <a:noFill/>
            </a:ln>
          </p:spPr>
        </p:pic>
        <p:pic>
          <p:nvPicPr>
            <p:cNvPr id="418" name="Google Shape;418;p25" descr="在宅勤務 単色塗りつぶし"/>
            <p:cNvPicPr preferRelativeResize="0"/>
            <p:nvPr/>
          </p:nvPicPr>
          <p:blipFill rotWithShape="1">
            <a:blip r:embed="rId3">
              <a:alphaModFix/>
            </a:blip>
            <a:srcRect/>
            <a:stretch/>
          </p:blipFill>
          <p:spPr>
            <a:xfrm>
              <a:off x="2679885" y="869850"/>
              <a:ext cx="418307" cy="418307"/>
            </a:xfrm>
            <a:prstGeom prst="rect">
              <a:avLst/>
            </a:prstGeom>
            <a:noFill/>
            <a:ln>
              <a:noFill/>
            </a:ln>
          </p:spPr>
        </p:pic>
      </p:grpSp>
      <p:sp>
        <p:nvSpPr>
          <p:cNvPr id="422" name="Google Shape;422;p25"/>
          <p:cNvSpPr txBox="1"/>
          <p:nvPr/>
        </p:nvSpPr>
        <p:spPr>
          <a:xfrm>
            <a:off x="103909" y="116460"/>
            <a:ext cx="7854347"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chemeClr val="dk1"/>
                </a:solidFill>
                <a:latin typeface="Roboto"/>
                <a:ea typeface="Roboto"/>
                <a:cs typeface="Roboto"/>
                <a:sym typeface="Roboto"/>
              </a:rPr>
              <a:t>Week 7 Mid-Term Review</a:t>
            </a:r>
            <a:endParaRPr sz="2400" b="0" i="0" u="none" strike="noStrike" cap="none">
              <a:solidFill>
                <a:schemeClr val="dk1"/>
              </a:solidFill>
              <a:latin typeface="Roboto"/>
              <a:ea typeface="Roboto"/>
              <a:cs typeface="Roboto"/>
              <a:sym typeface="Roboto"/>
            </a:endParaRPr>
          </a:p>
        </p:txBody>
      </p:sp>
      <p:grpSp>
        <p:nvGrpSpPr>
          <p:cNvPr id="34" name="Google Shape;423;p25">
            <a:extLst>
              <a:ext uri="{FF2B5EF4-FFF2-40B4-BE49-F238E27FC236}">
                <a16:creationId xmlns:a16="http://schemas.microsoft.com/office/drawing/2014/main" id="{5AA64DF4-72D7-6F4C-BE49-19724911BA21}"/>
              </a:ext>
            </a:extLst>
          </p:cNvPr>
          <p:cNvGrpSpPr/>
          <p:nvPr/>
        </p:nvGrpSpPr>
        <p:grpSpPr>
          <a:xfrm>
            <a:off x="7143764" y="6329811"/>
            <a:ext cx="1459080" cy="346663"/>
            <a:chOff x="8014069" y="6292929"/>
            <a:chExt cx="1655560" cy="393345"/>
          </a:xfrm>
        </p:grpSpPr>
        <p:pic>
          <p:nvPicPr>
            <p:cNvPr id="35" name="Google Shape;432;p25" descr="Icon of corporate building">
              <a:extLst>
                <a:ext uri="{FF2B5EF4-FFF2-40B4-BE49-F238E27FC236}">
                  <a16:creationId xmlns:a16="http://schemas.microsoft.com/office/drawing/2014/main" id="{6E5E87C8-F4B0-BD41-AB57-D960CC501F31}"/>
                </a:ext>
              </a:extLst>
            </p:cNvPr>
            <p:cNvPicPr preferRelativeResize="0"/>
            <p:nvPr/>
          </p:nvPicPr>
          <p:blipFill rotWithShape="1">
            <a:blip r:embed="rId5">
              <a:alphaModFix/>
            </a:blip>
            <a:srcRect/>
            <a:stretch/>
          </p:blipFill>
          <p:spPr>
            <a:xfrm>
              <a:off x="8014069" y="6292929"/>
              <a:ext cx="393345" cy="393345"/>
            </a:xfrm>
            <a:prstGeom prst="rect">
              <a:avLst/>
            </a:prstGeom>
            <a:noFill/>
            <a:ln>
              <a:noFill/>
            </a:ln>
          </p:spPr>
        </p:pic>
        <p:sp>
          <p:nvSpPr>
            <p:cNvPr id="36" name="Google Shape;433;p25">
              <a:extLst>
                <a:ext uri="{FF2B5EF4-FFF2-40B4-BE49-F238E27FC236}">
                  <a16:creationId xmlns:a16="http://schemas.microsoft.com/office/drawing/2014/main" id="{A2959347-213A-0F43-9239-79683345DE2C}"/>
                </a:ext>
              </a:extLst>
            </p:cNvPr>
            <p:cNvSpPr txBox="1"/>
            <p:nvPr/>
          </p:nvSpPr>
          <p:spPr>
            <a:xfrm>
              <a:off x="8329197" y="6323231"/>
              <a:ext cx="1340432" cy="3142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200" b="0" i="0" u="none" strike="noStrike" cap="none">
                  <a:solidFill>
                    <a:srgbClr val="000000"/>
                  </a:solidFill>
                  <a:latin typeface="Arial"/>
                  <a:ea typeface="Arial"/>
                  <a:cs typeface="Arial"/>
                  <a:sym typeface="Arial"/>
                </a:rPr>
                <a:t>Company Visit</a:t>
              </a:r>
              <a:endParaRPr sz="1200" b="0" i="0" u="none" strike="noStrike" cap="none">
                <a:solidFill>
                  <a:srgbClr val="000000"/>
                </a:solidFill>
                <a:latin typeface="Arial"/>
                <a:ea typeface="Arial"/>
                <a:cs typeface="Arial"/>
                <a:sym typeface="Arial"/>
              </a:endParaRPr>
            </a:p>
          </p:txBody>
        </p:sp>
      </p:grpSp>
      <p:grpSp>
        <p:nvGrpSpPr>
          <p:cNvPr id="37" name="Google Shape;512;p29">
            <a:extLst>
              <a:ext uri="{FF2B5EF4-FFF2-40B4-BE49-F238E27FC236}">
                <a16:creationId xmlns:a16="http://schemas.microsoft.com/office/drawing/2014/main" id="{4F65BD44-3738-0242-8D7E-F79BF9A70020}"/>
              </a:ext>
            </a:extLst>
          </p:cNvPr>
          <p:cNvGrpSpPr/>
          <p:nvPr/>
        </p:nvGrpSpPr>
        <p:grpSpPr>
          <a:xfrm>
            <a:off x="249648" y="6207392"/>
            <a:ext cx="6800845" cy="557870"/>
            <a:chOff x="191591" y="6219885"/>
            <a:chExt cx="7716656" cy="632992"/>
          </a:xfrm>
        </p:grpSpPr>
        <p:pic>
          <p:nvPicPr>
            <p:cNvPr id="38" name="Google Shape;513;p29" descr="Icon of people sit in the table">
              <a:extLst>
                <a:ext uri="{FF2B5EF4-FFF2-40B4-BE49-F238E27FC236}">
                  <a16:creationId xmlns:a16="http://schemas.microsoft.com/office/drawing/2014/main" id="{169AB2A4-EE2C-DA4C-A51D-CAF5F7AB3CB8}"/>
                </a:ext>
              </a:extLst>
            </p:cNvPr>
            <p:cNvPicPr preferRelativeResize="0"/>
            <p:nvPr/>
          </p:nvPicPr>
          <p:blipFill rotWithShape="1">
            <a:blip r:embed="rId4">
              <a:alphaModFix/>
            </a:blip>
            <a:srcRect/>
            <a:stretch/>
          </p:blipFill>
          <p:spPr>
            <a:xfrm>
              <a:off x="191591" y="6273821"/>
              <a:ext cx="418307" cy="418307"/>
            </a:xfrm>
            <a:prstGeom prst="rect">
              <a:avLst/>
            </a:prstGeom>
            <a:noFill/>
            <a:ln>
              <a:noFill/>
            </a:ln>
          </p:spPr>
        </p:pic>
        <p:sp>
          <p:nvSpPr>
            <p:cNvPr id="39" name="Google Shape;514;p29">
              <a:extLst>
                <a:ext uri="{FF2B5EF4-FFF2-40B4-BE49-F238E27FC236}">
                  <a16:creationId xmlns:a16="http://schemas.microsoft.com/office/drawing/2014/main" id="{9E824C54-8282-3F4B-BA78-B6A4FAE3299F}"/>
                </a:ext>
              </a:extLst>
            </p:cNvPr>
            <p:cNvSpPr txBox="1"/>
            <p:nvPr/>
          </p:nvSpPr>
          <p:spPr>
            <a:xfrm>
              <a:off x="609898" y="6329091"/>
              <a:ext cx="3547766" cy="5237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200" b="0" i="0" u="none" strike="noStrike" cap="none">
                  <a:solidFill>
                    <a:srgbClr val="000000"/>
                  </a:solidFill>
                  <a:latin typeface="Arial"/>
                  <a:ea typeface="Arial"/>
                  <a:cs typeface="Arial"/>
                  <a:sym typeface="Arial"/>
                </a:rPr>
                <a:t>In-person session at </a:t>
              </a:r>
            </a:p>
            <a:p>
              <a:pPr marL="0" marR="0" lvl="0" indent="0" algn="l" rtl="0">
                <a:lnSpc>
                  <a:spcPct val="100000"/>
                </a:lnSpc>
                <a:spcBef>
                  <a:spcPts val="0"/>
                </a:spcBef>
                <a:spcAft>
                  <a:spcPts val="0"/>
                </a:spcAft>
                <a:buClr>
                  <a:srgbClr val="000000"/>
                </a:buClr>
                <a:buSzPts val="1400"/>
                <a:buFont typeface="Arial"/>
                <a:buNone/>
              </a:pPr>
              <a:r>
                <a:rPr lang="en-GB" sz="1200"/>
                <a:t>Republic </a:t>
              </a:r>
              <a:r>
                <a:rPr lang="en-GB" sz="1200" b="0" i="0" u="none" strike="noStrike" cap="none">
                  <a:solidFill>
                    <a:srgbClr val="000000"/>
                  </a:solidFill>
                  <a:latin typeface="Arial"/>
                  <a:ea typeface="Arial"/>
                  <a:cs typeface="Arial"/>
                  <a:sym typeface="Arial"/>
                </a:rPr>
                <a:t>Polytechnic</a:t>
              </a:r>
              <a:endParaRPr sz="1200" b="0" i="0" u="none" strike="noStrike" cap="none">
                <a:solidFill>
                  <a:srgbClr val="000000"/>
                </a:solidFill>
                <a:latin typeface="Arial"/>
                <a:ea typeface="Arial"/>
                <a:cs typeface="Arial"/>
                <a:sym typeface="Arial"/>
              </a:endParaRPr>
            </a:p>
          </p:txBody>
        </p:sp>
        <p:pic>
          <p:nvPicPr>
            <p:cNvPr id="40" name="Google Shape;515;p29" descr="Icon of the house">
              <a:extLst>
                <a:ext uri="{FF2B5EF4-FFF2-40B4-BE49-F238E27FC236}">
                  <a16:creationId xmlns:a16="http://schemas.microsoft.com/office/drawing/2014/main" id="{2D043E16-AF3C-A34D-9CA1-8123169284E2}"/>
                </a:ext>
              </a:extLst>
            </p:cNvPr>
            <p:cNvPicPr preferRelativeResize="0"/>
            <p:nvPr/>
          </p:nvPicPr>
          <p:blipFill rotWithShape="1">
            <a:blip r:embed="rId3">
              <a:alphaModFix/>
            </a:blip>
            <a:srcRect/>
            <a:stretch/>
          </p:blipFill>
          <p:spPr>
            <a:xfrm>
              <a:off x="2663701" y="6323231"/>
              <a:ext cx="418306" cy="418308"/>
            </a:xfrm>
            <a:prstGeom prst="rect">
              <a:avLst/>
            </a:prstGeom>
            <a:noFill/>
            <a:ln>
              <a:noFill/>
            </a:ln>
          </p:spPr>
        </p:pic>
        <p:sp>
          <p:nvSpPr>
            <p:cNvPr id="41" name="Google Shape;516;p29">
              <a:extLst>
                <a:ext uri="{FF2B5EF4-FFF2-40B4-BE49-F238E27FC236}">
                  <a16:creationId xmlns:a16="http://schemas.microsoft.com/office/drawing/2014/main" id="{F7EB29FC-0687-5B48-9052-29578E98F851}"/>
                </a:ext>
              </a:extLst>
            </p:cNvPr>
            <p:cNvSpPr txBox="1"/>
            <p:nvPr/>
          </p:nvSpPr>
          <p:spPr>
            <a:xfrm>
              <a:off x="3057070" y="6378497"/>
              <a:ext cx="2173993" cy="3142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200" b="0" i="0" u="none" strike="noStrike" cap="none">
                  <a:solidFill>
                    <a:srgbClr val="000000"/>
                  </a:solidFill>
                  <a:latin typeface="Arial"/>
                  <a:ea typeface="Arial"/>
                  <a:cs typeface="Arial"/>
                  <a:sym typeface="Arial"/>
                </a:rPr>
                <a:t>Work From Home (WFH)</a:t>
              </a:r>
              <a:endParaRPr sz="1200" b="0" i="0" u="none" strike="noStrike" cap="none">
                <a:solidFill>
                  <a:srgbClr val="000000"/>
                </a:solidFill>
                <a:latin typeface="Arial"/>
                <a:ea typeface="Arial"/>
                <a:cs typeface="Arial"/>
                <a:sym typeface="Arial"/>
              </a:endParaRPr>
            </a:p>
          </p:txBody>
        </p:sp>
        <p:grpSp>
          <p:nvGrpSpPr>
            <p:cNvPr id="42" name="Google Shape;517;p29">
              <a:extLst>
                <a:ext uri="{FF2B5EF4-FFF2-40B4-BE49-F238E27FC236}">
                  <a16:creationId xmlns:a16="http://schemas.microsoft.com/office/drawing/2014/main" id="{7B9CFD1C-373E-5841-9FF2-E37DFA6F8AA5}"/>
                </a:ext>
              </a:extLst>
            </p:cNvPr>
            <p:cNvGrpSpPr/>
            <p:nvPr/>
          </p:nvGrpSpPr>
          <p:grpSpPr>
            <a:xfrm>
              <a:off x="5431615" y="6219885"/>
              <a:ext cx="639774" cy="527928"/>
              <a:chOff x="300802" y="682469"/>
              <a:chExt cx="734009" cy="605688"/>
            </a:xfrm>
          </p:grpSpPr>
          <p:pic>
            <p:nvPicPr>
              <p:cNvPr id="44" name="Google Shape;518;p29" descr="Icon of the house combined with people sit in the table">
                <a:extLst>
                  <a:ext uri="{FF2B5EF4-FFF2-40B4-BE49-F238E27FC236}">
                    <a16:creationId xmlns:a16="http://schemas.microsoft.com/office/drawing/2014/main" id="{40993793-EAAD-0144-920D-1251048C03B9}"/>
                  </a:ext>
                </a:extLst>
              </p:cNvPr>
              <p:cNvPicPr preferRelativeResize="0"/>
              <p:nvPr/>
            </p:nvPicPr>
            <p:blipFill rotWithShape="1">
              <a:blip r:embed="rId4">
                <a:alphaModFix/>
              </a:blip>
              <a:srcRect/>
              <a:stretch/>
            </p:blipFill>
            <p:spPr>
              <a:xfrm>
                <a:off x="300802" y="682469"/>
                <a:ext cx="418304" cy="418306"/>
              </a:xfrm>
              <a:prstGeom prst="rect">
                <a:avLst/>
              </a:prstGeom>
              <a:noFill/>
              <a:ln>
                <a:noFill/>
              </a:ln>
            </p:spPr>
          </p:pic>
          <p:pic>
            <p:nvPicPr>
              <p:cNvPr id="45" name="Google Shape;519;p29" descr="Icon of the house combined with people sit in the table">
                <a:extLst>
                  <a:ext uri="{FF2B5EF4-FFF2-40B4-BE49-F238E27FC236}">
                    <a16:creationId xmlns:a16="http://schemas.microsoft.com/office/drawing/2014/main" id="{048AFB97-F5B9-2C40-85BB-1BF2C5DEDDE5}"/>
                  </a:ext>
                </a:extLst>
              </p:cNvPr>
              <p:cNvPicPr preferRelativeResize="0"/>
              <p:nvPr/>
            </p:nvPicPr>
            <p:blipFill rotWithShape="1">
              <a:blip r:embed="rId3">
                <a:alphaModFix/>
              </a:blip>
              <a:srcRect/>
              <a:stretch/>
            </p:blipFill>
            <p:spPr>
              <a:xfrm>
                <a:off x="616498" y="869851"/>
                <a:ext cx="418313" cy="418306"/>
              </a:xfrm>
              <a:prstGeom prst="rect">
                <a:avLst/>
              </a:prstGeom>
              <a:noFill/>
              <a:ln>
                <a:noFill/>
              </a:ln>
            </p:spPr>
          </p:pic>
        </p:grpSp>
        <p:sp>
          <p:nvSpPr>
            <p:cNvPr id="43" name="Google Shape;520;p29">
              <a:extLst>
                <a:ext uri="{FF2B5EF4-FFF2-40B4-BE49-F238E27FC236}">
                  <a16:creationId xmlns:a16="http://schemas.microsoft.com/office/drawing/2014/main" id="{2823FA1A-E16A-7C43-8862-92687CFDEBC5}"/>
                </a:ext>
              </a:extLst>
            </p:cNvPr>
            <p:cNvSpPr txBox="1"/>
            <p:nvPr/>
          </p:nvSpPr>
          <p:spPr>
            <a:xfrm>
              <a:off x="6043633" y="6384760"/>
              <a:ext cx="1864614" cy="3142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200" b="0" i="0" u="none" strike="noStrike" cap="none">
                  <a:solidFill>
                    <a:srgbClr val="000000"/>
                  </a:solidFill>
                  <a:latin typeface="Arial"/>
                  <a:ea typeface="Arial"/>
                  <a:cs typeface="Arial"/>
                  <a:sym typeface="Arial"/>
                </a:rPr>
                <a:t>Flexible arrangement</a:t>
              </a:r>
              <a:endParaRPr sz="1200" b="0" i="0" u="none" strike="noStrike" cap="none">
                <a:solidFill>
                  <a:srgbClr val="000000"/>
                </a:solidFill>
                <a:latin typeface="Arial"/>
                <a:ea typeface="Arial"/>
                <a:cs typeface="Arial"/>
                <a:sym typeface="Arial"/>
              </a:endParaRPr>
            </a:p>
          </p:txBody>
        </p:sp>
      </p:grpSp>
      <p:pic>
        <p:nvPicPr>
          <p:cNvPr id="26" name="Google Shape;414;p25" descr="Icon of WFH">
            <a:extLst>
              <a:ext uri="{FF2B5EF4-FFF2-40B4-BE49-F238E27FC236}">
                <a16:creationId xmlns:a16="http://schemas.microsoft.com/office/drawing/2014/main" id="{0FC0050B-882F-D147-AFBC-80294B19CF86}"/>
              </a:ext>
            </a:extLst>
          </p:cNvPr>
          <p:cNvPicPr preferRelativeResize="0"/>
          <p:nvPr/>
        </p:nvPicPr>
        <p:blipFill rotWithShape="1">
          <a:blip r:embed="rId3">
            <a:alphaModFix/>
          </a:blip>
          <a:srcRect/>
          <a:stretch/>
        </p:blipFill>
        <p:spPr>
          <a:xfrm>
            <a:off x="2607182" y="813101"/>
            <a:ext cx="418307" cy="418307"/>
          </a:xfrm>
          <a:prstGeom prst="rect">
            <a:avLst/>
          </a:prstGeom>
          <a:noFill/>
          <a:ln>
            <a:noFill/>
          </a:ln>
        </p:spPr>
      </p:pic>
      <p:pic>
        <p:nvPicPr>
          <p:cNvPr id="30" name="Google Shape;415;p25" descr="Icon of company visit">
            <a:extLst>
              <a:ext uri="{FF2B5EF4-FFF2-40B4-BE49-F238E27FC236}">
                <a16:creationId xmlns:a16="http://schemas.microsoft.com/office/drawing/2014/main" id="{69C776AA-5BFF-0B4F-8E51-81F836BBAD2A}"/>
              </a:ext>
            </a:extLst>
          </p:cNvPr>
          <p:cNvPicPr preferRelativeResize="0"/>
          <p:nvPr/>
        </p:nvPicPr>
        <p:blipFill rotWithShape="1">
          <a:blip r:embed="rId5">
            <a:alphaModFix/>
          </a:blip>
          <a:srcRect/>
          <a:stretch/>
        </p:blipFill>
        <p:spPr>
          <a:xfrm>
            <a:off x="7097082" y="902239"/>
            <a:ext cx="393345" cy="393345"/>
          </a:xfrm>
          <a:prstGeom prst="rect">
            <a:avLst/>
          </a:prstGeom>
          <a:noFill/>
          <a:ln>
            <a:noFill/>
          </a:ln>
        </p:spPr>
      </p:pic>
      <p:pic>
        <p:nvPicPr>
          <p:cNvPr id="31" name="Google Shape;388;p24" descr="Icon of in-person session">
            <a:extLst>
              <a:ext uri="{FF2B5EF4-FFF2-40B4-BE49-F238E27FC236}">
                <a16:creationId xmlns:a16="http://schemas.microsoft.com/office/drawing/2014/main" id="{841A45B8-E01F-D846-BDBA-77F4DDFA5B79}"/>
              </a:ext>
            </a:extLst>
          </p:cNvPr>
          <p:cNvPicPr preferRelativeResize="0"/>
          <p:nvPr/>
        </p:nvPicPr>
        <p:blipFill rotWithShape="1">
          <a:blip r:embed="rId4">
            <a:alphaModFix/>
          </a:blip>
          <a:srcRect/>
          <a:stretch/>
        </p:blipFill>
        <p:spPr>
          <a:xfrm>
            <a:off x="9272400" y="918000"/>
            <a:ext cx="418307" cy="418307"/>
          </a:xfrm>
          <a:prstGeom prst="rect">
            <a:avLst/>
          </a:prstGeom>
          <a:noFill/>
          <a:ln>
            <a:noFill/>
          </a:ln>
        </p:spPr>
      </p:pic>
      <p:pic>
        <p:nvPicPr>
          <p:cNvPr id="32" name="Google Shape;415;p25" descr="Icon of company visit">
            <a:extLst>
              <a:ext uri="{FF2B5EF4-FFF2-40B4-BE49-F238E27FC236}">
                <a16:creationId xmlns:a16="http://schemas.microsoft.com/office/drawing/2014/main" id="{753D12BE-92A4-A441-9CD4-FC62228A0434}"/>
              </a:ext>
            </a:extLst>
          </p:cNvPr>
          <p:cNvPicPr preferRelativeResize="0"/>
          <p:nvPr/>
        </p:nvPicPr>
        <p:blipFill rotWithShape="1">
          <a:blip r:embed="rId5">
            <a:alphaModFix/>
          </a:blip>
          <a:srcRect/>
          <a:stretch/>
        </p:blipFill>
        <p:spPr>
          <a:xfrm>
            <a:off x="8956707" y="893548"/>
            <a:ext cx="393345" cy="393345"/>
          </a:xfrm>
          <a:prstGeom prst="rect">
            <a:avLst/>
          </a:prstGeom>
          <a:noFill/>
          <a:ln>
            <a:noFill/>
          </a:ln>
        </p:spPr>
      </p:pic>
      <p:sp>
        <p:nvSpPr>
          <p:cNvPr id="3" name="Rounded Rectangle 2">
            <a:extLst>
              <a:ext uri="{FF2B5EF4-FFF2-40B4-BE49-F238E27FC236}">
                <a16:creationId xmlns:a16="http://schemas.microsoft.com/office/drawing/2014/main" id="{32DB25CE-6DAD-634B-94B0-DE7CD7F6D28E}"/>
              </a:ext>
            </a:extLst>
          </p:cNvPr>
          <p:cNvSpPr/>
          <p:nvPr/>
        </p:nvSpPr>
        <p:spPr>
          <a:xfrm>
            <a:off x="5622324" y="699305"/>
            <a:ext cx="2113006" cy="54096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EA838-745F-A8B0-6EBC-E26D6942B1F7}"/>
              </a:ext>
            </a:extLst>
          </p:cNvPr>
          <p:cNvSpPr>
            <a:spLocks noGrp="1"/>
          </p:cNvSpPr>
          <p:nvPr>
            <p:ph type="title"/>
          </p:nvPr>
        </p:nvSpPr>
        <p:spPr>
          <a:xfrm>
            <a:off x="838200" y="365125"/>
            <a:ext cx="10223500" cy="633617"/>
          </a:xfrm>
        </p:spPr>
        <p:txBody>
          <a:bodyPr>
            <a:normAutofit fontScale="90000"/>
          </a:bodyPr>
          <a:lstStyle/>
          <a:p>
            <a:r>
              <a:rPr lang="en-SG" sz="3200"/>
              <a:t>Programme for 26</a:t>
            </a:r>
            <a:r>
              <a:rPr lang="en-SG" sz="3200" baseline="30000"/>
              <a:t>th</a:t>
            </a:r>
            <a:r>
              <a:rPr lang="en-SG" sz="3200"/>
              <a:t> April 2023 (Wednesday</a:t>
            </a:r>
            <a:r>
              <a:rPr lang="en-SG" sz="4000"/>
              <a:t>)</a:t>
            </a:r>
          </a:p>
        </p:txBody>
      </p:sp>
      <p:graphicFrame>
        <p:nvGraphicFramePr>
          <p:cNvPr id="3" name="Table 3">
            <a:extLst>
              <a:ext uri="{FF2B5EF4-FFF2-40B4-BE49-F238E27FC236}">
                <a16:creationId xmlns:a16="http://schemas.microsoft.com/office/drawing/2014/main" id="{00E38648-255C-A79D-2ECB-C22CB830CE4B}"/>
              </a:ext>
            </a:extLst>
          </p:cNvPr>
          <p:cNvGraphicFramePr>
            <a:graphicFrameLocks noGrp="1"/>
          </p:cNvGraphicFramePr>
          <p:nvPr>
            <p:extLst>
              <p:ext uri="{D42A27DB-BD31-4B8C-83A1-F6EECF244321}">
                <p14:modId xmlns:p14="http://schemas.microsoft.com/office/powerpoint/2010/main" val="697220019"/>
              </p:ext>
            </p:extLst>
          </p:nvPr>
        </p:nvGraphicFramePr>
        <p:xfrm>
          <a:off x="838199" y="998742"/>
          <a:ext cx="9982200" cy="3505200"/>
        </p:xfrm>
        <a:graphic>
          <a:graphicData uri="http://schemas.openxmlformats.org/drawingml/2006/table">
            <a:tbl>
              <a:tblPr firstRow="1" bandRow="1">
                <a:tableStyleId>{5C22544A-7EE6-4342-B048-85BDC9FD1C3A}</a:tableStyleId>
              </a:tblPr>
              <a:tblGrid>
                <a:gridCol w="2451312">
                  <a:extLst>
                    <a:ext uri="{9D8B030D-6E8A-4147-A177-3AD203B41FA5}">
                      <a16:colId xmlns:a16="http://schemas.microsoft.com/office/drawing/2014/main" val="1419587685"/>
                    </a:ext>
                  </a:extLst>
                </a:gridCol>
                <a:gridCol w="3488526">
                  <a:extLst>
                    <a:ext uri="{9D8B030D-6E8A-4147-A177-3AD203B41FA5}">
                      <a16:colId xmlns:a16="http://schemas.microsoft.com/office/drawing/2014/main" val="2413646620"/>
                    </a:ext>
                  </a:extLst>
                </a:gridCol>
                <a:gridCol w="4042362">
                  <a:extLst>
                    <a:ext uri="{9D8B030D-6E8A-4147-A177-3AD203B41FA5}">
                      <a16:colId xmlns:a16="http://schemas.microsoft.com/office/drawing/2014/main" val="1726776555"/>
                    </a:ext>
                  </a:extLst>
                </a:gridCol>
              </a:tblGrid>
              <a:tr h="370840">
                <a:tc>
                  <a:txBody>
                    <a:bodyPr/>
                    <a:lstStyle/>
                    <a:p>
                      <a:r>
                        <a:rPr lang="en-SG"/>
                        <a:t>Time</a:t>
                      </a:r>
                    </a:p>
                  </a:txBody>
                  <a:tcPr/>
                </a:tc>
                <a:tc>
                  <a:txBody>
                    <a:bodyPr/>
                    <a:lstStyle/>
                    <a:p>
                      <a:r>
                        <a:rPr lang="en-SG"/>
                        <a:t>Event</a:t>
                      </a:r>
                    </a:p>
                  </a:txBody>
                  <a:tcPr/>
                </a:tc>
                <a:tc>
                  <a:txBody>
                    <a:bodyPr/>
                    <a:lstStyle/>
                    <a:p>
                      <a:r>
                        <a:rPr lang="en-SG"/>
                        <a:t>Venue</a:t>
                      </a:r>
                    </a:p>
                  </a:txBody>
                  <a:tcPr/>
                </a:tc>
                <a:extLst>
                  <a:ext uri="{0D108BD9-81ED-4DB2-BD59-A6C34878D82A}">
                    <a16:rowId xmlns:a16="http://schemas.microsoft.com/office/drawing/2014/main" val="3534311298"/>
                  </a:ext>
                </a:extLst>
              </a:tr>
              <a:tr h="370840">
                <a:tc>
                  <a:txBody>
                    <a:bodyPr/>
                    <a:lstStyle/>
                    <a:p>
                      <a:r>
                        <a:rPr lang="en-SG" b="1">
                          <a:solidFill>
                            <a:schemeClr val="tx1"/>
                          </a:solidFill>
                        </a:rPr>
                        <a:t>9.50am</a:t>
                      </a:r>
                    </a:p>
                  </a:txBody>
                  <a:tcPr/>
                </a:tc>
                <a:tc>
                  <a:txBody>
                    <a:bodyPr/>
                    <a:lstStyle/>
                    <a:p>
                      <a:r>
                        <a:rPr lang="en-SG" b="1">
                          <a:solidFill>
                            <a:schemeClr val="tx1"/>
                          </a:solidFill>
                        </a:rPr>
                        <a:t>Report to Republic Poly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800" kern="1200">
                        <a:solidFill>
                          <a:schemeClr val="dk1"/>
                        </a:solidFill>
                        <a:effectLst/>
                        <a:latin typeface="+mn-lt"/>
                        <a:ea typeface="+mn-ea"/>
                        <a:cs typeface="+mn-cs"/>
                      </a:endParaRPr>
                    </a:p>
                  </a:txBody>
                  <a:tcPr/>
                </a:tc>
                <a:extLst>
                  <a:ext uri="{0D108BD9-81ED-4DB2-BD59-A6C34878D82A}">
                    <a16:rowId xmlns:a16="http://schemas.microsoft.com/office/drawing/2014/main" val="1374306263"/>
                  </a:ext>
                </a:extLst>
              </a:tr>
              <a:tr h="370840">
                <a:tc>
                  <a:txBody>
                    <a:bodyPr/>
                    <a:lstStyle/>
                    <a:p>
                      <a:r>
                        <a:rPr lang="en-SG" b="0">
                          <a:solidFill>
                            <a:schemeClr val="tx1"/>
                          </a:solidFill>
                        </a:rPr>
                        <a:t>10am -12.30pm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0">
                          <a:solidFill>
                            <a:schemeClr val="tx1"/>
                          </a:solidFill>
                        </a:rPr>
                        <a:t>Standard Chartered Talk</a:t>
                      </a:r>
                    </a:p>
                  </a:txBody>
                  <a:tcPr/>
                </a:tc>
                <a:tc>
                  <a:txBody>
                    <a:bodyPr/>
                    <a:lstStyle/>
                    <a:p>
                      <a:r>
                        <a:rPr lang="en-SG"/>
                        <a:t>E1 9A</a:t>
                      </a:r>
                      <a:br>
                        <a:rPr lang="en-SG"/>
                      </a:br>
                      <a:endParaRPr lang="en-SG"/>
                    </a:p>
                  </a:txBody>
                  <a:tcPr/>
                </a:tc>
                <a:extLst>
                  <a:ext uri="{0D108BD9-81ED-4DB2-BD59-A6C34878D82A}">
                    <a16:rowId xmlns:a16="http://schemas.microsoft.com/office/drawing/2014/main" val="3232173628"/>
                  </a:ext>
                </a:extLst>
              </a:tr>
              <a:tr h="370840">
                <a:tc>
                  <a:txBody>
                    <a:bodyPr/>
                    <a:lstStyle/>
                    <a:p>
                      <a:r>
                        <a:rPr lang="en-SG"/>
                        <a:t>12.30pm – 2pm</a:t>
                      </a:r>
                    </a:p>
                  </a:txBody>
                  <a:tcPr/>
                </a:tc>
                <a:tc>
                  <a:txBody>
                    <a:bodyPr/>
                    <a:lstStyle/>
                    <a:p>
                      <a:r>
                        <a:rPr lang="en-SG"/>
                        <a:t>Lunch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a:p>
                  </a:txBody>
                  <a:tcPr/>
                </a:tc>
                <a:extLst>
                  <a:ext uri="{0D108BD9-81ED-4DB2-BD59-A6C34878D82A}">
                    <a16:rowId xmlns:a16="http://schemas.microsoft.com/office/drawing/2014/main" val="710635428"/>
                  </a:ext>
                </a:extLst>
              </a:tr>
              <a:tr h="370840">
                <a:tc>
                  <a:txBody>
                    <a:bodyPr/>
                    <a:lstStyle/>
                    <a:p>
                      <a:r>
                        <a:rPr lang="en-SG"/>
                        <a:t>2pm - 4pm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0">
                          <a:solidFill>
                            <a:schemeClr val="tx1"/>
                          </a:solidFill>
                        </a:rPr>
                        <a:t>Standard Chartered Talk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b="0">
                        <a:solidFill>
                          <a:schemeClr val="tx1"/>
                        </a:solidFill>
                      </a:endParaRPr>
                    </a:p>
                  </a:txBody>
                  <a:tcPr/>
                </a:tc>
                <a:extLst>
                  <a:ext uri="{0D108BD9-81ED-4DB2-BD59-A6C34878D82A}">
                    <a16:rowId xmlns:a16="http://schemas.microsoft.com/office/drawing/2014/main" val="3787551412"/>
                  </a:ext>
                </a:extLst>
              </a:tr>
              <a:tr h="370840">
                <a:tc>
                  <a:txBody>
                    <a:bodyPr/>
                    <a:lstStyle/>
                    <a:p>
                      <a:r>
                        <a:rPr lang="en-SG"/>
                        <a:t>4pm – 4.15pm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0">
                          <a:solidFill>
                            <a:schemeClr val="tx1"/>
                          </a:solidFill>
                        </a:rPr>
                        <a:t>Sharing by RP Career Centre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0">
                          <a:solidFill>
                            <a:schemeClr val="tx1"/>
                          </a:solidFill>
                        </a:rPr>
                        <a:t>E1 9A</a:t>
                      </a:r>
                    </a:p>
                  </a:txBody>
                  <a:tcPr/>
                </a:tc>
                <a:extLst>
                  <a:ext uri="{0D108BD9-81ED-4DB2-BD59-A6C34878D82A}">
                    <a16:rowId xmlns:a16="http://schemas.microsoft.com/office/drawing/2014/main" val="84644259"/>
                  </a:ext>
                </a:extLst>
              </a:tr>
              <a:tr h="370840">
                <a:tc>
                  <a:txBody>
                    <a:bodyPr/>
                    <a:lstStyle/>
                    <a:p>
                      <a:r>
                        <a:rPr lang="en-SG"/>
                        <a:t>4.15pm – 4.30pm</a:t>
                      </a:r>
                    </a:p>
                  </a:txBody>
                  <a:tcPr/>
                </a:tc>
                <a:tc>
                  <a:txBody>
                    <a:bodyPr/>
                    <a:lstStyle/>
                    <a:p>
                      <a:r>
                        <a:rPr lang="en-SG"/>
                        <a:t>Debrief</a:t>
                      </a:r>
                    </a:p>
                  </a:txBody>
                  <a:tcPr/>
                </a:tc>
                <a:tc>
                  <a:txBody>
                    <a:bodyPr/>
                    <a:lstStyle/>
                    <a:p>
                      <a:endParaRPr lang="en-SG"/>
                    </a:p>
                  </a:txBody>
                  <a:tcPr/>
                </a:tc>
                <a:extLst>
                  <a:ext uri="{0D108BD9-81ED-4DB2-BD59-A6C34878D82A}">
                    <a16:rowId xmlns:a16="http://schemas.microsoft.com/office/drawing/2014/main" val="2302403838"/>
                  </a:ext>
                </a:extLst>
              </a:tr>
              <a:tr h="370840">
                <a:tc>
                  <a:txBody>
                    <a:bodyPr/>
                    <a:lstStyle/>
                    <a:p>
                      <a:r>
                        <a:rPr lang="en-SG"/>
                        <a:t>4.30pm</a:t>
                      </a:r>
                    </a:p>
                  </a:txBody>
                  <a:tcPr/>
                </a:tc>
                <a:tc>
                  <a:txBody>
                    <a:bodyPr/>
                    <a:lstStyle/>
                    <a:p>
                      <a:r>
                        <a:rPr lang="en-SG"/>
                        <a:t>Dismissal</a:t>
                      </a:r>
                    </a:p>
                  </a:txBody>
                  <a:tcPr/>
                </a:tc>
                <a:tc>
                  <a:txBody>
                    <a:bodyPr/>
                    <a:lstStyle/>
                    <a:p>
                      <a:endParaRPr lang="en-SG"/>
                    </a:p>
                  </a:txBody>
                  <a:tcPr/>
                </a:tc>
                <a:extLst>
                  <a:ext uri="{0D108BD9-81ED-4DB2-BD59-A6C34878D82A}">
                    <a16:rowId xmlns:a16="http://schemas.microsoft.com/office/drawing/2014/main" val="2482585764"/>
                  </a:ext>
                </a:extLst>
              </a:tr>
            </a:tbl>
          </a:graphicData>
        </a:graphic>
      </p:graphicFrame>
      <p:sp>
        <p:nvSpPr>
          <p:cNvPr id="4" name="TextBox 3">
            <a:extLst>
              <a:ext uri="{FF2B5EF4-FFF2-40B4-BE49-F238E27FC236}">
                <a16:creationId xmlns:a16="http://schemas.microsoft.com/office/drawing/2014/main" id="{322B0E00-4C4B-B13E-DBFF-27F9C3BF71A4}"/>
              </a:ext>
            </a:extLst>
          </p:cNvPr>
          <p:cNvSpPr txBox="1"/>
          <p:nvPr/>
        </p:nvSpPr>
        <p:spPr>
          <a:xfrm>
            <a:off x="838199" y="5080823"/>
            <a:ext cx="11033344" cy="1200329"/>
          </a:xfrm>
          <a:prstGeom prst="rect">
            <a:avLst/>
          </a:prstGeom>
          <a:noFill/>
        </p:spPr>
        <p:txBody>
          <a:bodyPr wrap="square" lIns="91440" tIns="45720" rIns="91440" bIns="45720" rtlCol="0" anchor="t">
            <a:spAutoFit/>
          </a:bodyPr>
          <a:lstStyle/>
          <a:p>
            <a:r>
              <a:rPr lang="en-SG" b="1"/>
              <a:t>Things to Bring: </a:t>
            </a:r>
            <a:r>
              <a:rPr lang="en-SG"/>
              <a:t>Laptop with Charger, money for lunch, comb, writing materials and handphone.</a:t>
            </a:r>
          </a:p>
          <a:p>
            <a:r>
              <a:rPr lang="en-SG"/>
              <a:t> </a:t>
            </a:r>
            <a:r>
              <a:rPr lang="en-SG" b="1">
                <a:highlight>
                  <a:srgbClr val="FFFF00"/>
                </a:highlight>
              </a:rPr>
              <a:t>Note: </a:t>
            </a:r>
            <a:r>
              <a:rPr lang="en-SG">
                <a:highlight>
                  <a:srgbClr val="FFFF00"/>
                </a:highlight>
              </a:rPr>
              <a:t>Recommended to wear mask while commuting. If you are not feeling well with flu-like symptoms, please see a doctor. </a:t>
            </a:r>
            <a:br>
              <a:rPr lang="en-SG">
                <a:highlight>
                  <a:srgbClr val="FFFF00"/>
                </a:highlight>
              </a:rPr>
            </a:br>
            <a:r>
              <a:rPr lang="en-SG">
                <a:highlight>
                  <a:srgbClr val="FFFF00"/>
                </a:highlight>
              </a:rPr>
              <a:t>Even if you are recovering, please wear a mask. Clean and sanitise the area after every use.</a:t>
            </a:r>
            <a:endParaRPr lang="en-SG">
              <a:highlight>
                <a:srgbClr val="FFFF00"/>
              </a:highlight>
              <a:cs typeface="Calibri"/>
            </a:endParaRPr>
          </a:p>
        </p:txBody>
      </p:sp>
      <p:sp>
        <p:nvSpPr>
          <p:cNvPr id="5" name="TextBox 4">
            <a:extLst>
              <a:ext uri="{FF2B5EF4-FFF2-40B4-BE49-F238E27FC236}">
                <a16:creationId xmlns:a16="http://schemas.microsoft.com/office/drawing/2014/main" id="{36BA3CDD-0568-9A4B-97F2-C7F63FF61279}"/>
              </a:ext>
            </a:extLst>
          </p:cNvPr>
          <p:cNvSpPr txBox="1"/>
          <p:nvPr/>
        </p:nvSpPr>
        <p:spPr>
          <a:xfrm>
            <a:off x="838200" y="6282216"/>
            <a:ext cx="6080553" cy="369332"/>
          </a:xfrm>
          <a:prstGeom prst="rect">
            <a:avLst/>
          </a:prstGeom>
          <a:noFill/>
        </p:spPr>
        <p:txBody>
          <a:bodyPr wrap="square" lIns="91440" tIns="45720" rIns="91440" bIns="45720" rtlCol="0" anchor="t">
            <a:spAutoFit/>
          </a:bodyPr>
          <a:lstStyle/>
          <a:p>
            <a:r>
              <a:rPr lang="en-SG" b="1"/>
              <a:t>Wear: </a:t>
            </a:r>
            <a:r>
              <a:rPr lang="en-SG"/>
              <a:t>Smart Casual (more professional than usual)</a:t>
            </a:r>
          </a:p>
        </p:txBody>
      </p:sp>
    </p:spTree>
    <p:extLst>
      <p:ext uri="{BB962C8B-B14F-4D97-AF65-F5344CB8AC3E}">
        <p14:creationId xmlns:p14="http://schemas.microsoft.com/office/powerpoint/2010/main" val="3192410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1B2C-1707-C6C8-288E-3BD6E9C449E2}"/>
              </a:ext>
            </a:extLst>
          </p:cNvPr>
          <p:cNvSpPr>
            <a:spLocks noGrp="1"/>
          </p:cNvSpPr>
          <p:nvPr>
            <p:ph type="title"/>
          </p:nvPr>
        </p:nvSpPr>
        <p:spPr>
          <a:xfrm>
            <a:off x="824593" y="555625"/>
            <a:ext cx="10529207" cy="617992"/>
          </a:xfrm>
        </p:spPr>
        <p:txBody>
          <a:bodyPr>
            <a:normAutofit fontScale="90000"/>
          </a:bodyPr>
          <a:lstStyle/>
          <a:p>
            <a:r>
              <a:rPr lang="en-US">
                <a:cs typeface="Calibri Light"/>
              </a:rPr>
              <a:t>Reminders for Digital Skills Learning</a:t>
            </a:r>
          </a:p>
        </p:txBody>
      </p:sp>
      <p:sp>
        <p:nvSpPr>
          <p:cNvPr id="4" name="Title 1">
            <a:extLst>
              <a:ext uri="{FF2B5EF4-FFF2-40B4-BE49-F238E27FC236}">
                <a16:creationId xmlns:a16="http://schemas.microsoft.com/office/drawing/2014/main" id="{BBC96F13-CBE8-51FB-7261-5816D5B2727B}"/>
              </a:ext>
            </a:extLst>
          </p:cNvPr>
          <p:cNvSpPr txBox="1">
            <a:spLocks/>
          </p:cNvSpPr>
          <p:nvPr/>
        </p:nvSpPr>
        <p:spPr>
          <a:xfrm>
            <a:off x="827314" y="1538061"/>
            <a:ext cx="10515600" cy="476817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AutoNum type="arabicPeriod"/>
            </a:pPr>
            <a:r>
              <a:rPr lang="en-US" sz="2900">
                <a:latin typeface="Calibri"/>
                <a:cs typeface="Calibri Light"/>
              </a:rPr>
              <a:t>If you would like to take up a course on Google Coursera as your additional learning track but you do not have access to the code, please inform Team Sakura</a:t>
            </a:r>
            <a:endParaRPr lang="en-US"/>
          </a:p>
          <a:p>
            <a:pPr marL="914400" lvl="1" indent="-457200">
              <a:buAutoNum type="arabicPeriod"/>
            </a:pPr>
            <a:endParaRPr lang="en-US" sz="600">
              <a:latin typeface="Calibri"/>
              <a:cs typeface="Calibri Light"/>
            </a:endParaRPr>
          </a:p>
          <a:p>
            <a:pPr marL="457200" indent="-457200">
              <a:buAutoNum type="arabicPeriod"/>
            </a:pPr>
            <a:r>
              <a:rPr lang="en-US" sz="2900">
                <a:latin typeface="Calibri"/>
                <a:cs typeface="Calibri Light"/>
              </a:rPr>
              <a:t>If you have paid for your learning track and have attained the certificate of completion, please submit the claim form by </a:t>
            </a:r>
            <a:r>
              <a:rPr lang="en-US" sz="2900" b="1">
                <a:latin typeface="Calibri"/>
                <a:cs typeface="Calibri Light"/>
              </a:rPr>
              <a:t>next Thursday, 4th May</a:t>
            </a:r>
          </a:p>
          <a:p>
            <a:pPr marL="457200" indent="-457200">
              <a:buAutoNum type="arabicPeriod"/>
            </a:pPr>
            <a:r>
              <a:rPr lang="en-US" sz="2900">
                <a:latin typeface="Calibri"/>
                <a:cs typeface="Calibri Light"/>
              </a:rPr>
              <a:t>The claim form can be found in TAP 2023 (Participants) &gt; General &gt; Digital Skills Learning &gt; Digital Skills Learning Claim Form </a:t>
            </a:r>
            <a:r>
              <a:rPr lang="en-US" sz="2900">
                <a:ea typeface="+mj-lt"/>
                <a:cs typeface="+mj-lt"/>
                <a:hlinkClick r:id="rId2"/>
              </a:rPr>
              <a:t>https://tomowork.sharepoint.com/:x:/s/TAPParticipants/EevNiL6b8ydHoB9bwcyaR84Bzk9yk7tKWuHFHd_XcmYLeg?e=pGvWaq</a:t>
            </a:r>
          </a:p>
          <a:p>
            <a:pPr marL="457200" indent="-457200">
              <a:buAutoNum type="arabicPeriod"/>
            </a:pPr>
            <a:r>
              <a:rPr lang="en-US" sz="2900">
                <a:latin typeface="Calibri"/>
                <a:cs typeface="Calibri Light"/>
              </a:rPr>
              <a:t>Please make a copy of the claim form and submit it along with the evidence of your purchase e.g. digital receipt of your payment. Please email the claim form and receipt to Team Sakura.</a:t>
            </a:r>
            <a:endParaRPr lang="en-US" sz="2900">
              <a:latin typeface="Calibri Light"/>
              <a:cs typeface="Calibri Light"/>
            </a:endParaRPr>
          </a:p>
          <a:p>
            <a:pPr marL="457200" indent="-457200">
              <a:buAutoNum type="arabicPeriod"/>
            </a:pPr>
            <a:endParaRPr lang="en-US" sz="2900">
              <a:latin typeface="Calibri"/>
              <a:cs typeface="Calibri Light"/>
            </a:endParaRPr>
          </a:p>
        </p:txBody>
      </p:sp>
    </p:spTree>
    <p:extLst>
      <p:ext uri="{BB962C8B-B14F-4D97-AF65-F5344CB8AC3E}">
        <p14:creationId xmlns:p14="http://schemas.microsoft.com/office/powerpoint/2010/main" val="1873197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2171985-10ab-406e-8b84-af4207f6493d" xsi:nil="true"/>
    <lcf76f155ced4ddcb4097134ff3c332f xmlns="694e195f-a507-483b-86fc-a5bc40f8ef28">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EFD57494341904DA37ED86DBD17605C" ma:contentTypeVersion="10" ma:contentTypeDescription="Create a new document." ma:contentTypeScope="" ma:versionID="fc2b777def098a76e202afd6b2a36e36">
  <xsd:schema xmlns:xsd="http://www.w3.org/2001/XMLSchema" xmlns:xs="http://www.w3.org/2001/XMLSchema" xmlns:p="http://schemas.microsoft.com/office/2006/metadata/properties" xmlns:ns2="694e195f-a507-483b-86fc-a5bc40f8ef28" xmlns:ns3="c2171985-10ab-406e-8b84-af4207f6493d" targetNamespace="http://schemas.microsoft.com/office/2006/metadata/properties" ma:root="true" ma:fieldsID="b0070cf001f5e0d6dd850b11e294ff1b" ns2:_="" ns3:_="">
    <xsd:import namespace="694e195f-a507-483b-86fc-a5bc40f8ef28"/>
    <xsd:import namespace="c2171985-10ab-406e-8b84-af4207f6493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4e195f-a507-483b-86fc-a5bc40f8ef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7c745d6-8469-4571-9d07-1e413494279b"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2171985-10ab-406e-8b84-af4207f6493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0e1b0f1-7932-41fa-b247-53377234832c}" ma:internalName="TaxCatchAll" ma:showField="CatchAllData" ma:web="c2171985-10ab-406e-8b84-af4207f6493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B5D240-5D5C-4F73-9231-0A176898787C}">
  <ds:schemaRefs>
    <ds:schemaRef ds:uri="694e195f-a507-483b-86fc-a5bc40f8ef28"/>
    <ds:schemaRef ds:uri="c2171985-10ab-406e-8b84-af4207f6493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2BAF7BE-35F5-4D05-8D97-54F27D4FE9B3}">
  <ds:schemaRefs>
    <ds:schemaRef ds:uri="694e195f-a507-483b-86fc-a5bc40f8ef28"/>
    <ds:schemaRef ds:uri="c2171985-10ab-406e-8b84-af4207f6493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2C2198E-8E18-428C-B00C-F9A7C8F956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1</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Debrief 25/04/23</vt:lpstr>
      <vt:lpstr>PowerPoint Presentation</vt:lpstr>
      <vt:lpstr>Programme for 26th April 2023 (Wednesday)</vt:lpstr>
      <vt:lpstr>Reminders for Digital Skills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Debrief 15/03/23</dc:title>
  <dc:creator>William Wong</dc:creator>
  <cp:revision>1</cp:revision>
  <dcterms:created xsi:type="dcterms:W3CDTF">2023-03-15T06:14:07Z</dcterms:created>
  <dcterms:modified xsi:type="dcterms:W3CDTF">2023-04-25T08:39:46Z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0x0101003EFD57494341904DA37ED86DBD17605C</vt:lpwstr>
  </property>
  <property fmtid="{D5CDD505-2E9C-101B-9397-08002B2CF9AE}" pid="3" name="MediaServiceImageTags">
    <vt:lpwstr/>
  </property>
</Properties>
</file>