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277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3F725-5CCE-4B18-84C1-403DF4AFEA97}" vWet="2" dt="2023-04-25T08:29:07.924"/>
    <p1510:client id="{57FC4219-B3AE-654E-B2F8-5606A7A5D089}" v="115" dt="2023-04-25T08:03:06.407"/>
    <p1510:client id="{69D5B4DB-BC71-42A2-B535-C67AC6DFAB2A}" v="249" dt="2023-04-25T08:33:09.891"/>
    <p1510:client id="{83D0A52C-2F30-47F5-93F5-A5A442234EC8}" v="10" dt="2023-04-25T08:39:07.852"/>
    <p1510:client id="{926ED43A-65AE-4116-BCF4-EA7A41261311}" v="120" dt="2023-04-25T08:16:36.588"/>
    <p1510:client id="{9C7576C5-6E57-46F6-8CD2-48D4783FC1C3}" v="305" dt="2023-04-25T08:13:55.704"/>
    <p1510:client id="{CCA63AF3-853D-4260-8D6C-743FF0C94FB1}" v="6" dt="2023-04-27T01:52:11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50CB735A-035B-F641-A2DD-31C3DDA89450}"/>
    <pc:docChg chg="custSel addSld delSld modSld sldOrd">
      <pc:chgData name="Pepper See" userId="05fa344e-dd87-4cdf-aa40-0b65d025c22e" providerId="ADAL" clId="{50CB735A-035B-F641-A2DD-31C3DDA89450}" dt="2023-04-18T08:04:56.590" v="217"/>
      <pc:docMkLst>
        <pc:docMk/>
      </pc:docMkLst>
      <pc:sldChg chg="modSp mod">
        <pc:chgData name="Pepper See" userId="05fa344e-dd87-4cdf-aa40-0b65d025c22e" providerId="ADAL" clId="{50CB735A-035B-F641-A2DD-31C3DDA89450}" dt="2023-04-13T07:39:56.435" v="7" actId="20577"/>
        <pc:sldMkLst>
          <pc:docMk/>
          <pc:sldMk cId="1958739274" sldId="256"/>
        </pc:sldMkLst>
        <pc:spChg chg="mod">
          <ac:chgData name="Pepper See" userId="05fa344e-dd87-4cdf-aa40-0b65d025c22e" providerId="ADAL" clId="{50CB735A-035B-F641-A2DD-31C3DDA89450}" dt="2023-04-13T07:39:56.435" v="7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delSp modSp mod">
        <pc:chgData name="Pepper See" userId="05fa344e-dd87-4cdf-aa40-0b65d025c22e" providerId="ADAL" clId="{50CB735A-035B-F641-A2DD-31C3DDA89450}" dt="2023-04-18T08:04:56.590" v="217"/>
        <pc:sldMkLst>
          <pc:docMk/>
          <pc:sldMk cId="3192410478" sldId="257"/>
        </pc:sldMkLst>
        <pc:spChg chg="mod">
          <ac:chgData name="Pepper See" userId="05fa344e-dd87-4cdf-aa40-0b65d025c22e" providerId="ADAL" clId="{50CB735A-035B-F641-A2DD-31C3DDA89450}" dt="2023-04-13T07:42:24.274" v="18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0CB735A-035B-F641-A2DD-31C3DDA89450}" dt="2023-04-17T07:05:05.621" v="13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0CB735A-035B-F641-A2DD-31C3DDA89450}" dt="2023-04-17T07:00:44.582" v="104" actId="14100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Pepper See" userId="05fa344e-dd87-4cdf-aa40-0b65d025c22e" providerId="ADAL" clId="{50CB735A-035B-F641-A2DD-31C3DDA89450}" dt="2023-04-18T08:04:56.590" v="217"/>
          <ac:spMkLst>
            <pc:docMk/>
            <pc:sldMk cId="3192410478" sldId="257"/>
            <ac:spMk id="6" creationId="{519BF864-D46A-E246-84D8-59E002B78D28}"/>
          </ac:spMkLst>
        </pc:spChg>
      </pc:sldChg>
      <pc:sldChg chg="del">
        <pc:chgData name="Pepper See" userId="05fa344e-dd87-4cdf-aa40-0b65d025c22e" providerId="ADAL" clId="{50CB735A-035B-F641-A2DD-31C3DDA89450}" dt="2023-04-13T07:38:45.695" v="1" actId="2696"/>
        <pc:sldMkLst>
          <pc:docMk/>
          <pc:sldMk cId="0" sldId="274"/>
        </pc:sldMkLst>
      </pc:sldChg>
      <pc:sldChg chg="modSp mod">
        <pc:chgData name="Pepper See" userId="05fa344e-dd87-4cdf-aa40-0b65d025c22e" providerId="ADAL" clId="{50CB735A-035B-F641-A2DD-31C3DDA89450}" dt="2023-04-13T07:42:15.826" v="10" actId="1076"/>
        <pc:sldMkLst>
          <pc:docMk/>
          <pc:sldMk cId="0" sldId="275"/>
        </pc:sldMkLst>
        <pc:spChg chg="mod">
          <ac:chgData name="Pepper See" userId="05fa344e-dd87-4cdf-aa40-0b65d025c22e" providerId="ADAL" clId="{50CB735A-035B-F641-A2DD-31C3DDA89450}" dt="2023-04-13T07:42:15.826" v="10" actId="1076"/>
          <ac:spMkLst>
            <pc:docMk/>
            <pc:sldMk cId="0" sldId="275"/>
            <ac:spMk id="26" creationId="{8D207C20-B74A-6D45-847B-820FBF0C0DD7}"/>
          </ac:spMkLst>
        </pc:spChg>
      </pc:sldChg>
      <pc:sldChg chg="addSp modSp new mod ord">
        <pc:chgData name="Pepper See" userId="05fa344e-dd87-4cdf-aa40-0b65d025c22e" providerId="ADAL" clId="{50CB735A-035B-F641-A2DD-31C3DDA89450}" dt="2023-04-17T08:18:32.939" v="214" actId="1076"/>
        <pc:sldMkLst>
          <pc:docMk/>
          <pc:sldMk cId="3242187755" sldId="276"/>
        </pc:sldMkLst>
        <pc:spChg chg="add mod">
          <ac:chgData name="Pepper See" userId="05fa344e-dd87-4cdf-aa40-0b65d025c22e" providerId="ADAL" clId="{50CB735A-035B-F641-A2DD-31C3DDA89450}" dt="2023-04-17T08:18:29.873" v="213" actId="1076"/>
          <ac:spMkLst>
            <pc:docMk/>
            <pc:sldMk cId="3242187755" sldId="276"/>
            <ac:spMk id="5" creationId="{089B25A8-AF53-9C4E-8176-B412581D711D}"/>
          </ac:spMkLst>
        </pc:spChg>
        <pc:picChg chg="add mod">
          <ac:chgData name="Pepper See" userId="05fa344e-dd87-4cdf-aa40-0b65d025c22e" providerId="ADAL" clId="{50CB735A-035B-F641-A2DD-31C3DDA89450}" dt="2023-04-17T08:18:32.939" v="214" actId="1076"/>
          <ac:picMkLst>
            <pc:docMk/>
            <pc:sldMk cId="3242187755" sldId="276"/>
            <ac:picMk id="4" creationId="{7CC42FFA-64AC-9147-A2D1-698E2320C198}"/>
          </ac:picMkLst>
        </pc:picChg>
      </pc:sldChg>
      <pc:sldChg chg="del">
        <pc:chgData name="Pepper See" userId="05fa344e-dd87-4cdf-aa40-0b65d025c22e" providerId="ADAL" clId="{50CB735A-035B-F641-A2DD-31C3DDA89450}" dt="2023-04-13T07:39:00.562" v="3" actId="2696"/>
        <pc:sldMkLst>
          <pc:docMk/>
          <pc:sldMk cId="3584930873" sldId="276"/>
        </pc:sldMkLst>
      </pc:sldChg>
      <pc:sldChg chg="del">
        <pc:chgData name="Pepper See" userId="05fa344e-dd87-4cdf-aa40-0b65d025c22e" providerId="ADAL" clId="{50CB735A-035B-F641-A2DD-31C3DDA89450}" dt="2023-04-13T07:39:02.490" v="4" actId="2696"/>
        <pc:sldMkLst>
          <pc:docMk/>
          <pc:sldMk cId="2869158203" sldId="277"/>
        </pc:sldMkLst>
      </pc:sldChg>
    </pc:docChg>
  </pc:docChgLst>
  <pc:docChgLst>
    <pc:chgData name="Pepper See" userId="05fa344e-dd87-4cdf-aa40-0b65d025c22e" providerId="ADAL" clId="{F0759EC7-6421-9645-9733-16149F1227B3}"/>
    <pc:docChg chg="undo custSel addSld modSld">
      <pc:chgData name="Pepper See" userId="05fa344e-dd87-4cdf-aa40-0b65d025c22e" providerId="ADAL" clId="{F0759EC7-6421-9645-9733-16149F1227B3}" dt="2023-04-13T07:08:34.880" v="93" actId="20577"/>
      <pc:docMkLst>
        <pc:docMk/>
      </pc:docMkLst>
      <pc:sldChg chg="modSp mod">
        <pc:chgData name="Pepper See" userId="05fa344e-dd87-4cdf-aa40-0b65d025c22e" providerId="ADAL" clId="{F0759EC7-6421-9645-9733-16149F1227B3}" dt="2023-04-13T06:09:20.79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F0759EC7-6421-9645-9733-16149F1227B3}" dt="2023-04-13T06:09:20.79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F0759EC7-6421-9645-9733-16149F1227B3}" dt="2023-04-13T07:08:34.880" v="93" actId="20577"/>
        <pc:sldMkLst>
          <pc:docMk/>
          <pc:sldMk cId="3192410478" sldId="257"/>
        </pc:sldMkLst>
        <pc:spChg chg="mod">
          <ac:chgData name="Pepper See" userId="05fa344e-dd87-4cdf-aa40-0b65d025c22e" providerId="ADAL" clId="{F0759EC7-6421-9645-9733-16149F1227B3}" dt="2023-04-13T06:10:52.475" v="9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F0759EC7-6421-9645-9733-16149F1227B3}" dt="2023-04-13T06:22:29.382" v="61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F0759EC7-6421-9645-9733-16149F1227B3}" dt="2023-04-13T07:08:34.880" v="93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F0759EC7-6421-9645-9733-16149F1227B3}" dt="2023-04-13T06:09:30.230" v="1" actId="1076"/>
        <pc:sldMkLst>
          <pc:docMk/>
          <pc:sldMk cId="0" sldId="274"/>
        </pc:sldMkLst>
        <pc:spChg chg="mod">
          <ac:chgData name="Pepper See" userId="05fa344e-dd87-4cdf-aa40-0b65d025c22e" providerId="ADAL" clId="{F0759EC7-6421-9645-9733-16149F1227B3}" dt="2023-04-13T06:09:30.230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addSp modSp add mod">
        <pc:chgData name="Pepper See" userId="05fa344e-dd87-4cdf-aa40-0b65d025c22e" providerId="ADAL" clId="{F0759EC7-6421-9645-9733-16149F1227B3}" dt="2023-04-13T06:10:38.132" v="5" actId="14100"/>
        <pc:sldMkLst>
          <pc:docMk/>
          <pc:sldMk cId="0" sldId="275"/>
        </pc:sldMkLst>
        <pc:spChg chg="add mod">
          <ac:chgData name="Pepper See" userId="05fa344e-dd87-4cdf-aa40-0b65d025c22e" providerId="ADAL" clId="{F0759EC7-6421-9645-9733-16149F1227B3}" dt="2023-04-13T06:10:38.132" v="5" actId="14100"/>
          <ac:spMkLst>
            <pc:docMk/>
            <pc:sldMk cId="0" sldId="275"/>
            <ac:spMk id="26" creationId="{8D207C20-B74A-6D45-847B-820FBF0C0DD7}"/>
          </ac:spMkLst>
        </pc:spChg>
      </pc:sldChg>
      <pc:sldChg chg="addSp delSp modSp new mod">
        <pc:chgData name="Pepper See" userId="05fa344e-dd87-4cdf-aa40-0b65d025c22e" providerId="ADAL" clId="{F0759EC7-6421-9645-9733-16149F1227B3}" dt="2023-04-13T06:57:15.077" v="78" actId="22"/>
        <pc:sldMkLst>
          <pc:docMk/>
          <pc:sldMk cId="3584930873" sldId="276"/>
        </pc:sldMkLst>
        <pc:spChg chg="mod">
          <ac:chgData name="Pepper See" userId="05fa344e-dd87-4cdf-aa40-0b65d025c22e" providerId="ADAL" clId="{F0759EC7-6421-9645-9733-16149F1227B3}" dt="2023-04-13T06:23:25.200" v="63"/>
          <ac:spMkLst>
            <pc:docMk/>
            <pc:sldMk cId="3584930873" sldId="276"/>
            <ac:spMk id="2" creationId="{320C2C45-ABC2-7147-A71E-7E0D7E21EE6C}"/>
          </ac:spMkLst>
        </pc:spChg>
        <pc:spChg chg="add mod">
          <ac:chgData name="Pepper See" userId="05fa344e-dd87-4cdf-aa40-0b65d025c22e" providerId="ADAL" clId="{F0759EC7-6421-9645-9733-16149F1227B3}" dt="2023-04-13T06:57:07.227" v="76" actId="1076"/>
          <ac:spMkLst>
            <pc:docMk/>
            <pc:sldMk cId="3584930873" sldId="276"/>
            <ac:spMk id="3" creationId="{8DB8B0B4-3F7A-ED42-9F69-8E26D9981682}"/>
          </ac:spMkLst>
        </pc:spChg>
        <pc:spChg chg="add del">
          <ac:chgData name="Pepper See" userId="05fa344e-dd87-4cdf-aa40-0b65d025c22e" providerId="ADAL" clId="{F0759EC7-6421-9645-9733-16149F1227B3}" dt="2023-04-13T06:57:15.077" v="78" actId="22"/>
          <ac:spMkLst>
            <pc:docMk/>
            <pc:sldMk cId="3584930873" sldId="276"/>
            <ac:spMk id="7" creationId="{6EB1EDE7-427C-3644-A4B9-80F8347B9072}"/>
          </ac:spMkLst>
        </pc:spChg>
        <pc:picChg chg="add mod">
          <ac:chgData name="Pepper See" userId="05fa344e-dd87-4cdf-aa40-0b65d025c22e" providerId="ADAL" clId="{F0759EC7-6421-9645-9733-16149F1227B3}" dt="2023-04-13T06:56:52.329" v="74" actId="1076"/>
          <ac:picMkLst>
            <pc:docMk/>
            <pc:sldMk cId="3584930873" sldId="276"/>
            <ac:picMk id="5" creationId="{7549B13E-1E71-D847-AE9E-57D9C9DDBDBB}"/>
          </ac:picMkLst>
        </pc:picChg>
      </pc:sldChg>
      <pc:sldChg chg="delSp modSp add mod">
        <pc:chgData name="Pepper See" userId="05fa344e-dd87-4cdf-aa40-0b65d025c22e" providerId="ADAL" clId="{F0759EC7-6421-9645-9733-16149F1227B3}" dt="2023-04-13T06:57:27.712" v="91" actId="20577"/>
        <pc:sldMkLst>
          <pc:docMk/>
          <pc:sldMk cId="2869158203" sldId="277"/>
        </pc:sldMkLst>
        <pc:spChg chg="mod">
          <ac:chgData name="Pepper See" userId="05fa344e-dd87-4cdf-aa40-0b65d025c22e" providerId="ADAL" clId="{F0759EC7-6421-9645-9733-16149F1227B3}" dt="2023-04-13T06:57:22.332" v="89" actId="20577"/>
          <ac:spMkLst>
            <pc:docMk/>
            <pc:sldMk cId="2869158203" sldId="277"/>
            <ac:spMk id="2" creationId="{320C2C45-ABC2-7147-A71E-7E0D7E21EE6C}"/>
          </ac:spMkLst>
        </pc:spChg>
        <pc:spChg chg="mod">
          <ac:chgData name="Pepper See" userId="05fa344e-dd87-4cdf-aa40-0b65d025c22e" providerId="ADAL" clId="{F0759EC7-6421-9645-9733-16149F1227B3}" dt="2023-04-13T06:57:27.712" v="91" actId="20577"/>
          <ac:spMkLst>
            <pc:docMk/>
            <pc:sldMk cId="2869158203" sldId="277"/>
            <ac:spMk id="3" creationId="{8DB8B0B4-3F7A-ED42-9F69-8E26D9981682}"/>
          </ac:spMkLst>
        </pc:spChg>
        <pc:picChg chg="del">
          <ac:chgData name="Pepper See" userId="05fa344e-dd87-4cdf-aa40-0b65d025c22e" providerId="ADAL" clId="{F0759EC7-6421-9645-9733-16149F1227B3}" dt="2023-04-13T06:57:24.559" v="90" actId="478"/>
          <ac:picMkLst>
            <pc:docMk/>
            <pc:sldMk cId="2869158203" sldId="277"/>
            <ac:picMk id="5" creationId="{7549B13E-1E71-D847-AE9E-57D9C9DDBDBB}"/>
          </ac:picMkLst>
        </pc:pic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Pepper See" userId="05fa344e-dd87-4cdf-aa40-0b65d025c22e" providerId="ADAL" clId="{06780391-09BE-0048-9E85-4DFBBE4640DA}"/>
    <pc:docChg chg="delSld modSld">
      <pc:chgData name="Pepper See" userId="05fa344e-dd87-4cdf-aa40-0b65d025c22e" providerId="ADAL" clId="{06780391-09BE-0048-9E85-4DFBBE4640DA}" dt="2023-04-11T07:37:09.630" v="249" actId="14100"/>
      <pc:docMkLst>
        <pc:docMk/>
      </pc:docMkLst>
      <pc:sldChg chg="modSp mod">
        <pc:chgData name="Pepper See" userId="05fa344e-dd87-4cdf-aa40-0b65d025c22e" providerId="ADAL" clId="{06780391-09BE-0048-9E85-4DFBBE4640DA}" dt="2023-04-11T07:23:58.371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06780391-09BE-0048-9E85-4DFBBE4640DA}" dt="2023-04-11T07:23:58.371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06780391-09BE-0048-9E85-4DFBBE4640DA}" dt="2023-04-11T07:37:09.630" v="249" actId="14100"/>
        <pc:sldMkLst>
          <pc:docMk/>
          <pc:sldMk cId="3192410478" sldId="257"/>
        </pc:sldMkLst>
        <pc:spChg chg="mod">
          <ac:chgData name="Pepper See" userId="05fa344e-dd87-4cdf-aa40-0b65d025c22e" providerId="ADAL" clId="{06780391-09BE-0048-9E85-4DFBBE4640DA}" dt="2023-04-11T07:24:20.058" v="16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06780391-09BE-0048-9E85-4DFBBE4640DA}" dt="2023-04-11T07:37:09.630" v="249" actId="14100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06780391-09BE-0048-9E85-4DFBBE4640DA}" dt="2023-04-11T07:26:05.420" v="12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06780391-09BE-0048-9E85-4DFBBE4640DA}" dt="2023-04-11T07:29:32.374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06780391-09BE-0048-9E85-4DFBBE4640DA}" dt="2023-04-11T07:28:12.435" v="230" actId="1038"/>
        <pc:sldMkLst>
          <pc:docMk/>
          <pc:sldMk cId="0" sldId="274"/>
        </pc:sldMkLst>
        <pc:spChg chg="mod">
          <ac:chgData name="Pepper See" userId="05fa344e-dd87-4cdf-aa40-0b65d025c22e" providerId="ADAL" clId="{06780391-09BE-0048-9E85-4DFBBE4640DA}" dt="2023-04-11T07:28:12.435" v="230" actId="1038"/>
          <ac:spMkLst>
            <pc:docMk/>
            <pc:sldMk cId="0" sldId="274"/>
            <ac:spMk id="2" creationId="{72515659-707F-110E-D777-C67D6AF73397}"/>
          </ac:spMkLst>
        </pc:spChg>
        <pc:graphicFrameChg chg="modGraphic">
          <ac:chgData name="Pepper See" userId="05fa344e-dd87-4cdf-aa40-0b65d025c22e" providerId="ADAL" clId="{06780391-09BE-0048-9E85-4DFBBE4640DA}" dt="2023-04-11T07:26:34.956" v="140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1284903469" sldId="2095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975973209" sldId="2096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668715350" sldId="2097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2700063326" sldId="2098"/>
        </pc:sldMkLst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2869158203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Emily Chain" userId="S::emily@tomowork.org::07b7bf24-8170-484d-97e7-99e02b21749b" providerId="AD" clId="Web-{69D5B4DB-BC71-42A2-B535-C67AC6DFAB2A}"/>
    <pc:docChg chg="modSld">
      <pc:chgData name="Emily Chain" userId="S::emily@tomowork.org::07b7bf24-8170-484d-97e7-99e02b21749b" providerId="AD" clId="Web-{69D5B4DB-BC71-42A2-B535-C67AC6DFAB2A}" dt="2023-04-25T08:33:09.391" v="247" actId="20577"/>
      <pc:docMkLst>
        <pc:docMk/>
      </pc:docMkLst>
      <pc:sldChg chg="addSp delSp modSp">
        <pc:chgData name="Emily Chain" userId="S::emily@tomowork.org::07b7bf24-8170-484d-97e7-99e02b21749b" providerId="AD" clId="Web-{69D5B4DB-BC71-42A2-B535-C67AC6DFAB2A}" dt="2023-04-25T08:33:09.391" v="247" actId="20577"/>
        <pc:sldMkLst>
          <pc:docMk/>
          <pc:sldMk cId="1873197578" sldId="278"/>
        </pc:sldMkLst>
        <pc:spChg chg="add del">
          <ac:chgData name="Emily Chain" userId="S::emily@tomowork.org::07b7bf24-8170-484d-97e7-99e02b21749b" providerId="AD" clId="Web-{69D5B4DB-BC71-42A2-B535-C67AC6DFAB2A}" dt="2023-04-25T08:31:20.590" v="105"/>
          <ac:spMkLst>
            <pc:docMk/>
            <pc:sldMk cId="1873197578" sldId="278"/>
            <ac:spMk id="3" creationId="{B5DAA814-78FE-7919-3BF6-3E483AEBB5AF}"/>
          </ac:spMkLst>
        </pc:spChg>
        <pc:spChg chg="mod">
          <ac:chgData name="Emily Chain" userId="S::emily@tomowork.org::07b7bf24-8170-484d-97e7-99e02b21749b" providerId="AD" clId="Web-{69D5B4DB-BC71-42A2-B535-C67AC6DFAB2A}" dt="2023-04-25T08:33:09.391" v="247" actId="20577"/>
          <ac:spMkLst>
            <pc:docMk/>
            <pc:sldMk cId="1873197578" sldId="278"/>
            <ac:spMk id="4" creationId="{BBC96F13-CBE8-51FB-7261-5816D5B2727B}"/>
          </ac:spMkLst>
        </pc:spChg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2869158203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Momota Makito" userId="e5ebf43f-a0a5-4c77-8f9b-f88927b13b4e" providerId="ADAL" clId="{9D5334F3-8B8C-4098-BA6F-A1EAC2AFE416}"/>
    <pc:docChg chg="modSld">
      <pc:chgData name="Momota Makito" userId="e5ebf43f-a0a5-4c77-8f9b-f88927b13b4e" providerId="ADAL" clId="{9D5334F3-8B8C-4098-BA6F-A1EAC2AFE416}" dt="2023-04-10T08:21:08.472" v="11" actId="6549"/>
      <pc:docMkLst>
        <pc:docMk/>
      </pc:docMkLst>
      <pc:sldChg chg="modSp mod">
        <pc:chgData name="Momota Makito" userId="e5ebf43f-a0a5-4c77-8f9b-f88927b13b4e" providerId="ADAL" clId="{9D5334F3-8B8C-4098-BA6F-A1EAC2AFE416}" dt="2023-04-10T08:21:08.472" v="11" actId="6549"/>
        <pc:sldMkLst>
          <pc:docMk/>
          <pc:sldMk cId="3192410478" sldId="257"/>
        </pc:sldMkLst>
        <pc:graphicFrameChg chg="modGraphic">
          <ac:chgData name="Momota Makito" userId="e5ebf43f-a0a5-4c77-8f9b-f88927b13b4e" providerId="ADAL" clId="{9D5334F3-8B8C-4098-BA6F-A1EAC2AFE416}" dt="2023-04-10T08:21:08.472" v="11" actId="654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Pepper See" userId="05fa344e-dd87-4cdf-aa40-0b65d025c22e" providerId="ADAL" clId="{F3C6C605-5949-0C4B-AC75-55AFECBFBAB1}"/>
    <pc:docChg chg="delSld modSld">
      <pc:chgData name="Pepper See" userId="05fa344e-dd87-4cdf-aa40-0b65d025c22e" providerId="ADAL" clId="{F3C6C605-5949-0C4B-AC75-55AFECBFBAB1}" dt="2023-04-26T02:39:34.502" v="84" actId="2696"/>
      <pc:docMkLst>
        <pc:docMk/>
      </pc:docMkLst>
      <pc:sldChg chg="modSp mod">
        <pc:chgData name="Pepper See" userId="05fa344e-dd87-4cdf-aa40-0b65d025c22e" providerId="ADAL" clId="{F3C6C605-5949-0C4B-AC75-55AFECBFBAB1}" dt="2023-04-26T02:39:27.175" v="83" actId="20577"/>
        <pc:sldMkLst>
          <pc:docMk/>
          <pc:sldMk cId="3192410478" sldId="257"/>
        </pc:sldMkLst>
        <pc:spChg chg="mod">
          <ac:chgData name="Pepper See" userId="05fa344e-dd87-4cdf-aa40-0b65d025c22e" providerId="ADAL" clId="{F3C6C605-5949-0C4B-AC75-55AFECBFBAB1}" dt="2023-04-26T02:39:27.175" v="83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Graphic">
          <ac:chgData name="Pepper See" userId="05fa344e-dd87-4cdf-aa40-0b65d025c22e" providerId="ADAL" clId="{F3C6C605-5949-0C4B-AC75-55AFECBFBAB1}" dt="2023-04-26T02:39:22.220" v="82" actId="2165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F3C6C605-5949-0C4B-AC75-55AFECBFBAB1}" dt="2023-04-26T02:17:31.814" v="4" actId="1038"/>
        <pc:sldMkLst>
          <pc:docMk/>
          <pc:sldMk cId="0" sldId="277"/>
        </pc:sldMkLst>
        <pc:spChg chg="mod">
          <ac:chgData name="Pepper See" userId="05fa344e-dd87-4cdf-aa40-0b65d025c22e" providerId="ADAL" clId="{F3C6C605-5949-0C4B-AC75-55AFECBFBAB1}" dt="2023-04-26T02:17:31.814" v="4" actId="1038"/>
          <ac:spMkLst>
            <pc:docMk/>
            <pc:sldMk cId="0" sldId="277"/>
            <ac:spMk id="3" creationId="{32DB25CE-6DAD-634B-94B0-DE7CD7F6D28E}"/>
          </ac:spMkLst>
        </pc:spChg>
      </pc:sldChg>
      <pc:sldChg chg="del">
        <pc:chgData name="Pepper See" userId="05fa344e-dd87-4cdf-aa40-0b65d025c22e" providerId="ADAL" clId="{F3C6C605-5949-0C4B-AC75-55AFECBFBAB1}" dt="2023-04-26T02:39:34.502" v="84" actId="2696"/>
        <pc:sldMkLst>
          <pc:docMk/>
          <pc:sldMk cId="1873197578" sldId="278"/>
        </pc:sldMkLst>
      </pc:sldChg>
    </pc:docChg>
  </pc:docChgLst>
  <pc:docChgLst>
    <pc:chgData name="William Wong" userId="S::william@tomowork.org::667f6241-6e0e-4455-ae5e-4051bd9b8c57" providerId="AD" clId="Web-{4CDEB5CA-7B4A-A01D-FCE6-B72518DDC673}"/>
    <pc:docChg chg="addSld delSld modSld">
      <pc:chgData name="William Wong" userId="S::william@tomowork.org::667f6241-6e0e-4455-ae5e-4051bd9b8c57" providerId="AD" clId="Web-{4CDEB5CA-7B4A-A01D-FCE6-B72518DDC673}" dt="2023-04-11T07:56:54.254" v="114"/>
      <pc:docMkLst>
        <pc:docMk/>
      </pc:docMkLst>
      <pc:sldChg chg="addSp delSp modSp">
        <pc:chgData name="William Wong" userId="S::william@tomowork.org::667f6241-6e0e-4455-ae5e-4051bd9b8c57" providerId="AD" clId="Web-{4CDEB5CA-7B4A-A01D-FCE6-B72518DDC673}" dt="2023-04-11T07:56:54.254" v="114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4CDEB5CA-7B4A-A01D-FCE6-B72518DDC673}" dt="2023-04-11T07:56:25.660" v="84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S::william@tomowork.org::667f6241-6e0e-4455-ae5e-4051bd9b8c57" providerId="AD" clId="Web-{4CDEB5CA-7B4A-A01D-FCE6-B72518DDC673}" dt="2023-04-11T07:56:40.316" v="86" actId="20577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William Wong" userId="S::william@tomowork.org::667f6241-6e0e-4455-ae5e-4051bd9b8c57" providerId="AD" clId="Web-{4CDEB5CA-7B4A-A01D-FCE6-B72518DDC673}" dt="2023-04-11T07:47:33.931" v="4"/>
          <ac:spMkLst>
            <pc:docMk/>
            <pc:sldMk cId="3192410478" sldId="257"/>
            <ac:spMk id="6" creationId="{28C6C351-5B35-CDB6-47FC-666E88D7833E}"/>
          </ac:spMkLst>
        </pc:spChg>
        <pc:graphicFrameChg chg="mod modGraphic">
          <ac:chgData name="William Wong" userId="S::william@tomowork.org::667f6241-6e0e-4455-ae5e-4051bd9b8c57" providerId="AD" clId="Web-{4CDEB5CA-7B4A-A01D-FCE6-B72518DDC673}" dt="2023-04-11T07:56:54.254" v="114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new">
        <pc:chgData name="William Wong" userId="S::william@tomowork.org::667f6241-6e0e-4455-ae5e-4051bd9b8c57" providerId="AD" clId="Web-{4CDEB5CA-7B4A-A01D-FCE6-B72518DDC673}" dt="2023-04-11T07:55:55.472" v="78" actId="20577"/>
        <pc:sldMkLst>
          <pc:docMk/>
          <pc:sldMk cId="818427060" sldId="275"/>
        </pc:sldMkLst>
        <pc:spChg chg="del">
          <ac:chgData name="William Wong" userId="S::william@tomowork.org::667f6241-6e0e-4455-ae5e-4051bd9b8c57" providerId="AD" clId="Web-{4CDEB5CA-7B4A-A01D-FCE6-B72518DDC673}" dt="2023-04-11T07:47:38.931" v="6"/>
          <ac:spMkLst>
            <pc:docMk/>
            <pc:sldMk cId="818427060" sldId="275"/>
            <ac:spMk id="2" creationId="{81AD9EA0-7B71-8D48-CDFE-518C8246DC5C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5:55.472" v="78" actId="20577"/>
          <ac:spMkLst>
            <pc:docMk/>
            <pc:sldMk cId="818427060" sldId="275"/>
            <ac:spMk id="6" creationId="{B125506C-64FC-244E-8503-C1063F2F9CDC}"/>
          </ac:spMkLst>
        </pc:spChg>
        <pc:picChg chg="add mod">
          <ac:chgData name="William Wong" userId="S::william@tomowork.org::667f6241-6e0e-4455-ae5e-4051bd9b8c57" providerId="AD" clId="Web-{4CDEB5CA-7B4A-A01D-FCE6-B72518DDC673}" dt="2023-04-11T07:48:54.651" v="14" actId="1076"/>
          <ac:picMkLst>
            <pc:docMk/>
            <pc:sldMk cId="818427060" sldId="275"/>
            <ac:picMk id="3" creationId="{453EEEF8-FF70-E7E5-F10C-61147801475E}"/>
          </ac:picMkLst>
        </pc:picChg>
        <pc:picChg chg="add del mod">
          <ac:chgData name="William Wong" userId="S::william@tomowork.org::667f6241-6e0e-4455-ae5e-4051bd9b8c57" providerId="AD" clId="Web-{4CDEB5CA-7B4A-A01D-FCE6-B72518DDC673}" dt="2023-04-11T07:50:00.137" v="17"/>
          <ac:picMkLst>
            <pc:docMk/>
            <pc:sldMk cId="818427060" sldId="275"/>
            <ac:picMk id="4" creationId="{2059AEA8-6A72-E30C-5548-EC39D55097DD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0:10.746" v="22" actId="1076"/>
          <ac:picMkLst>
            <pc:docMk/>
            <pc:sldMk cId="818427060" sldId="275"/>
            <ac:picMk id="5" creationId="{4207FD69-940A-91DF-5129-143A23323F94}"/>
          </ac:picMkLst>
        </pc:picChg>
      </pc:sldChg>
      <pc:sldChg chg="addSp delSp modSp new">
        <pc:chgData name="William Wong" userId="S::william@tomowork.org::667f6241-6e0e-4455-ae5e-4051bd9b8c57" providerId="AD" clId="Web-{4CDEB5CA-7B4A-A01D-FCE6-B72518DDC673}" dt="2023-04-11T07:56:08.003" v="82" actId="20577"/>
        <pc:sldMkLst>
          <pc:docMk/>
          <pc:sldMk cId="278184886" sldId="276"/>
        </pc:sldMkLst>
        <pc:spChg chg="del">
          <ac:chgData name="William Wong" userId="S::william@tomowork.org::667f6241-6e0e-4455-ae5e-4051bd9b8c57" providerId="AD" clId="Web-{4CDEB5CA-7B4A-A01D-FCE6-B72518DDC673}" dt="2023-04-11T07:54:09.751" v="26"/>
          <ac:spMkLst>
            <pc:docMk/>
            <pc:sldMk cId="278184886" sldId="276"/>
            <ac:spMk id="2" creationId="{87CC635D-21D0-A5BF-0295-6C521918B68D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6:08.003" v="82" actId="20577"/>
          <ac:spMkLst>
            <pc:docMk/>
            <pc:sldMk cId="278184886" sldId="276"/>
            <ac:spMk id="7" creationId="{031F54D7-1022-1970-E7E4-2AD5E48A03D3}"/>
          </ac:spMkLst>
        </pc:spChg>
        <pc:picChg chg="add del mod">
          <ac:chgData name="William Wong" userId="S::william@tomowork.org::667f6241-6e0e-4455-ae5e-4051bd9b8c57" providerId="AD" clId="Web-{4CDEB5CA-7B4A-A01D-FCE6-B72518DDC673}" dt="2023-04-11T07:54:41.658" v="32"/>
          <ac:picMkLst>
            <pc:docMk/>
            <pc:sldMk cId="278184886" sldId="276"/>
            <ac:picMk id="3" creationId="{964187FF-A6F8-B24D-1C57-171B35834063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4:53.986" v="36" actId="1076"/>
          <ac:picMkLst>
            <pc:docMk/>
            <pc:sldMk cId="278184886" sldId="276"/>
            <ac:picMk id="4" creationId="{3A09DFC0-0A0D-33CA-6E27-5765397BF55E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5:06.143" v="39" actId="14100"/>
          <ac:picMkLst>
            <pc:docMk/>
            <pc:sldMk cId="278184886" sldId="276"/>
            <ac:picMk id="5" creationId="{6EF410DD-E055-5CC9-883C-A4432D5D5899}"/>
          </ac:picMkLst>
        </pc:picChg>
      </pc:sldChg>
      <pc:sldChg chg="new del">
        <pc:chgData name="William Wong" userId="S::william@tomowork.org::667f6241-6e0e-4455-ae5e-4051bd9b8c57" providerId="AD" clId="Web-{4CDEB5CA-7B4A-A01D-FCE6-B72518DDC673}" dt="2023-04-11T07:54:05.923" v="25"/>
        <pc:sldMkLst>
          <pc:docMk/>
          <pc:sldMk cId="2733401686" sldId="277"/>
        </pc:sldMkLst>
      </pc:sldChg>
    </pc:docChg>
  </pc:docChgLst>
  <pc:docChgLst>
    <pc:chgData name="Emily Chain" userId="S::emily@tomowork.org::07b7bf24-8170-484d-97e7-99e02b21749b" providerId="AD" clId="Web-{83D0A52C-2F30-47F5-93F5-A5A442234EC8}"/>
    <pc:docChg chg="modSld">
      <pc:chgData name="Emily Chain" userId="S::emily@tomowork.org::07b7bf24-8170-484d-97e7-99e02b21749b" providerId="AD" clId="Web-{83D0A52C-2F30-47F5-93F5-A5A442234EC8}" dt="2023-04-25T08:39:07.852" v="9" actId="20577"/>
      <pc:docMkLst>
        <pc:docMk/>
      </pc:docMkLst>
      <pc:sldChg chg="modSp">
        <pc:chgData name="Emily Chain" userId="S::emily@tomowork.org::07b7bf24-8170-484d-97e7-99e02b21749b" providerId="AD" clId="Web-{83D0A52C-2F30-47F5-93F5-A5A442234EC8}" dt="2023-04-25T08:39:07.852" v="9" actId="20577"/>
        <pc:sldMkLst>
          <pc:docMk/>
          <pc:sldMk cId="1873197578" sldId="278"/>
        </pc:sldMkLst>
        <pc:spChg chg="mod">
          <ac:chgData name="Emily Chain" userId="S::emily@tomowork.org::07b7bf24-8170-484d-97e7-99e02b21749b" providerId="AD" clId="Web-{83D0A52C-2F30-47F5-93F5-A5A442234EC8}" dt="2023-04-25T08:39:07.852" v="9" actId="20577"/>
          <ac:spMkLst>
            <pc:docMk/>
            <pc:sldMk cId="1873197578" sldId="278"/>
            <ac:spMk id="4" creationId="{BBC96F13-CBE8-51FB-7261-5816D5B2727B}"/>
          </ac:spMkLst>
        </pc:spChg>
      </pc:sldChg>
    </pc:docChg>
  </pc:docChgLst>
  <pc:docChgLst>
    <pc:chgData name="Pepper See" userId="05fa344e-dd87-4cdf-aa40-0b65d025c22e" providerId="ADAL" clId="{57FC4219-B3AE-654E-B2F8-5606A7A5D089}"/>
    <pc:docChg chg="custSel addSld delSld modSld">
      <pc:chgData name="Pepper See" userId="05fa344e-dd87-4cdf-aa40-0b65d025c22e" providerId="ADAL" clId="{57FC4219-B3AE-654E-B2F8-5606A7A5D089}" dt="2023-04-25T08:03:06.407" v="116" actId="20577"/>
      <pc:docMkLst>
        <pc:docMk/>
      </pc:docMkLst>
      <pc:sldChg chg="modSp mod">
        <pc:chgData name="Pepper See" userId="05fa344e-dd87-4cdf-aa40-0b65d025c22e" providerId="ADAL" clId="{57FC4219-B3AE-654E-B2F8-5606A7A5D089}" dt="2023-04-25T06:40:13.690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FC4219-B3AE-654E-B2F8-5606A7A5D089}" dt="2023-04-25T06:40:13.690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7FC4219-B3AE-654E-B2F8-5606A7A5D089}" dt="2023-04-25T08:03:06.407" v="116" actId="20577"/>
        <pc:sldMkLst>
          <pc:docMk/>
          <pc:sldMk cId="3192410478" sldId="257"/>
        </pc:sldMkLst>
        <pc:spChg chg="mod">
          <ac:chgData name="Pepper See" userId="05fa344e-dd87-4cdf-aa40-0b65d025c22e" providerId="ADAL" clId="{57FC4219-B3AE-654E-B2F8-5606A7A5D089}" dt="2023-04-25T07:19:12.047" v="1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 modGraphic">
          <ac:chgData name="Pepper See" userId="05fa344e-dd87-4cdf-aa40-0b65d025c22e" providerId="ADAL" clId="{57FC4219-B3AE-654E-B2F8-5606A7A5D089}" dt="2023-04-25T08:03:06.407" v="116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7FC4219-B3AE-654E-B2F8-5606A7A5D089}" dt="2023-04-25T07:18:45.949" v="3" actId="2696"/>
        <pc:sldMkLst>
          <pc:docMk/>
          <pc:sldMk cId="0" sldId="275"/>
        </pc:sldMkLst>
      </pc:sldChg>
      <pc:sldChg chg="del">
        <pc:chgData name="Pepper See" userId="05fa344e-dd87-4cdf-aa40-0b65d025c22e" providerId="ADAL" clId="{57FC4219-B3AE-654E-B2F8-5606A7A5D089}" dt="2023-04-25T07:18:51.987" v="4" actId="2696"/>
        <pc:sldMkLst>
          <pc:docMk/>
          <pc:sldMk cId="3242187755" sldId="276"/>
        </pc:sldMkLst>
      </pc:sldChg>
      <pc:sldChg chg="addSp delSp modSp add mod">
        <pc:chgData name="Pepper See" userId="05fa344e-dd87-4cdf-aa40-0b65d025c22e" providerId="ADAL" clId="{57FC4219-B3AE-654E-B2F8-5606A7A5D089}" dt="2023-04-25T07:21:52.467" v="69" actId="1038"/>
        <pc:sldMkLst>
          <pc:docMk/>
          <pc:sldMk cId="0" sldId="277"/>
        </pc:sldMkLst>
        <pc:spChg chg="add del mod">
          <ac:chgData name="Pepper See" userId="05fa344e-dd87-4cdf-aa40-0b65d025c22e" providerId="ADAL" clId="{57FC4219-B3AE-654E-B2F8-5606A7A5D089}" dt="2023-04-25T07:20:35.970" v="54" actId="478"/>
          <ac:spMkLst>
            <pc:docMk/>
            <pc:sldMk cId="0" sldId="277"/>
            <ac:spMk id="2" creationId="{57E450FF-002E-2642-89C4-1517FC661834}"/>
          </ac:spMkLst>
        </pc:spChg>
        <pc:spChg chg="add mod">
          <ac:chgData name="Pepper See" userId="05fa344e-dd87-4cdf-aa40-0b65d025c22e" providerId="ADAL" clId="{57FC4219-B3AE-654E-B2F8-5606A7A5D089}" dt="2023-04-25T07:21:52.467" v="69" actId="1038"/>
          <ac:spMkLst>
            <pc:docMk/>
            <pc:sldMk cId="0" sldId="277"/>
            <ac:spMk id="3" creationId="{32DB25CE-6DAD-634B-94B0-DE7CD7F6D28E}"/>
          </ac:spMkLst>
        </pc:spChg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Emily Chain" userId="S::emily@tomowork.org::07b7bf24-8170-484d-97e7-99e02b21749b" providerId="AD" clId="Web-{9C7576C5-6E57-46F6-8CD2-48D4783FC1C3}"/>
    <pc:docChg chg="addSld modSld">
      <pc:chgData name="Emily Chain" userId="S::emily@tomowork.org::07b7bf24-8170-484d-97e7-99e02b21749b" providerId="AD" clId="Web-{9C7576C5-6E57-46F6-8CD2-48D4783FC1C3}" dt="2023-04-25T08:13:55.704" v="299"/>
      <pc:docMkLst>
        <pc:docMk/>
      </pc:docMkLst>
      <pc:sldChg chg="addSp modSp new">
        <pc:chgData name="Emily Chain" userId="S::emily@tomowork.org::07b7bf24-8170-484d-97e7-99e02b21749b" providerId="AD" clId="Web-{9C7576C5-6E57-46F6-8CD2-48D4783FC1C3}" dt="2023-04-25T08:13:55.704" v="299"/>
        <pc:sldMkLst>
          <pc:docMk/>
          <pc:sldMk cId="1873197578" sldId="278"/>
        </pc:sldMkLst>
        <pc:spChg chg="mod">
          <ac:chgData name="Emily Chain" userId="S::emily@tomowork.org::07b7bf24-8170-484d-97e7-99e02b21749b" providerId="AD" clId="Web-{9C7576C5-6E57-46F6-8CD2-48D4783FC1C3}" dt="2023-04-25T08:05:09.360" v="35" actId="1076"/>
          <ac:spMkLst>
            <pc:docMk/>
            <pc:sldMk cId="1873197578" sldId="278"/>
            <ac:spMk id="2" creationId="{A4221B2C-1707-C6C8-288E-3BD6E9C449E2}"/>
          </ac:spMkLst>
        </pc:spChg>
        <pc:spChg chg="add mod">
          <ac:chgData name="Emily Chain" userId="S::emily@tomowork.org::07b7bf24-8170-484d-97e7-99e02b21749b" providerId="AD" clId="Web-{9C7576C5-6E57-46F6-8CD2-48D4783FC1C3}" dt="2023-04-25T08:13:55.704" v="299"/>
          <ac:spMkLst>
            <pc:docMk/>
            <pc:sldMk cId="1873197578" sldId="278"/>
            <ac:spMk id="4" creationId="{BBC96F13-CBE8-51FB-7261-5816D5B2727B}"/>
          </ac:spMkLst>
        </pc:spChg>
      </pc:sld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Momota Makito" userId="e5ebf43f-a0a5-4c77-8f9b-f88927b13b4e" providerId="ADAL" clId="{2E20D2BB-36E7-4E09-B09F-C788CE80379E}"/>
    <pc:docChg chg="undo custSel addSld delSld modSld sldOrd">
      <pc:chgData name="Momota Makito" userId="e5ebf43f-a0a5-4c77-8f9b-f88927b13b4e" providerId="ADAL" clId="{2E20D2BB-36E7-4E09-B09F-C788CE80379E}" dt="2023-04-10T08:06:29.891" v="792" actId="20577"/>
      <pc:docMkLst>
        <pc:docMk/>
      </pc:docMkLst>
      <pc:sldChg chg="modSp mod">
        <pc:chgData name="Momota Makito" userId="e5ebf43f-a0a5-4c77-8f9b-f88927b13b4e" providerId="ADAL" clId="{2E20D2BB-36E7-4E09-B09F-C788CE80379E}" dt="2023-04-10T07:44:38.315" v="19" actId="20577"/>
        <pc:sldMkLst>
          <pc:docMk/>
          <pc:sldMk cId="1958739274" sldId="256"/>
        </pc:sldMkLst>
        <pc:spChg chg="mod">
          <ac:chgData name="Momota Makito" userId="e5ebf43f-a0a5-4c77-8f9b-f88927b13b4e" providerId="ADAL" clId="{2E20D2BB-36E7-4E09-B09F-C788CE80379E}" dt="2023-04-10T07:44:38.315" v="19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Momota Makito" userId="e5ebf43f-a0a5-4c77-8f9b-f88927b13b4e" providerId="ADAL" clId="{2E20D2BB-36E7-4E09-B09F-C788CE80379E}" dt="2023-04-10T07:46:37.985" v="52" actId="20577"/>
        <pc:sldMkLst>
          <pc:docMk/>
          <pc:sldMk cId="3192410478" sldId="257"/>
        </pc:sldMkLst>
        <pc:spChg chg="mod">
          <ac:chgData name="Momota Makito" userId="e5ebf43f-a0a5-4c77-8f9b-f88927b13b4e" providerId="ADAL" clId="{2E20D2BB-36E7-4E09-B09F-C788CE80379E}" dt="2023-04-10T07:46:01.871" v="4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Graphic">
          <ac:chgData name="Momota Makito" userId="e5ebf43f-a0a5-4c77-8f9b-f88927b13b4e" providerId="ADAL" clId="{2E20D2BB-36E7-4E09-B09F-C788CE80379E}" dt="2023-04-10T07:46:37.985" v="52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Momota Makito" userId="e5ebf43f-a0a5-4c77-8f9b-f88927b13b4e" providerId="ADAL" clId="{2E20D2BB-36E7-4E09-B09F-C788CE80379E}" dt="2023-04-10T07:45:33.087" v="34" actId="692"/>
        <pc:sldMkLst>
          <pc:docMk/>
          <pc:sldMk cId="0" sldId="274"/>
        </pc:sldMkLst>
        <pc:spChg chg="add mod">
          <ac:chgData name="Momota Makito" userId="e5ebf43f-a0a5-4c77-8f9b-f88927b13b4e" providerId="ADAL" clId="{2E20D2BB-36E7-4E09-B09F-C788CE80379E}" dt="2023-04-10T07:45:33.087" v="34" actId="692"/>
          <ac:spMkLst>
            <pc:docMk/>
            <pc:sldMk cId="0" sldId="274"/>
            <ac:spMk id="2" creationId="{72515659-707F-110E-D777-C67D6AF73397}"/>
          </ac:spMkLst>
        </pc:spChg>
      </pc:sldChg>
      <pc:sldChg chg="modSp mod ord">
        <pc:chgData name="Momota Makito" userId="e5ebf43f-a0a5-4c77-8f9b-f88927b13b4e" providerId="ADAL" clId="{2E20D2BB-36E7-4E09-B09F-C788CE80379E}" dt="2023-04-10T08:06:13.045" v="777" actId="20577"/>
        <pc:sldMkLst>
          <pc:docMk/>
          <pc:sldMk cId="975973209" sldId="2096"/>
        </pc:sldMkLst>
        <pc:spChg chg="mod">
          <ac:chgData name="Momota Makito" userId="e5ebf43f-a0a5-4c77-8f9b-f88927b13b4e" providerId="ADAL" clId="{2E20D2BB-36E7-4E09-B09F-C788CE80379E}" dt="2023-04-10T08:06:13.045" v="777" actId="20577"/>
          <ac:spMkLst>
            <pc:docMk/>
            <pc:sldMk cId="975973209" sldId="2096"/>
            <ac:spMk id="3" creationId="{6D68670A-4D01-BBD0-232E-DAB3891BC8F2}"/>
          </ac:spMkLst>
        </pc:spChg>
        <pc:spChg chg="mod">
          <ac:chgData name="Momota Makito" userId="e5ebf43f-a0a5-4c77-8f9b-f88927b13b4e" providerId="ADAL" clId="{2E20D2BB-36E7-4E09-B09F-C788CE80379E}" dt="2023-04-10T07:51:53.734" v="366" actId="20577"/>
          <ac:spMkLst>
            <pc:docMk/>
            <pc:sldMk cId="975973209" sldId="2096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3.581" v="0" actId="47"/>
        <pc:sldMkLst>
          <pc:docMk/>
          <pc:sldMk cId="1712217770" sldId="2098"/>
        </pc:sldMkLst>
      </pc:sldChg>
      <pc:sldChg chg="modSp add mod ord">
        <pc:chgData name="Momota Makito" userId="e5ebf43f-a0a5-4c77-8f9b-f88927b13b4e" providerId="ADAL" clId="{2E20D2BB-36E7-4E09-B09F-C788CE80379E}" dt="2023-04-10T08:06:29.891" v="792" actId="20577"/>
        <pc:sldMkLst>
          <pc:docMk/>
          <pc:sldMk cId="2700063326" sldId="2098"/>
        </pc:sldMkLst>
        <pc:spChg chg="mod">
          <ac:chgData name="Momota Makito" userId="e5ebf43f-a0a5-4c77-8f9b-f88927b13b4e" providerId="ADAL" clId="{2E20D2BB-36E7-4E09-B09F-C788CE80379E}" dt="2023-04-10T08:06:29.891" v="792" actId="20577"/>
          <ac:spMkLst>
            <pc:docMk/>
            <pc:sldMk cId="2700063326" sldId="2098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4.783" v="1" actId="47"/>
        <pc:sldMkLst>
          <pc:docMk/>
          <pc:sldMk cId="4285853872" sldId="2099"/>
        </pc:sldMkLst>
      </pc:sldChg>
    </pc:docChg>
  </pc:docChgLst>
  <pc:docChgLst>
    <pc:chgData name="Pepper See" userId="05fa344e-dd87-4cdf-aa40-0b65d025c22e" providerId="ADAL" clId="{78564988-EFA9-324B-81F3-6EA23DC310A1}"/>
    <pc:docChg chg="delSld modSld">
      <pc:chgData name="Pepper See" userId="05fa344e-dd87-4cdf-aa40-0b65d025c22e" providerId="ADAL" clId="{78564988-EFA9-324B-81F3-6EA23DC310A1}" dt="2023-04-12T07:59:46.046" v="43" actId="2696"/>
      <pc:docMkLst>
        <pc:docMk/>
      </pc:docMkLst>
      <pc:sldChg chg="modSp mod">
        <pc:chgData name="Pepper See" userId="05fa344e-dd87-4cdf-aa40-0b65d025c22e" providerId="ADAL" clId="{78564988-EFA9-324B-81F3-6EA23DC310A1}" dt="2023-04-12T07:58:30.393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78564988-EFA9-324B-81F3-6EA23DC310A1}" dt="2023-04-12T07:58:30.393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78564988-EFA9-324B-81F3-6EA23DC310A1}" dt="2023-04-12T07:59:36.321" v="42"/>
        <pc:sldMkLst>
          <pc:docMk/>
          <pc:sldMk cId="3192410478" sldId="257"/>
        </pc:sldMkLst>
        <pc:spChg chg="mod">
          <ac:chgData name="Pepper See" userId="05fa344e-dd87-4cdf-aa40-0b65d025c22e" providerId="ADAL" clId="{78564988-EFA9-324B-81F3-6EA23DC310A1}" dt="2023-04-12T07:58:43.570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78564988-EFA9-324B-81F3-6EA23DC310A1}" dt="2023-04-12T07:58:58.690" v="7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78564988-EFA9-324B-81F3-6EA23DC310A1}" dt="2023-04-12T07:59:03.751" v="1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78564988-EFA9-324B-81F3-6EA23DC310A1}" dt="2023-04-12T07:59:36.321" v="42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78564988-EFA9-324B-81F3-6EA23DC310A1}" dt="2023-04-12T07:58:37.213" v="1" actId="1076"/>
        <pc:sldMkLst>
          <pc:docMk/>
          <pc:sldMk cId="0" sldId="274"/>
        </pc:sldMkLst>
        <pc:spChg chg="mod">
          <ac:chgData name="Pepper See" userId="05fa344e-dd87-4cdf-aa40-0b65d025c22e" providerId="ADAL" clId="{78564988-EFA9-324B-81F3-6EA23DC310A1}" dt="2023-04-12T07:58:37.213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818427060" sldId="275"/>
        </pc:sldMkLst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278184886" sldId="276"/>
        </pc:sldMkLst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William Wong" userId="S::william@tomowork.org::667f6241-6e0e-4455-ae5e-4051bd9b8c57" providerId="AD" clId="Web-{926ED43A-65AE-4116-BCF4-EA7A41261311}"/>
    <pc:docChg chg="modSld">
      <pc:chgData name="William Wong" userId="S::william@tomowork.org::667f6241-6e0e-4455-ae5e-4051bd9b8c57" providerId="AD" clId="Web-{926ED43A-65AE-4116-BCF4-EA7A41261311}" dt="2023-04-25T08:16:36.588" v="69" actId="20577"/>
      <pc:docMkLst>
        <pc:docMk/>
      </pc:docMkLst>
      <pc:sldChg chg="modSp">
        <pc:chgData name="William Wong" userId="S::william@tomowork.org::667f6241-6e0e-4455-ae5e-4051bd9b8c57" providerId="AD" clId="Web-{926ED43A-65AE-4116-BCF4-EA7A41261311}" dt="2023-04-25T08:16:36.588" v="69" actId="20577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926ED43A-65AE-4116-BCF4-EA7A41261311}" dt="2023-04-25T08:14:40.334" v="32" actId="14100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S::william@tomowork.org::667f6241-6e0e-4455-ae5e-4051bd9b8c57" providerId="AD" clId="Web-{926ED43A-65AE-4116-BCF4-EA7A41261311}" dt="2023-04-25T08:16:36.588" v="69" actId="20577"/>
          <ac:spMkLst>
            <pc:docMk/>
            <pc:sldMk cId="3192410478" sldId="257"/>
            <ac:spMk id="5" creationId="{36BA3CDD-0568-9A4B-97F2-C7F63FF61279}"/>
          </ac:spMkLst>
        </pc:spChg>
      </pc:sldChg>
      <pc:sldChg chg="modSp">
        <pc:chgData name="William Wong" userId="S::william@tomowork.org::667f6241-6e0e-4455-ae5e-4051bd9b8c57" providerId="AD" clId="Web-{926ED43A-65AE-4116-BCF4-EA7A41261311}" dt="2023-04-25T08:14:17.083" v="13" actId="20577"/>
        <pc:sldMkLst>
          <pc:docMk/>
          <pc:sldMk cId="1873197578" sldId="278"/>
        </pc:sldMkLst>
        <pc:spChg chg="mod">
          <ac:chgData name="William Wong" userId="S::william@tomowork.org::667f6241-6e0e-4455-ae5e-4051bd9b8c57" providerId="AD" clId="Web-{926ED43A-65AE-4116-BCF4-EA7A41261311}" dt="2023-04-25T08:14:17.083" v="13" actId="20577"/>
          <ac:spMkLst>
            <pc:docMk/>
            <pc:sldMk cId="1873197578" sldId="278"/>
            <ac:spMk id="4" creationId="{BBC96F13-CBE8-51FB-7261-5816D5B2727B}"/>
          </ac:spMkLst>
        </pc:spChg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CHRISTINA KEE WENG PIN" userId="S::christinak.20_ichat.sp.edu.sg#ext#@tomowork.onmicrosoft.com::0d33ce00-8799-4f5a-8cf2-af9796b7116e" providerId="AD" clId="Web-{CCA63AF3-853D-4260-8D6C-743FF0C94FB1}"/>
    <pc:docChg chg="modSld">
      <pc:chgData name="CHRISTINA KEE WENG PIN" userId="S::christinak.20_ichat.sp.edu.sg#ext#@tomowork.onmicrosoft.com::0d33ce00-8799-4f5a-8cf2-af9796b7116e" providerId="AD" clId="Web-{CCA63AF3-853D-4260-8D6C-743FF0C94FB1}" dt="2023-04-27T01:52:09.437" v="2" actId="20577"/>
      <pc:docMkLst>
        <pc:docMk/>
      </pc:docMkLst>
      <pc:sldChg chg="modSp">
        <pc:chgData name="CHRISTINA KEE WENG PIN" userId="S::christinak.20_ichat.sp.edu.sg#ext#@tomowork.onmicrosoft.com::0d33ce00-8799-4f5a-8cf2-af9796b7116e" providerId="AD" clId="Web-{CCA63AF3-853D-4260-8D6C-743FF0C94FB1}" dt="2023-04-27T01:51:57.171" v="1" actId="20577"/>
        <pc:sldMkLst>
          <pc:docMk/>
          <pc:sldMk cId="1958739274" sldId="256"/>
        </pc:sldMkLst>
        <pc:spChg chg="mod">
          <ac:chgData name="CHRISTINA KEE WENG PIN" userId="S::christinak.20_ichat.sp.edu.sg#ext#@tomowork.onmicrosoft.com::0d33ce00-8799-4f5a-8cf2-af9796b7116e" providerId="AD" clId="Web-{CCA63AF3-853D-4260-8D6C-743FF0C94FB1}" dt="2023-04-27T01:51:57.17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">
        <pc:chgData name="CHRISTINA KEE WENG PIN" userId="S::christinak.20_ichat.sp.edu.sg#ext#@tomowork.onmicrosoft.com::0d33ce00-8799-4f5a-8cf2-af9796b7116e" providerId="AD" clId="Web-{CCA63AF3-853D-4260-8D6C-743FF0C94FB1}" dt="2023-04-27T01:52:09.437" v="2" actId="20577"/>
        <pc:sldMkLst>
          <pc:docMk/>
          <pc:sldMk cId="3192410478" sldId="257"/>
        </pc:sldMkLst>
        <pc:spChg chg="mod">
          <ac:chgData name="CHRISTINA KEE WENG PIN" userId="S::christinak.20_ichat.sp.edu.sg#ext#@tomowork.onmicrosoft.com::0d33ce00-8799-4f5a-8cf2-af9796b7116e" providerId="AD" clId="Web-{CCA63AF3-853D-4260-8D6C-743FF0C94FB1}" dt="2023-04-27T01:52:09.437" v="2" actId="20577"/>
          <ac:spMkLst>
            <pc:docMk/>
            <pc:sldMk cId="3192410478" sldId="257"/>
            <ac:spMk id="2" creationId="{F0FEA838-745F-A8B0-6EBC-E26D6942B1F7}"/>
          </ac:spMkLst>
        </pc:sp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  <pc:docChgLst>
    <pc:chgData name="William Wong" userId="667f6241-6e0e-4455-ae5e-4051bd9b8c57" providerId="ADAL" clId="{C81255C0-AF7E-462D-9BFB-5202786B2145}"/>
    <pc:docChg chg="modSld">
      <pc:chgData name="William Wong" userId="667f6241-6e0e-4455-ae5e-4051bd9b8c57" providerId="ADAL" clId="{C81255C0-AF7E-462D-9BFB-5202786B2145}" dt="2023-04-11T08:05:03.457" v="41" actId="1076"/>
      <pc:docMkLst>
        <pc:docMk/>
      </pc:docMkLst>
      <pc:sldChg chg="modSp mod">
        <pc:chgData name="William Wong" userId="667f6241-6e0e-4455-ae5e-4051bd9b8c57" providerId="ADAL" clId="{C81255C0-AF7E-462D-9BFB-5202786B2145}" dt="2023-04-11T08:05:03.457" v="41" actId="1076"/>
        <pc:sldMkLst>
          <pc:docMk/>
          <pc:sldMk cId="3192410478" sldId="257"/>
        </pc:sldMkLst>
        <pc:spChg chg="mod">
          <ac:chgData name="William Wong" userId="667f6241-6e0e-4455-ae5e-4051bd9b8c57" providerId="ADAL" clId="{C81255C0-AF7E-462D-9BFB-5202786B2145}" dt="2023-04-11T08:05:03.457" v="41" actId="1076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26/4/2023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26/04/23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25"/>
          <p:cNvGraphicFramePr/>
          <p:nvPr/>
        </p:nvGraphicFramePr>
        <p:xfrm>
          <a:off x="103909" y="699653"/>
          <a:ext cx="11959800" cy="5409614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1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</a:t>
                      </a:r>
                      <a:b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– </a:t>
                      </a:r>
                      <a:r>
                        <a:rPr lang="en-US" sz="13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Organisational</a:t>
                      </a: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Skills by SP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7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7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lang="en-GB"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</a:t>
                      </a:r>
                      <a:br>
                        <a:rPr lang="en-GB" sz="12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</a:t>
                      </a:r>
                      <a:br>
                        <a:rPr lang="en-GB" sz="1400" b="1" i="0" u="none" strike="noStrike" cap="none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4</a:t>
                      </a:r>
                      <a:endParaRPr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Google Shape;412;p25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5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5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417" name="Google Shape;417;p25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5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25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7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" name="Google Shape;423;p25">
            <a:extLst>
              <a:ext uri="{FF2B5EF4-FFF2-40B4-BE49-F238E27FC236}">
                <a16:creationId xmlns:a16="http://schemas.microsoft.com/office/drawing/2014/main" id="{5AA64DF4-72D7-6F4C-BE49-19724911BA21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5" name="Google Shape;432;p25" descr="Icon of corporate building">
              <a:extLst>
                <a:ext uri="{FF2B5EF4-FFF2-40B4-BE49-F238E27FC236}">
                  <a16:creationId xmlns:a16="http://schemas.microsoft.com/office/drawing/2014/main" id="{6E5E87C8-F4B0-BD41-AB57-D960CC501F3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433;p25">
              <a:extLst>
                <a:ext uri="{FF2B5EF4-FFF2-40B4-BE49-F238E27FC236}">
                  <a16:creationId xmlns:a16="http://schemas.microsoft.com/office/drawing/2014/main" id="{A2959347-213A-0F43-9239-79683345DE2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512;p29">
            <a:extLst>
              <a:ext uri="{FF2B5EF4-FFF2-40B4-BE49-F238E27FC236}">
                <a16:creationId xmlns:a16="http://schemas.microsoft.com/office/drawing/2014/main" id="{4F65BD44-3738-0242-8D7E-F79BF9A70020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8" name="Google Shape;513;p29" descr="Icon of people sit in the table">
              <a:extLst>
                <a:ext uri="{FF2B5EF4-FFF2-40B4-BE49-F238E27FC236}">
                  <a16:creationId xmlns:a16="http://schemas.microsoft.com/office/drawing/2014/main" id="{169AB2A4-EE2C-DA4C-A51D-CAF5F7AB3CB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4;p29">
              <a:extLst>
                <a:ext uri="{FF2B5EF4-FFF2-40B4-BE49-F238E27FC236}">
                  <a16:creationId xmlns:a16="http://schemas.microsoft.com/office/drawing/2014/main" id="{9E824C54-8282-3F4B-BA78-B6A4FAE3299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515;p29" descr="Icon of the house">
              <a:extLst>
                <a:ext uri="{FF2B5EF4-FFF2-40B4-BE49-F238E27FC236}">
                  <a16:creationId xmlns:a16="http://schemas.microsoft.com/office/drawing/2014/main" id="{2D043E16-AF3C-A34D-9CA1-8123169284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16;p29">
              <a:extLst>
                <a:ext uri="{FF2B5EF4-FFF2-40B4-BE49-F238E27FC236}">
                  <a16:creationId xmlns:a16="http://schemas.microsoft.com/office/drawing/2014/main" id="{F7EB29FC-0687-5B48-9052-29578E98F851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517;p29">
              <a:extLst>
                <a:ext uri="{FF2B5EF4-FFF2-40B4-BE49-F238E27FC236}">
                  <a16:creationId xmlns:a16="http://schemas.microsoft.com/office/drawing/2014/main" id="{7B9CFD1C-373E-5841-9FF2-E37DFA6F8AA5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4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40993793-EAAD-0144-920D-1251048C03B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048AFB97-F5B9-2C40-85BB-1BF2C5DEDDE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520;p29">
              <a:extLst>
                <a:ext uri="{FF2B5EF4-FFF2-40B4-BE49-F238E27FC236}">
                  <a16:creationId xmlns:a16="http://schemas.microsoft.com/office/drawing/2014/main" id="{2823FA1A-E16A-7C43-8862-92687CFDEBC5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414;p25" descr="Icon of WFH">
            <a:extLst>
              <a:ext uri="{FF2B5EF4-FFF2-40B4-BE49-F238E27FC236}">
                <a16:creationId xmlns:a16="http://schemas.microsoft.com/office/drawing/2014/main" id="{0FC0050B-882F-D147-AFBC-80294B19CF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7182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15;p25" descr="Icon of company visit">
            <a:extLst>
              <a:ext uri="{FF2B5EF4-FFF2-40B4-BE49-F238E27FC236}">
                <a16:creationId xmlns:a16="http://schemas.microsoft.com/office/drawing/2014/main" id="{69C776AA-5BFF-0B4F-8E51-81F836BBAD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902239"/>
            <a:ext cx="393345" cy="3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88;p24" descr="Icon of in-person session">
            <a:extLst>
              <a:ext uri="{FF2B5EF4-FFF2-40B4-BE49-F238E27FC236}">
                <a16:creationId xmlns:a16="http://schemas.microsoft.com/office/drawing/2014/main" id="{841A45B8-E01F-D846-BDBA-77F4DDFA5B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2400" y="918000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415;p25" descr="Icon of company visit">
            <a:extLst>
              <a:ext uri="{FF2B5EF4-FFF2-40B4-BE49-F238E27FC236}">
                <a16:creationId xmlns:a16="http://schemas.microsoft.com/office/drawing/2014/main" id="{753D12BE-92A4-A441-9CD4-FC62228A04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6707" y="893548"/>
            <a:ext cx="393345" cy="3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2DB25CE-6DAD-634B-94B0-DE7CD7F6D28E}"/>
              </a:ext>
            </a:extLst>
          </p:cNvPr>
          <p:cNvSpPr/>
          <p:nvPr/>
        </p:nvSpPr>
        <p:spPr>
          <a:xfrm>
            <a:off x="7796616" y="699653"/>
            <a:ext cx="2113006" cy="54096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/>
              <a:t>Programme for 27</a:t>
            </a:r>
            <a:r>
              <a:rPr lang="en-SG" sz="3200" baseline="30000"/>
              <a:t>th</a:t>
            </a:r>
            <a:r>
              <a:rPr lang="en-SG" sz="3200"/>
              <a:t> April 2023 (Wednesday</a:t>
            </a:r>
            <a:r>
              <a:rPr lang="en-SG" sz="400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68003"/>
              </p:ext>
            </p:extLst>
          </p:nvPr>
        </p:nvGraphicFramePr>
        <p:xfrm>
          <a:off x="838199" y="998742"/>
          <a:ext cx="99822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Organisational Skills by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 9A</a:t>
                      </a:r>
                      <a:br>
                        <a:rPr lang="en-SG"/>
                      </a:b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Corporate Project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080823"/>
            <a:ext cx="11033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Charger, money for lunch, comb, writing materials and handphone.</a:t>
            </a:r>
          </a:p>
          <a:p>
            <a:r>
              <a:rPr lang="en-SG"/>
              <a:t> </a:t>
            </a:r>
            <a:r>
              <a:rPr lang="en-SG" b="1">
                <a:highlight>
                  <a:srgbClr val="FFFF00"/>
                </a:highlight>
              </a:rPr>
              <a:t>Note: </a:t>
            </a:r>
            <a:r>
              <a:rPr lang="en-SG">
                <a:highlight>
                  <a:srgbClr val="FFFF00"/>
                </a:highlight>
              </a:rPr>
              <a:t>Recommended to wear mask while commuting. If you are not feeling well with flu-like symptoms, please see a doctor. Even if you are recovering, please wear a mask. Clean and sanitise the area after every use.</a:t>
            </a:r>
            <a:endParaRPr lang="en-SG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6282216"/>
            <a:ext cx="60805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 (more professional than usual)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1AC190-D322-4011-9E50-691E742077FB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Debrief 26/04/23</vt:lpstr>
      <vt:lpstr>PowerPoint Presentation</vt:lpstr>
      <vt:lpstr>Programme for 27th April 2023 (Wednesday)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revision>1</cp:revision>
  <dcterms:created xsi:type="dcterms:W3CDTF">2023-03-15T06:14:07Z</dcterms:created>
  <dcterms:modified xsi:type="dcterms:W3CDTF">2023-04-27T01:52:23Z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