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9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018EE1F-3F7F-4345-9E6F-3CC16A139DF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4E86835-5378-4EEF-928C-900E9983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0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EE1F-3F7F-4345-9E6F-3CC16A139DF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6835-5378-4EEF-928C-900E9983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7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EE1F-3F7F-4345-9E6F-3CC16A139DF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6835-5378-4EEF-928C-900E9983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02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EE1F-3F7F-4345-9E6F-3CC16A139DF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6835-5378-4EEF-928C-900E998396E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6465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EE1F-3F7F-4345-9E6F-3CC16A139DF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6835-5378-4EEF-928C-900E9983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69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EE1F-3F7F-4345-9E6F-3CC16A139DF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6835-5378-4EEF-928C-900E9983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20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EE1F-3F7F-4345-9E6F-3CC16A139DF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6835-5378-4EEF-928C-900E9983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68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EE1F-3F7F-4345-9E6F-3CC16A139DF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6835-5378-4EEF-928C-900E9983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86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EE1F-3F7F-4345-9E6F-3CC16A139DF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6835-5378-4EEF-928C-900E9983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2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EE1F-3F7F-4345-9E6F-3CC16A139DF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6835-5378-4EEF-928C-900E9983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5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EE1F-3F7F-4345-9E6F-3CC16A139DF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6835-5378-4EEF-928C-900E9983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8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EE1F-3F7F-4345-9E6F-3CC16A139DF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6835-5378-4EEF-928C-900E9983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2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EE1F-3F7F-4345-9E6F-3CC16A139DF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6835-5378-4EEF-928C-900E9983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0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EE1F-3F7F-4345-9E6F-3CC16A139DF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6835-5378-4EEF-928C-900E9983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9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EE1F-3F7F-4345-9E6F-3CC16A139DF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6835-5378-4EEF-928C-900E9983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5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EE1F-3F7F-4345-9E6F-3CC16A139DF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6835-5378-4EEF-928C-900E9983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4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EE1F-3F7F-4345-9E6F-3CC16A139DF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6835-5378-4EEF-928C-900E9983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8EE1F-3F7F-4345-9E6F-3CC16A139DF6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86835-5378-4EEF-928C-900E9983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89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fa-IR" sz="3200" dirty="0"/>
              <a:t>ارایه دهنده : آریا محبتی</a:t>
            </a:r>
          </a:p>
          <a:p>
            <a:pPr algn="r"/>
            <a:r>
              <a:rPr lang="fa-IR" sz="4000" dirty="0"/>
              <a:t>نام استاد : استاد عصایی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35349" y="839677"/>
            <a:ext cx="9906000" cy="2852737"/>
          </a:xfrm>
        </p:spPr>
        <p:txBody>
          <a:bodyPr>
            <a:normAutofit/>
          </a:bodyPr>
          <a:lstStyle/>
          <a:p>
            <a:pPr algn="r"/>
            <a:r>
              <a:rPr lang="fa-IR" dirty="0">
                <a:solidFill>
                  <a:schemeClr val="bg1"/>
                </a:solidFill>
              </a:rPr>
              <a:t>به</a:t>
            </a:r>
            <a:r>
              <a:rPr lang="fa-IR" dirty="0"/>
              <a:t> </a:t>
            </a:r>
            <a:r>
              <a:rPr lang="fa-IR" dirty="0">
                <a:solidFill>
                  <a:schemeClr val="bg1"/>
                </a:solidFill>
              </a:rPr>
              <a:t>نام خداوند شعر و سخن      نخستین سخن در همه انجمن </a:t>
            </a:r>
            <a:br>
              <a:rPr lang="fa-IR" dirty="0"/>
            </a:br>
            <a:br>
              <a:rPr lang="fa-IR" dirty="0"/>
            </a:br>
            <a:br>
              <a:rPr lang="fa-IR" dirty="0"/>
            </a:br>
            <a:br>
              <a:rPr lang="fa-IR" dirty="0"/>
            </a:br>
            <a:r>
              <a:rPr lang="fa-IR" sz="4400" dirty="0"/>
              <a:t>عنوان: هوش مصنوعی در صنعت برق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2761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89897" y="850338"/>
            <a:ext cx="9905998" cy="1478570"/>
          </a:xfrm>
        </p:spPr>
        <p:txBody>
          <a:bodyPr>
            <a:noAutofit/>
          </a:bodyPr>
          <a:lstStyle/>
          <a:p>
            <a:pPr algn="r"/>
            <a:r>
              <a:rPr lang="fa-IR" sz="2400" dirty="0">
                <a:solidFill>
                  <a:schemeClr val="bg1"/>
                </a:solidFill>
              </a:rPr>
              <a:t>مقدمه: هوش مصنوعی</a:t>
            </a:r>
            <a:br>
              <a:rPr lang="fa-IR" sz="2400" dirty="0">
                <a:solidFill>
                  <a:schemeClr val="bg1"/>
                </a:solidFill>
              </a:rPr>
            </a:br>
            <a:r>
              <a:rPr lang="fa-IR" sz="2400" dirty="0">
                <a:solidFill>
                  <a:schemeClr val="bg1"/>
                </a:solidFill>
              </a:rPr>
              <a:t>-هوش مصنوعی یک فناوری است که به سیستم ها امکان می دهد تا رفتار انسان را تقلید کنند و وظایفی را بدون دستورالعمل خاص انجام دهند . </a:t>
            </a:r>
            <a:br>
              <a:rPr lang="fa-IR" sz="2400" dirty="0">
                <a:solidFill>
                  <a:schemeClr val="bg1"/>
                </a:solidFill>
              </a:rPr>
            </a:br>
            <a:r>
              <a:rPr lang="fa-IR" sz="2400" dirty="0">
                <a:solidFill>
                  <a:schemeClr val="bg1"/>
                </a:solidFill>
              </a:rPr>
              <a:t>-هوش مصنوعی شامل زیر شاخه های مختلفی مانند یادگیری ماشین  ،یادگیری عمیق ، منطق فازی ، سیستم های خبره و پردازش زبان طبیعی است .</a:t>
            </a:r>
            <a:br>
              <a:rPr lang="fa-IR" sz="2400" dirty="0">
                <a:solidFill>
                  <a:schemeClr val="bg1"/>
                </a:solidFill>
              </a:rPr>
            </a:br>
            <a:r>
              <a:rPr lang="fa-IR" sz="2400" dirty="0">
                <a:solidFill>
                  <a:schemeClr val="bg1"/>
                </a:solidFill>
              </a:rPr>
              <a:t>- هوش صنوعی در زمینه های مختلفی از صنعت برق کاربرد دارد و می تواند به بهبود کارایی ، امنیت ، توانایی پاسخگویی و ارزش افزوده کمک کند .</a:t>
            </a:r>
            <a:br>
              <a:rPr lang="fa-IR" sz="2400" dirty="0">
                <a:solidFill>
                  <a:schemeClr val="bg1"/>
                </a:solidFill>
              </a:rPr>
            </a:br>
            <a:r>
              <a:rPr lang="fa-IR" sz="2400" dirty="0">
                <a:solidFill>
                  <a:schemeClr val="bg1"/>
                </a:solidFill>
              </a:rPr>
              <a:t>-هوش مصنوعی همچنین چالش هایی را نیز به همراه دارد ، مانند : نیاز به داده های کافی و با کیفیت ، مسایل اخلاقی و حقوقی ، تهدیدات امنیتی و رقابت با انسان ها 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6" y="3387837"/>
            <a:ext cx="5570538" cy="251618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238" y="3387836"/>
            <a:ext cx="4875212" cy="2516187"/>
          </a:xfrm>
        </p:spPr>
      </p:pic>
    </p:spTree>
    <p:extLst>
      <p:ext uri="{BB962C8B-B14F-4D97-AF65-F5344CB8AC3E}">
        <p14:creationId xmlns:p14="http://schemas.microsoft.com/office/powerpoint/2010/main" val="15084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463639"/>
            <a:ext cx="9906000" cy="927279"/>
          </a:xfrm>
        </p:spPr>
        <p:txBody>
          <a:bodyPr>
            <a:normAutofit/>
          </a:bodyPr>
          <a:lstStyle/>
          <a:p>
            <a:pPr algn="ctr"/>
            <a:r>
              <a:rPr lang="fa-IR" sz="4400" dirty="0">
                <a:solidFill>
                  <a:srgbClr val="FFFF00"/>
                </a:solidFill>
              </a:rPr>
              <a:t>«خودرو های خودران »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1964497"/>
            <a:ext cx="9906000" cy="1374776"/>
          </a:xfrm>
        </p:spPr>
        <p:txBody>
          <a:bodyPr>
            <a:noAutofit/>
          </a:bodyPr>
          <a:lstStyle/>
          <a:p>
            <a:pPr algn="r"/>
            <a:r>
              <a:rPr lang="fa-IR" sz="2400" dirty="0">
                <a:solidFill>
                  <a:schemeClr val="bg1"/>
                </a:solidFill>
              </a:rPr>
              <a:t>خودرو های خودران یا هوشمند ، خودرو هایی هستند که بدون نیاز به راننده می توانند مسیر را پیش بینی کنند ، موانع را شناسایی کنند و تصمیمات مناسب را بگیرند .</a:t>
            </a:r>
          </a:p>
          <a:p>
            <a:pPr algn="r"/>
            <a:r>
              <a:rPr lang="fa-IR" sz="2400" dirty="0">
                <a:solidFill>
                  <a:schemeClr val="bg1"/>
                </a:solidFill>
              </a:rPr>
              <a:t>-خودرو های خودران از حسگر ها و دوربین های متصل به هوش  مصنوعی استفاده می کنند تا محیط را ببینند و اطلاعات را با سرعت بالا پردازش کنند .</a:t>
            </a:r>
          </a:p>
          <a:p>
            <a:pPr algn="r"/>
            <a:r>
              <a:rPr lang="fa-IR" sz="2400" dirty="0">
                <a:solidFill>
                  <a:schemeClr val="bg1"/>
                </a:solidFill>
              </a:rPr>
              <a:t>-خودرو های خودران می توانند مزایایی مانند کاهش تصادفات ، کاهش ترافیک ، کاهش آلودگی هوا و افزایش راحتی و امنیت مسافران را داشته باشند .</a:t>
            </a:r>
          </a:p>
          <a:p>
            <a:pPr algn="r"/>
            <a:r>
              <a:rPr lang="fa-IR" sz="2400" dirty="0">
                <a:solidFill>
                  <a:schemeClr val="bg1"/>
                </a:solidFill>
              </a:rPr>
              <a:t>- مهندسان برق  و کامپیوتر نقش مهمی در ساخت و بهینه سازی خودرو های خودران دارند . آن ها مسئول طراحی و تست سیستم های الکترونیکی ، نرم افزاری و ارتباطی خودروها هستند.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7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986" y="607858"/>
            <a:ext cx="9906000" cy="1143670"/>
          </a:xfrm>
        </p:spPr>
        <p:txBody>
          <a:bodyPr/>
          <a:lstStyle/>
          <a:p>
            <a:pPr algn="ctr"/>
            <a:r>
              <a:rPr lang="fa-IR" dirty="0">
                <a:solidFill>
                  <a:srgbClr val="FFFF00"/>
                </a:solidFill>
              </a:rPr>
              <a:t>«شبکه برق هوشمند »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2150772"/>
            <a:ext cx="9906000" cy="3648366"/>
          </a:xfrm>
        </p:spPr>
        <p:txBody>
          <a:bodyPr>
            <a:normAutofit lnSpcReduction="10000"/>
          </a:bodyPr>
          <a:lstStyle/>
          <a:p>
            <a:pPr algn="r"/>
            <a:r>
              <a:rPr lang="fa-IR" sz="2000" dirty="0">
                <a:solidFill>
                  <a:schemeClr val="bg1"/>
                </a:solidFill>
              </a:rPr>
              <a:t>- شبکه برق هوشمند یک شبکه ی الکتریکی است که از تکنولوژی های پیشرفته برای انتقال ، توزیع و مصرف بهتر انرژی استفاده می کنند </a:t>
            </a:r>
          </a:p>
          <a:p>
            <a:pPr algn="r"/>
            <a:r>
              <a:rPr lang="fa-IR" sz="2000" dirty="0">
                <a:solidFill>
                  <a:schemeClr val="bg1"/>
                </a:solidFill>
              </a:rPr>
              <a:t>-شبکه برق هوشمند یک شبکه ی الکتریکی است که از تکنولوژی های پیشرفته برای انتقال ، توزیع و مصرف بهتر انرژی استفاده می کنند </a:t>
            </a:r>
          </a:p>
          <a:p>
            <a:pPr algn="r"/>
            <a:r>
              <a:rPr lang="fa-IR" sz="2000" dirty="0">
                <a:solidFill>
                  <a:schemeClr val="bg1"/>
                </a:solidFill>
              </a:rPr>
              <a:t>- شبکه برق هوشمند می تواند مزایایی مانند کاهش هزینه ها ، کاهش ضایعات انرژی ، افزایش کیفیت و قابلیت اطمینان ، افزایش انعطاف پذیری و امکان انتخاب برای مشتریان داشته باشد .</a:t>
            </a:r>
          </a:p>
          <a:p>
            <a:pPr algn="r"/>
            <a:r>
              <a:rPr lang="fa-IR" sz="2000" dirty="0">
                <a:solidFill>
                  <a:schemeClr val="bg1"/>
                </a:solidFill>
              </a:rPr>
              <a:t> </a:t>
            </a:r>
          </a:p>
          <a:p>
            <a:pPr algn="r"/>
            <a:r>
              <a:rPr lang="fa-IR" sz="2000" dirty="0">
                <a:solidFill>
                  <a:schemeClr val="bg1"/>
                </a:solidFill>
              </a:rPr>
              <a:t>- مهندسان برق و کامپیوتر نقش مهمی در ظراحی و اجرای شبکه برق هوشمند دارند . آن ها مسئول طراحی و تست سیستم های انداره گیری هستند .</a:t>
            </a:r>
          </a:p>
        </p:txBody>
      </p:sp>
    </p:spTree>
    <p:extLst>
      <p:ext uri="{BB962C8B-B14F-4D97-AF65-F5344CB8AC3E}">
        <p14:creationId xmlns:p14="http://schemas.microsoft.com/office/powerpoint/2010/main" val="3938367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259" y="247249"/>
            <a:ext cx="9906000" cy="1156549"/>
          </a:xfrm>
        </p:spPr>
        <p:txBody>
          <a:bodyPr>
            <a:normAutofit/>
          </a:bodyPr>
          <a:lstStyle/>
          <a:p>
            <a:pPr algn="ctr"/>
            <a:r>
              <a:rPr lang="fa-IR" sz="4400" dirty="0">
                <a:solidFill>
                  <a:srgbClr val="FFFF00"/>
                </a:solidFill>
              </a:rPr>
              <a:t>« امنیت سایبری »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1906073"/>
            <a:ext cx="9906000" cy="3893065"/>
          </a:xfrm>
        </p:spPr>
        <p:txBody>
          <a:bodyPr>
            <a:normAutofit/>
          </a:bodyPr>
          <a:lstStyle/>
          <a:p>
            <a:pPr algn="r"/>
            <a:r>
              <a:rPr lang="fa-IR" sz="2000" dirty="0">
                <a:solidFill>
                  <a:schemeClr val="bg1"/>
                </a:solidFill>
              </a:rPr>
              <a:t>- امنیت سایبری یک موضوع حیاتی برای صنعت برق و کامپیوتر است ، زیرا سیستم های الکترونیکی ، نرم افزاری ،ارتباطی ، حساس و حیاتی را محافظت می کند.</a:t>
            </a:r>
          </a:p>
          <a:p>
            <a:pPr algn="r"/>
            <a:r>
              <a:rPr lang="fa-IR" sz="2000" dirty="0">
                <a:solidFill>
                  <a:schemeClr val="bg1"/>
                </a:solidFill>
              </a:rPr>
              <a:t>-هوش مصنوعی می تواند هم به عنوان یک تهدید و هم به عنوان یک راه حل برای امنیت سایبری عمل کند . از یک طرف ، هوش مصنوعی می تواند به حمله کنندگان سایربری کمک کند تا رمز را شکسته ، نفوذ هارا پنهان کنند و حملات پیشرفته و پیوسته را انجام دهند ؛ از طرف دیگر هوش مصنوعی می تواند به مدافعان سایبری کمک کند تا حملات را شناسایی ، جلوگیری ، تشخیص و رفع کنند . </a:t>
            </a:r>
          </a:p>
          <a:p>
            <a:pPr algn="r"/>
            <a:r>
              <a:rPr lang="fa-IR" sz="2000" dirty="0">
                <a:solidFill>
                  <a:schemeClr val="bg1"/>
                </a:solidFill>
              </a:rPr>
              <a:t>- مهندسان برق و کامپیوتر نقش مهمی در ایجاد و اعمال راهکار های امنیت سایبری با استفاده از هوش مصنوعی دارند . آن ها مسئول طراحی و تست سیستم های امنیتی ، الگوریتم های رمزنگاری ، شبکه های عصبی مصنوعی و سیستم های خبره هستند. 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412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258" y="530585"/>
            <a:ext cx="9906000" cy="821698"/>
          </a:xfrm>
        </p:spPr>
        <p:txBody>
          <a:bodyPr>
            <a:noAutofit/>
          </a:bodyPr>
          <a:lstStyle/>
          <a:p>
            <a:pPr algn="ctr"/>
            <a:r>
              <a:rPr lang="fa-IR" sz="4000" dirty="0">
                <a:solidFill>
                  <a:srgbClr val="FFFF00"/>
                </a:solidFill>
              </a:rPr>
              <a:t>«الکتریفیکاسیون»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1906073"/>
            <a:ext cx="9906000" cy="3893065"/>
          </a:xfrm>
        </p:spPr>
        <p:txBody>
          <a:bodyPr>
            <a:normAutofit fontScale="77500" lnSpcReduction="20000"/>
          </a:bodyPr>
          <a:lstStyle/>
          <a:p>
            <a:pPr algn="r"/>
            <a:endParaRPr lang="fa-IR" sz="2400" dirty="0">
              <a:solidFill>
                <a:schemeClr val="bg1"/>
              </a:solidFill>
            </a:endParaRPr>
          </a:p>
          <a:p>
            <a:pPr algn="r"/>
            <a:r>
              <a:rPr lang="fa-IR" sz="2400" dirty="0">
                <a:solidFill>
                  <a:schemeClr val="bg1"/>
                </a:solidFill>
              </a:rPr>
              <a:t>الکتریفیکاسیون یعنی استفاده از برق به جای سوخت های فسیلی در بخش های مختلف اقتصاد مانند : حمل و نقل ، گرمایش و سرمایش و صنعت کشاورزی .</a:t>
            </a:r>
          </a:p>
          <a:p>
            <a:pPr algn="r"/>
            <a:r>
              <a:rPr lang="fa-IR" sz="2400" dirty="0">
                <a:solidFill>
                  <a:schemeClr val="bg1"/>
                </a:solidFill>
              </a:rPr>
              <a:t>الکتریفیکاسیون می تواند فرصت هایی را برای کاهش انتشار گاز های گلخانه ای ، افزایش کارایی انرژی ، افزایش استفاده از انرطی های تجدید پذیر و ایجاد بازار های جدید برای صنعت برق ایجاد کند.</a:t>
            </a:r>
          </a:p>
          <a:p>
            <a:pPr algn="r"/>
            <a:r>
              <a:rPr lang="fa-IR" sz="2400" dirty="0">
                <a:solidFill>
                  <a:schemeClr val="bg1"/>
                </a:solidFill>
              </a:rPr>
              <a:t>-هوش مصنوعی می تواند به تسهیل و تسریع الکتریفیکاسیون کمک کند ، برای مثال هوش مصنوعی می تواند به طراحی و بهینه سازی شبکه های حرارتی هوشمند ، پیش بینی و تنظیم تقاضا و تولید برق و هماهنگی بین بخش های مختلف انرژی کمک کند</a:t>
            </a:r>
          </a:p>
          <a:p>
            <a:pPr algn="r"/>
            <a:r>
              <a:rPr lang="fa-IR" sz="2400" dirty="0">
                <a:solidFill>
                  <a:schemeClr val="bg1"/>
                </a:solidFill>
              </a:rPr>
              <a:t>- مهندسان برق و کامپیوتر نقش مهمی در پیشبرد و پشتیبانی از الکتریفیکاسیون با استفاده از هوش مصنوعی دارند . آن ها مسئول طراحی و تست سیستم های الکتریکی ، الکترونیکی ، نرم افزاری و ارتباطی برای بخش های مختلف اقتصاد هستند . </a:t>
            </a:r>
          </a:p>
          <a:p>
            <a:pPr algn="r"/>
            <a:endParaRPr lang="fa-I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820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352" y="504827"/>
            <a:ext cx="9906000" cy="886092"/>
          </a:xfrm>
        </p:spPr>
        <p:txBody>
          <a:bodyPr>
            <a:normAutofit fontScale="90000"/>
          </a:bodyPr>
          <a:lstStyle/>
          <a:p>
            <a:pPr algn="r"/>
            <a:r>
              <a:rPr lang="fa-IR" sz="6000" dirty="0">
                <a:solidFill>
                  <a:srgbClr val="FF0000"/>
                </a:solidFill>
              </a:rPr>
              <a:t>منابع: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1815921"/>
            <a:ext cx="9906000" cy="398321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(1) Applications of AI and Machine Learning in Electrical and Computer .... https://online.egr.msu.edu/articles/ai-machine-learning-electrical-computer-engineering-applications/.</a:t>
            </a:r>
          </a:p>
          <a:p>
            <a:r>
              <a:rPr lang="en-US" dirty="0">
                <a:solidFill>
                  <a:schemeClr val="bg1"/>
                </a:solidFill>
              </a:rPr>
              <a:t>(2) Applications of AI and Machine Learning in Electrical and Computer .... https://online.egr.msu.edu/articles/ai-machine-learning-electrical-computer-engineering-applications/.</a:t>
            </a:r>
          </a:p>
          <a:p>
            <a:r>
              <a:rPr lang="en-US" dirty="0">
                <a:solidFill>
                  <a:schemeClr val="bg1"/>
                </a:solidFill>
              </a:rPr>
              <a:t>(3) AI in the Utility Industry | Utility Dive. https://www.utilitydive.com/news/ai-in-the-utility-industry/543876/.</a:t>
            </a:r>
          </a:p>
          <a:p>
            <a:r>
              <a:rPr lang="en-US" dirty="0">
                <a:solidFill>
                  <a:schemeClr val="bg1"/>
                </a:solidFill>
              </a:rPr>
              <a:t>(4) Artificial Intelligence in the Energy Industry - Next </a:t>
            </a:r>
            <a:r>
              <a:rPr lang="en-US" dirty="0" err="1">
                <a:solidFill>
                  <a:schemeClr val="bg1"/>
                </a:solidFill>
              </a:rPr>
              <a:t>Kraftwerke</a:t>
            </a:r>
            <a:r>
              <a:rPr lang="en-US" dirty="0">
                <a:solidFill>
                  <a:schemeClr val="bg1"/>
                </a:solidFill>
              </a:rPr>
              <a:t>. https://www.next-kraftwerke.com/knowledge/artificial-intelligence.</a:t>
            </a:r>
          </a:p>
          <a:p>
            <a:r>
              <a:rPr lang="en-US" dirty="0">
                <a:solidFill>
                  <a:schemeClr val="bg1"/>
                </a:solidFill>
              </a:rPr>
              <a:t>(5) Top 10 Uses of Artificial Intelligence in the Electric Power Sector. https://industrywired.com/top-10-uses-of-artificial-intelligence-in-the-electric-power-sector/.</a:t>
            </a:r>
          </a:p>
        </p:txBody>
      </p:sp>
    </p:spTree>
    <p:extLst>
      <p:ext uri="{BB962C8B-B14F-4D97-AF65-F5344CB8AC3E}">
        <p14:creationId xmlns:p14="http://schemas.microsoft.com/office/powerpoint/2010/main" val="2006187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F5E48-583C-C981-5EE3-BE64339E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7"/>
            <a:ext cx="9906000" cy="2009774"/>
          </a:xfrm>
        </p:spPr>
        <p:txBody>
          <a:bodyPr>
            <a:normAutofit/>
          </a:bodyPr>
          <a:lstStyle/>
          <a:p>
            <a:pPr algn="ctr"/>
            <a:r>
              <a:rPr lang="fa-IR" sz="8000" dirty="0">
                <a:solidFill>
                  <a:srgbClr val="FF0000"/>
                </a:solidFill>
              </a:rPr>
              <a:t>با تشکر از توجه شما</a:t>
            </a:r>
            <a:endParaRPr lang="en-US" sz="8000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904CE-6961-4F84-7789-2523DF709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04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79</TotalTime>
  <Words>857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به نام خداوند شعر و سخن      نخستین سخن در همه انجمن     عنوان: هوش مصنوعی در صنعت برق</vt:lpstr>
      <vt:lpstr>مقدمه: هوش مصنوعی -هوش مصنوعی یک فناوری است که به سیستم ها امکان می دهد تا رفتار انسان را تقلید کنند و وظایفی را بدون دستورالعمل خاص انجام دهند .  -هوش مصنوعی شامل زیر شاخه های مختلفی مانند یادگیری ماشین  ،یادگیری عمیق ، منطق فازی ، سیستم های خبره و پردازش زبان طبیعی است . - هوش صنوعی در زمینه های مختلفی از صنعت برق کاربرد دارد و می تواند به بهبود کارایی ، امنیت ، توانایی پاسخگویی و ارزش افزوده کمک کند . -هوش مصنوعی همچنین چالش هایی را نیز به همراه دارد ، مانند : نیاز به داده های کافی و با کیفیت ، مسایل اخلاقی و حقوقی ، تهدیدات امنیتی و رقابت با انسان ها </vt:lpstr>
      <vt:lpstr>«خودرو های خودران »</vt:lpstr>
      <vt:lpstr>«شبکه برق هوشمند »</vt:lpstr>
      <vt:lpstr>« امنیت سایبری »</vt:lpstr>
      <vt:lpstr>«الکتریفیکاسیون»</vt:lpstr>
      <vt:lpstr>منابع:</vt:lpstr>
      <vt:lpstr>با تشکر از توجه شما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Mollasadra</dc:creator>
  <cp:lastModifiedBy>Aryan Karami</cp:lastModifiedBy>
  <cp:revision>11</cp:revision>
  <dcterms:created xsi:type="dcterms:W3CDTF">2023-12-29T12:59:49Z</dcterms:created>
  <dcterms:modified xsi:type="dcterms:W3CDTF">2023-12-29T14:26:55Z</dcterms:modified>
</cp:coreProperties>
</file>