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10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62358-397A-4C4F-BBDD-8E01AF4060E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30CF-E18E-405E-8119-7CAE4A6CF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09550"/>
            <a:ext cx="312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শুরুতেই</a:t>
            </a:r>
            <a:r>
              <a:rPr lang="en-US" b="1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কত-টুকু</a:t>
            </a:r>
            <a:r>
              <a:rPr lang="en-US" b="1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বুঝতে</a:t>
            </a:r>
            <a:r>
              <a:rPr lang="en-US" b="1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পারবো</a:t>
            </a:r>
            <a:r>
              <a:rPr lang="en-US" b="1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? </a:t>
            </a:r>
            <a:endParaRPr lang="en-US" b="1" dirty="0">
              <a:solidFill>
                <a:srgbClr val="0070C0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" y="742950"/>
            <a:ext cx="956087" cy="515526"/>
            <a:chOff x="689113" y="1122690"/>
            <a:chExt cx="956087" cy="515526"/>
          </a:xfrm>
        </p:grpSpPr>
        <p:sp>
          <p:nvSpPr>
            <p:cNvPr id="6" name="TextBox 5"/>
            <p:cNvSpPr txBox="1"/>
            <p:nvPr/>
          </p:nvSpPr>
          <p:spPr>
            <a:xfrm>
              <a:off x="907498" y="1122690"/>
              <a:ext cx="737702" cy="51552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atin typeface="Hind Siliguri" panose="02000000000000000000" pitchFamily="2" charset="0"/>
                  <a:cs typeface="Hind Siliguri" panose="02000000000000000000" pitchFamily="2" charset="0"/>
                </a:rPr>
                <a:t> 10%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9113" y="1311293"/>
              <a:ext cx="212035" cy="185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00" y="749337"/>
            <a:ext cx="967075" cy="515526"/>
            <a:chOff x="631762" y="1116340"/>
            <a:chExt cx="967075" cy="515526"/>
          </a:xfrm>
        </p:grpSpPr>
        <p:sp>
          <p:nvSpPr>
            <p:cNvPr id="9" name="TextBox 8"/>
            <p:cNvSpPr txBox="1"/>
            <p:nvPr/>
          </p:nvSpPr>
          <p:spPr>
            <a:xfrm>
              <a:off x="894798" y="1116340"/>
              <a:ext cx="704039" cy="51552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atin typeface="Hind Siliguri" panose="02000000000000000000" pitchFamily="2" charset="0"/>
                  <a:cs typeface="Hind Siliguri" panose="02000000000000000000" pitchFamily="2" charset="0"/>
                </a:rPr>
                <a:t>20%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762" y="1300574"/>
              <a:ext cx="212035" cy="185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8000" y="766555"/>
            <a:ext cx="967075" cy="515526"/>
            <a:chOff x="631762" y="1116340"/>
            <a:chExt cx="967075" cy="515526"/>
          </a:xfrm>
        </p:grpSpPr>
        <p:sp>
          <p:nvSpPr>
            <p:cNvPr id="12" name="TextBox 11"/>
            <p:cNvSpPr txBox="1"/>
            <p:nvPr/>
          </p:nvSpPr>
          <p:spPr>
            <a:xfrm>
              <a:off x="894798" y="1116340"/>
              <a:ext cx="704039" cy="51552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atin typeface="Hind Siliguri" panose="02000000000000000000" pitchFamily="2" charset="0"/>
                  <a:cs typeface="Hind Siliguri" panose="02000000000000000000" pitchFamily="2" charset="0"/>
                </a:rPr>
                <a:t>30%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1762" y="1300574"/>
              <a:ext cx="212035" cy="185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91000" y="785791"/>
            <a:ext cx="983105" cy="515526"/>
            <a:chOff x="631762" y="1116340"/>
            <a:chExt cx="983105" cy="515526"/>
          </a:xfrm>
        </p:grpSpPr>
        <p:sp>
          <p:nvSpPr>
            <p:cNvPr id="15" name="TextBox 14"/>
            <p:cNvSpPr txBox="1"/>
            <p:nvPr/>
          </p:nvSpPr>
          <p:spPr>
            <a:xfrm>
              <a:off x="894798" y="1116340"/>
              <a:ext cx="720069" cy="51552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atin typeface="Hind Siliguri" panose="02000000000000000000" pitchFamily="2" charset="0"/>
                  <a:cs typeface="Hind Siliguri" panose="02000000000000000000" pitchFamily="2" charset="0"/>
                </a:rPr>
                <a:t>40%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1762" y="1300574"/>
              <a:ext cx="212035" cy="185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10200" y="789247"/>
            <a:ext cx="967075" cy="515526"/>
            <a:chOff x="631762" y="1116340"/>
            <a:chExt cx="967075" cy="515526"/>
          </a:xfrm>
        </p:grpSpPr>
        <p:sp>
          <p:nvSpPr>
            <p:cNvPr id="18" name="TextBox 17"/>
            <p:cNvSpPr txBox="1"/>
            <p:nvPr/>
          </p:nvSpPr>
          <p:spPr>
            <a:xfrm>
              <a:off x="894798" y="1116340"/>
              <a:ext cx="704039" cy="51552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atin typeface="Hind Siliguri" panose="02000000000000000000" pitchFamily="2" charset="0"/>
                  <a:cs typeface="Hind Siliguri" panose="02000000000000000000" pitchFamily="2" charset="0"/>
                </a:rPr>
                <a:t>50%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1762" y="1300574"/>
              <a:ext cx="212035" cy="185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53200" y="805027"/>
            <a:ext cx="976693" cy="515526"/>
            <a:chOff x="631762" y="1116340"/>
            <a:chExt cx="976693" cy="515526"/>
          </a:xfrm>
        </p:grpSpPr>
        <p:sp>
          <p:nvSpPr>
            <p:cNvPr id="21" name="TextBox 20"/>
            <p:cNvSpPr txBox="1"/>
            <p:nvPr/>
          </p:nvSpPr>
          <p:spPr>
            <a:xfrm>
              <a:off x="894798" y="1116340"/>
              <a:ext cx="713657" cy="51552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atin typeface="Hind Siliguri" panose="02000000000000000000" pitchFamily="2" charset="0"/>
                  <a:cs typeface="Hind Siliguri" panose="02000000000000000000" pitchFamily="2" charset="0"/>
                </a:rPr>
                <a:t>60%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1762" y="1300574"/>
              <a:ext cx="212035" cy="185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434" y="1320553"/>
            <a:ext cx="962266" cy="553998"/>
            <a:chOff x="631762" y="1116340"/>
            <a:chExt cx="962266" cy="553998"/>
          </a:xfrm>
        </p:grpSpPr>
        <p:sp>
          <p:nvSpPr>
            <p:cNvPr id="24" name="TextBox 23"/>
            <p:cNvSpPr txBox="1"/>
            <p:nvPr/>
          </p:nvSpPr>
          <p:spPr>
            <a:xfrm>
              <a:off x="894798" y="1116340"/>
              <a:ext cx="699230" cy="55399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atin typeface="Hind Siliguri" panose="02000000000000000000" pitchFamily="2" charset="0"/>
                  <a:cs typeface="Hind Siliguri" panose="02000000000000000000" pitchFamily="2" charset="0"/>
                </a:rPr>
                <a:t>70%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1762" y="1300574"/>
              <a:ext cx="212035" cy="185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221" y="5161519"/>
            <a:ext cx="978296" cy="515526"/>
            <a:chOff x="631762" y="1116340"/>
            <a:chExt cx="978296" cy="515526"/>
          </a:xfrm>
        </p:grpSpPr>
        <p:sp>
          <p:nvSpPr>
            <p:cNvPr id="27" name="TextBox 26"/>
            <p:cNvSpPr txBox="1"/>
            <p:nvPr/>
          </p:nvSpPr>
          <p:spPr>
            <a:xfrm>
              <a:off x="894798" y="1116340"/>
              <a:ext cx="715260" cy="51552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atin typeface="Hind Siliguri" panose="02000000000000000000" pitchFamily="2" charset="0"/>
                  <a:cs typeface="Hind Siliguri" panose="02000000000000000000" pitchFamily="2" charset="0"/>
                </a:rPr>
                <a:t>80%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1762" y="1300574"/>
              <a:ext cx="212035" cy="1855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09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09550"/>
            <a:ext cx="4514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Don’t Dive Deep When You Are Beginner </a:t>
            </a:r>
            <a:endParaRPr lang="en-US" b="1" dirty="0">
              <a:solidFill>
                <a:srgbClr val="0070C0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9144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09550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প্রোগ্রামিং</a:t>
            </a:r>
            <a:r>
              <a:rPr lang="en-US" b="1" dirty="0" smtClean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endParaRPr lang="en-US" b="1" dirty="0">
              <a:solidFill>
                <a:srgbClr val="0070C0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71550"/>
            <a:ext cx="657013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30</Words>
  <Application>Microsoft Office PowerPoint</Application>
  <PresentationFormat>On-screen Show (16:9)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Hind Siliguri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179</cp:revision>
  <dcterms:created xsi:type="dcterms:W3CDTF">2006-08-16T00:00:00Z</dcterms:created>
  <dcterms:modified xsi:type="dcterms:W3CDTF">2022-12-12T13:04:24Z</dcterms:modified>
</cp:coreProperties>
</file>