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 (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Arithmetic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1550"/>
            <a:ext cx="857929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 (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Arithmetic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0"/>
            <a:ext cx="3105575" cy="32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(Unary Operators)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71550"/>
            <a:ext cx="750004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(Unary Operators)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8" y="895350"/>
            <a:ext cx="22430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Assignment Operator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3913"/>
            <a:ext cx="7092160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Assignment Operator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3913"/>
            <a:ext cx="7092160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Relational Operator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819150"/>
            <a:ext cx="846791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Test Operators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0"/>
            <a:ext cx="8327601" cy="15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Logical Operators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1"/>
            <a:ext cx="8610600" cy="15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Bitwise Operators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819150"/>
            <a:ext cx="861441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8560357" cy="2469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Variable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is used to store the value and refer the memory location </a:t>
            </a:r>
            <a:endParaRPr lang="en-US" sz="16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computer memory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The variable cannot contain special characters such as whitespace, mathematical symbol, runes, Unicode character, and keywords.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The first character of the variable should be an alphabet([A to Z],[a to z]). Digits are not allowed as the first character.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Variables are case sensitive. For example, - variable age and AGE are treated differently.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The special character such as #, @, ^, &amp;, * are not allowed expect the underscore(_) and the dollar sign($).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The variable name should be retable to the program and readable.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Constants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72" y="895350"/>
            <a:ext cx="82442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Dart Constant is defined as an immutable </a:t>
            </a:r>
            <a:r>
              <a:rPr lang="en-US" sz="1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Which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means it can't be changed or modified during the execution of the program.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Once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we initialize the value to the constant variable, it cannot be reassigned later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852" y="1962150"/>
            <a:ext cx="8153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The Dart constant can be defined in </a:t>
            </a:r>
            <a:r>
              <a:rPr lang="en-US" sz="1400" b="1" dirty="0" smtClean="0"/>
              <a:t>the following </a:t>
            </a:r>
            <a:r>
              <a:rPr lang="en-US" sz="1400" b="1" dirty="0"/>
              <a:t>two ways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Using the </a:t>
            </a:r>
            <a:r>
              <a:rPr lang="en-US" sz="1400" b="1" dirty="0"/>
              <a:t>final</a:t>
            </a:r>
            <a:r>
              <a:rPr lang="en-US" sz="1400" dirty="0"/>
              <a:t> keyword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Using the </a:t>
            </a:r>
            <a:r>
              <a:rPr lang="en-US" sz="1400" b="1" dirty="0" err="1"/>
              <a:t>const</a:t>
            </a:r>
            <a:r>
              <a:rPr lang="en-US" sz="1400" dirty="0"/>
              <a:t> keyword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57550"/>
            <a:ext cx="1895267" cy="1263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57549"/>
            <a:ext cx="1800339" cy="12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11256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Maps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8026556" cy="702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Integer -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Integer values represent the whole number or non-fractional values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Double 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Double value represents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floating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number or number with the large decimal points.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809751"/>
            <a:ext cx="252900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8573181" cy="78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 string is the sequence of the character. If we store the data like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– name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address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special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character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etc. It is signified by using either single quotes or double quotes. </a:t>
            </a: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85950"/>
            <a:ext cx="5486400" cy="17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Boolean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6758581" cy="102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Boolean type represents the two values - true and false.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bool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keyword uses to denote Boolean Type.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numeric values 1 and 0 cannot be used to represent the true or false value.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38350"/>
            <a:ext cx="222160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Boolean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6758581" cy="102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Boolean type represents the two values - true and false.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bool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keyword uses to denote Boolean Type.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numeric values 1 and 0 cannot be used to represent the true or false value.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38350"/>
            <a:ext cx="222160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Lists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723743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list is a collection of the ordered objects (value). The concept of list is similar to an array. 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An </a:t>
            </a:r>
            <a:r>
              <a:rPr lang="en-US" sz="1400" dirty="0"/>
              <a:t>array is defined as a collection of the multiple elements in a single variable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elements in the list are separated by the comma enclosed in the square bracket[].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38350"/>
            <a:ext cx="262805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Maps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8172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maps type is used to store values in key-value pairs. Each key is associated with its value. 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key and value can be any type. In Map, the key must be unique, but a value can occur multiple times. 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Map is defined by using curly braces ({}), and comma separates each pair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14550"/>
            <a:ext cx="656207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518</Words>
  <Application>Microsoft Office PowerPoint</Application>
  <PresentationFormat>On-screen Show (16:9)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195</cp:revision>
  <dcterms:created xsi:type="dcterms:W3CDTF">2006-08-16T00:00:00Z</dcterms:created>
  <dcterms:modified xsi:type="dcterms:W3CDTF">2022-10-16T16:56:06Z</dcterms:modified>
</cp:coreProperties>
</file>