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4" r:id="rId4"/>
    <p:sldId id="265" r:id="rId5"/>
    <p:sldId id="266" r:id="rId6"/>
    <p:sldId id="271" r:id="rId7"/>
    <p:sldId id="269" r:id="rId8"/>
    <p:sldId id="270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2084" y="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3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70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List Properties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19150"/>
            <a:ext cx="902702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9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657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Types of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895350"/>
            <a:ext cx="3805850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List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can be categorized into two types -</a:t>
            </a:r>
            <a:endParaRPr lang="en-US" sz="1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   Fixed Length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Grow able List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17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962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Fixed Length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895350"/>
            <a:ext cx="5384103" cy="792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fixed-length lists are defined with the specified length. </a:t>
            </a:r>
            <a:endParaRPr lang="en-US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We </a:t>
            </a:r>
            <a:r>
              <a:rPr lang="en-US" sz="1600" dirty="0"/>
              <a:t>cannot change the size at runtime. </a:t>
            </a:r>
            <a:endParaRPr lang="en-US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85950"/>
            <a:ext cx="4234909" cy="135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6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21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Grow able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895350"/>
            <a:ext cx="6377195" cy="792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list is declared without specifying size is known as a </a:t>
            </a:r>
            <a:r>
              <a:rPr lang="en-US" sz="1600" dirty="0" smtClean="0"/>
              <a:t>Grow able </a:t>
            </a:r>
            <a:r>
              <a:rPr lang="en-US" sz="1600" dirty="0"/>
              <a:t>list. </a:t>
            </a:r>
            <a:endParaRPr lang="en-US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size of the </a:t>
            </a:r>
            <a:r>
              <a:rPr lang="en-US" sz="1600" dirty="0" smtClean="0"/>
              <a:t>Grow able </a:t>
            </a:r>
            <a:r>
              <a:rPr lang="en-US" sz="1600" dirty="0"/>
              <a:t>list can be modified at the runtime. </a:t>
            </a:r>
            <a:endParaRPr lang="en-US" sz="1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09750"/>
            <a:ext cx="443398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4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List </a:t>
            </a:r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Insert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819150"/>
            <a:ext cx="8534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Dart provides four methods which are used to insert the elements into the lists. These methods are given below.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</a:t>
            </a:r>
            <a:r>
              <a:rPr lang="en-US" sz="1400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addAll</a:t>
            </a:r>
            <a:r>
              <a:rPr lang="en-US" sz="1400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insert()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insertAll</a:t>
            </a:r>
            <a:r>
              <a:rPr lang="en-US" sz="1400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936" y="1947632"/>
            <a:ext cx="2510345" cy="1319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982406"/>
            <a:ext cx="2453097" cy="13296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95" y="2000131"/>
            <a:ext cx="2418666" cy="13298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495" y="3486150"/>
            <a:ext cx="2418666" cy="138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4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Updating List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57350"/>
            <a:ext cx="2553112" cy="14668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81000" y="971550"/>
            <a:ext cx="2893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list_name</a:t>
            </a:r>
            <a:r>
              <a:rPr lang="en-US" sz="1600" b="1" dirty="0"/>
              <a:t>[</a:t>
            </a:r>
            <a:r>
              <a:rPr lang="en-US" sz="1600" b="1" dirty="0">
                <a:solidFill>
                  <a:srgbClr val="00B050"/>
                </a:solidFill>
              </a:rPr>
              <a:t>index</a:t>
            </a:r>
            <a:r>
              <a:rPr lang="en-US" sz="1600" b="1" dirty="0"/>
              <a:t>] = </a:t>
            </a:r>
            <a:r>
              <a:rPr lang="en-US" sz="1600" b="1" dirty="0" err="1">
                <a:solidFill>
                  <a:srgbClr val="0070C0"/>
                </a:solidFill>
              </a:rPr>
              <a:t>new_value</a:t>
            </a:r>
            <a:r>
              <a:rPr lang="en-US" sz="1600" b="1" dirty="0"/>
              <a:t>; 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7854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51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Removing List Elements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89535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The Dart provides following functions to remove the list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remove()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removeAt</a:t>
            </a:r>
            <a:r>
              <a:rPr lang="en-US" sz="14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removeLast</a:t>
            </a:r>
            <a:r>
              <a:rPr lang="en-US" sz="14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removeRange</a:t>
            </a:r>
            <a:r>
              <a:rPr lang="en-US" sz="1400" dirty="0"/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90750"/>
            <a:ext cx="2180150" cy="1095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190750"/>
            <a:ext cx="2104906" cy="1095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356" y="2190750"/>
            <a:ext cx="2191136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6354</TotalTime>
  <Words>136</Words>
  <Application>Microsoft Office PowerPoint</Application>
  <PresentationFormat>On-screen Show (16:9)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Microsoft account</cp:lastModifiedBy>
  <cp:revision>212</cp:revision>
  <dcterms:created xsi:type="dcterms:W3CDTF">2006-08-16T00:00:00Z</dcterms:created>
  <dcterms:modified xsi:type="dcterms:W3CDTF">2022-10-18T16:25:00Z</dcterms:modified>
</cp:coreProperties>
</file>