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Looping statements</a:t>
            </a:r>
          </a:p>
          <a:p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Dart Loop is used to run a block of code repetitively for a given number of times or until matches the specified condition.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Dart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Dart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for…in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Dart </a:t>
            </a:r>
            <a:r>
              <a:rPr lang="en-US" sz="1400" dirty="0"/>
              <a:t>while </a:t>
            </a:r>
            <a:r>
              <a:rPr lang="en-US" sz="1400" dirty="0" smtClean="0"/>
              <a:t>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Dart </a:t>
            </a:r>
            <a:r>
              <a:rPr lang="en-US" sz="1400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 loop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The for loop is used when we know how many times a block of code will execute. 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50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The for…in loop is slightly different from the for loop. It only takes dart object or expression as an iterator and iterates the element one at a time.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150"/>
            <a:ext cx="3352800" cy="1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over map (JSON Array)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2" y="971550"/>
            <a:ext cx="2604995" cy="24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for… in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 over Set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4567238" cy="15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120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256</cp:revision>
  <dcterms:created xsi:type="dcterms:W3CDTF">2006-08-16T00:00:00Z</dcterms:created>
  <dcterms:modified xsi:type="dcterms:W3CDTF">2022-10-25T16:27:52Z</dcterms:modified>
</cp:coreProperties>
</file>