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0" y="5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unction parts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Let's understand the general syntax of the defining function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76350"/>
            <a:ext cx="7848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return_type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It can be any data type such as void, integer, float, etc. The return type must be matched with the returned value of the function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err="1"/>
              <a:t>func_name</a:t>
            </a:r>
            <a:r>
              <a:rPr lang="en-US" sz="1400" b="1" dirty="0"/>
              <a:t> -</a:t>
            </a:r>
            <a:r>
              <a:rPr lang="en-US" sz="1400" dirty="0"/>
              <a:t> It should be an appropriate and valid identifier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 err="1"/>
              <a:t>parameter_list</a:t>
            </a:r>
            <a:r>
              <a:rPr lang="en-US" sz="1400" b="1" dirty="0"/>
              <a:t> -</a:t>
            </a:r>
            <a:r>
              <a:rPr lang="en-US" sz="1400" dirty="0"/>
              <a:t> It denotes the list of the parameters, which is necessary when we called a function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return value -</a:t>
            </a:r>
            <a:r>
              <a:rPr lang="en-US" sz="1400" dirty="0"/>
              <a:t> A function returns a value after complete its execution.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6" y="2571750"/>
            <a:ext cx="2190750" cy="20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Defining a Function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function can be defined by providing the name of the function with the appropriate parameter and return type. A function contains a set of statements which are called function body.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1150"/>
            <a:ext cx="2219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Calling a Function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After creating a function, we can call or invoke the defined function inside the main() function body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7086"/>
            <a:ext cx="27336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Passing Arguments to Function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When a function is called, it may have some information as per the function prototype is known as a parameter (argument).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04950"/>
            <a:ext cx="3200400" cy="20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 Return &amp; Return Type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It can be any data type such as void, integer, float, etc. The return type must be matched with the returned value of the function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 function returns a value after complete its execution.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85950"/>
            <a:ext cx="2787867" cy="26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main() function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The </a:t>
            </a:r>
            <a:r>
              <a:rPr lang="en-US" sz="1400" dirty="0"/>
              <a:t>main() function is the top-level function of the Dart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It is the most important and vital function of the Dart programming language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execution of the programming starts with the </a:t>
            </a:r>
            <a:r>
              <a:rPr lang="en-US" sz="1400" b="1" dirty="0"/>
              <a:t>main()</a:t>
            </a:r>
            <a:r>
              <a:rPr lang="en-US" sz="1400" dirty="0"/>
              <a:t> function. 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</a:t>
            </a:r>
            <a:r>
              <a:rPr lang="en-US" sz="1400" b="1" dirty="0"/>
              <a:t>main()</a:t>
            </a:r>
            <a:r>
              <a:rPr lang="en-US" sz="1400" dirty="0"/>
              <a:t> function can be used only once in a program.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8350"/>
            <a:ext cx="3352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 Recursion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95350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Dart Recursion is the method where a function calls itself as its subroutine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It </a:t>
            </a:r>
            <a:r>
              <a:rPr lang="en-US" sz="1400" dirty="0"/>
              <a:t>is used to solve the complex problem by dividing it into sub-part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 function which is called itself again and again or recursively, then this process is called recursion.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6972"/>
            <a:ext cx="429025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321</Words>
  <Application>Microsoft Office PowerPoint</Application>
  <PresentationFormat>On-screen Show (16:9)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259</cp:revision>
  <dcterms:created xsi:type="dcterms:W3CDTF">2006-08-16T00:00:00Z</dcterms:created>
  <dcterms:modified xsi:type="dcterms:W3CDTF">2022-10-27T15:07:12Z</dcterms:modified>
</cp:coreProperties>
</file>