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104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Object-Oriented Concepts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is an object-oriented programming language, and it supports all the concepts of object-oriented programming such as classes, object, inheritance, </a:t>
            </a:r>
            <a:r>
              <a:rPr lang="en-US" sz="1400" dirty="0" err="1"/>
              <a:t>mixin</a:t>
            </a:r>
            <a:r>
              <a:rPr lang="en-US" sz="1400" dirty="0"/>
              <a:t>, and abstract classes. 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8570"/>
            <a:ext cx="7848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  Class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Inheritance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Polymorphism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Interfaces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classes are defined as the blueprint of the associated objects. A Class is a user-defined data type that describes the characteristics and behavior of it. To get all properties of the class, we must create an object of that class.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09750"/>
            <a:ext cx="3357562" cy="23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Variable &amp; Function From 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2446638" cy="2057400"/>
            <a:chOff x="381000" y="895350"/>
            <a:chExt cx="2446638" cy="2057400"/>
          </a:xfrm>
        </p:grpSpPr>
        <p:sp>
          <p:nvSpPr>
            <p:cNvPr id="4" name="Rectangle 3"/>
            <p:cNvSpPr/>
            <p:nvPr/>
          </p:nvSpPr>
          <p:spPr>
            <a:xfrm>
              <a:off x="381000" y="895350"/>
              <a:ext cx="2446638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895350"/>
              <a:ext cx="2438400" cy="168179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5800" y="2589512"/>
              <a:ext cx="17860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Variable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4824" y="907714"/>
            <a:ext cx="2207224" cy="2336745"/>
            <a:chOff x="3044824" y="907714"/>
            <a:chExt cx="2207224" cy="2336745"/>
          </a:xfrm>
        </p:grpSpPr>
        <p:sp>
          <p:nvSpPr>
            <p:cNvPr id="8" name="Rectangle 7"/>
            <p:cNvSpPr/>
            <p:nvPr/>
          </p:nvSpPr>
          <p:spPr>
            <a:xfrm>
              <a:off x="3044824" y="907714"/>
              <a:ext cx="2207224" cy="233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2897289"/>
              <a:ext cx="18197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Function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4824" y="907714"/>
              <a:ext cx="2207224" cy="1956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 Static Variable &amp; Function From 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2666999" cy="2057400"/>
            <a:chOff x="381000" y="895350"/>
            <a:chExt cx="2446639" cy="2057400"/>
          </a:xfrm>
        </p:grpSpPr>
        <p:sp>
          <p:nvSpPr>
            <p:cNvPr id="4" name="Rectangle 3"/>
            <p:cNvSpPr/>
            <p:nvPr/>
          </p:nvSpPr>
          <p:spPr>
            <a:xfrm>
              <a:off x="381000" y="895350"/>
              <a:ext cx="2446638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7009" y="2436786"/>
              <a:ext cx="23006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Variable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05198" y="907714"/>
            <a:ext cx="2421910" cy="2336745"/>
            <a:chOff x="3044824" y="907714"/>
            <a:chExt cx="2250471" cy="2336745"/>
          </a:xfrm>
        </p:grpSpPr>
        <p:sp>
          <p:nvSpPr>
            <p:cNvPr id="8" name="Rectangle 7"/>
            <p:cNvSpPr/>
            <p:nvPr/>
          </p:nvSpPr>
          <p:spPr>
            <a:xfrm>
              <a:off x="3044824" y="907714"/>
              <a:ext cx="2207223" cy="233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6238" y="2811880"/>
              <a:ext cx="2169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Function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895350"/>
            <a:ext cx="2375369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5350"/>
            <a:ext cx="2696395" cy="14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Accessing  Static Variable &amp; Function From Class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2666999" cy="2057400"/>
            <a:chOff x="381000" y="895350"/>
            <a:chExt cx="2446639" cy="2057400"/>
          </a:xfrm>
        </p:grpSpPr>
        <p:sp>
          <p:nvSpPr>
            <p:cNvPr id="4" name="Rectangle 3"/>
            <p:cNvSpPr/>
            <p:nvPr/>
          </p:nvSpPr>
          <p:spPr>
            <a:xfrm>
              <a:off x="381000" y="895350"/>
              <a:ext cx="2446638" cy="205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7009" y="2436786"/>
              <a:ext cx="23006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Variable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05198" y="907714"/>
            <a:ext cx="2421910" cy="2336745"/>
            <a:chOff x="3044824" y="907714"/>
            <a:chExt cx="2250471" cy="2336745"/>
          </a:xfrm>
        </p:grpSpPr>
        <p:sp>
          <p:nvSpPr>
            <p:cNvPr id="8" name="Rectangle 7"/>
            <p:cNvSpPr/>
            <p:nvPr/>
          </p:nvSpPr>
          <p:spPr>
            <a:xfrm>
              <a:off x="3044824" y="907714"/>
              <a:ext cx="2207223" cy="2336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6238" y="2811880"/>
              <a:ext cx="21690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Accessing Static Function </a:t>
              </a:r>
              <a:endPara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895350"/>
            <a:ext cx="2375369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95350"/>
            <a:ext cx="2696395" cy="14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Constructor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constructor is a different type of function which is created with same name as its class name. The constructor is used to initialize an object when it is created. 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04950"/>
            <a:ext cx="2988843" cy="23002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581150"/>
            <a:ext cx="327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  Constructor has no return type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Constructor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can have parameter 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Constructor execute automatically 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6683</TotalTime>
  <Words>178</Words>
  <Application>Microsoft Office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263</cp:revision>
  <dcterms:created xsi:type="dcterms:W3CDTF">2006-08-16T00:00:00Z</dcterms:created>
  <dcterms:modified xsi:type="dcterms:W3CDTF">2022-12-24T17:36:41Z</dcterms:modified>
</cp:coreProperties>
</file>