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2064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407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Import Code Form External Files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12384"/>
            <a:ext cx="3505200" cy="985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71550"/>
            <a:ext cx="3769523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Debugging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19150"/>
            <a:ext cx="48813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</TotalTime>
  <Words>8</Words>
  <Application>Microsoft Office PowerPoint</Application>
  <PresentationFormat>On-screen Show (16:9)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272</cp:revision>
  <dcterms:created xsi:type="dcterms:W3CDTF">2006-08-16T00:00:00Z</dcterms:created>
  <dcterms:modified xsi:type="dcterms:W3CDTF">2022-11-03T14:43:54Z</dcterms:modified>
</cp:coreProperties>
</file>