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42950"/>
            <a:ext cx="2514599" cy="2982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273249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742950"/>
            <a:ext cx="3124199" cy="3705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71550"/>
            <a:ext cx="2514599" cy="2982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9715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7104</TotalTime>
  <Words>521</Words>
  <Application>Microsoft Office PowerPoint</Application>
  <PresentationFormat>On-screen Show (16:9)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293</cp:revision>
  <dcterms:created xsi:type="dcterms:W3CDTF">2006-08-16T00:00:00Z</dcterms:created>
  <dcterms:modified xsi:type="dcterms:W3CDTF">2022-11-10T14:55:27Z</dcterms:modified>
</cp:coreProperties>
</file>