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9" r:id="rId3"/>
    <p:sldId id="260" r:id="rId4"/>
    <p:sldId id="261" r:id="rId5"/>
    <p:sldId id="259" r:id="rId6"/>
    <p:sldId id="258" r:id="rId7"/>
    <p:sldId id="280" r:id="rId8"/>
    <p:sldId id="262" r:id="rId9"/>
    <p:sldId id="263" r:id="rId10"/>
    <p:sldId id="267" r:id="rId11"/>
    <p:sldId id="268" r:id="rId12"/>
    <p:sldId id="266" r:id="rId13"/>
    <p:sldId id="264" r:id="rId14"/>
    <p:sldId id="269" r:id="rId15"/>
    <p:sldId id="270" r:id="rId16"/>
    <p:sldId id="281" r:id="rId17"/>
    <p:sldId id="271" r:id="rId18"/>
    <p:sldId id="273" r:id="rId19"/>
    <p:sldId id="274" r:id="rId20"/>
    <p:sldId id="275" r:id="rId21"/>
    <p:sldId id="276" r:id="rId22"/>
    <p:sldId id="272" r:id="rId23"/>
    <p:sldId id="282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4">
          <p15:clr>
            <a:srgbClr val="A4A3A4"/>
          </p15:clr>
        </p15:guide>
        <p15:guide id="2" orient="horz" pos="4091">
          <p15:clr>
            <a:srgbClr val="A4A3A4"/>
          </p15:clr>
        </p15:guide>
        <p15:guide id="3" pos="1285">
          <p15:clr>
            <a:srgbClr val="A4A3A4"/>
          </p15:clr>
        </p15:guide>
        <p15:guide id="4" pos="4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2046"/>
    <a:srgbClr val="D72D4D"/>
    <a:srgbClr val="E32D46"/>
    <a:srgbClr val="F73C52"/>
    <a:srgbClr val="1B715F"/>
    <a:srgbClr val="0B221D"/>
    <a:srgbClr val="F5F5F5"/>
    <a:srgbClr val="F0F0F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88393" autoAdjust="0"/>
  </p:normalViewPr>
  <p:slideViewPr>
    <p:cSldViewPr snapToGrid="0" snapToObjects="1" showGuides="1">
      <p:cViewPr varScale="1">
        <p:scale>
          <a:sx n="84" d="100"/>
          <a:sy n="84" d="100"/>
        </p:scale>
        <p:origin x="2056" y="176"/>
      </p:cViewPr>
      <p:guideLst>
        <p:guide orient="horz" pos="824"/>
        <p:guide orient="horz" pos="4091"/>
        <p:guide pos="1285"/>
        <p:guide pos="4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C3A593-F323-6847-B6C4-9A9FEA30E824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DD6AB0-7B91-0344-96E9-0A3A68271F64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Andale Mono"/>
              <a:cs typeface="Andale Mono"/>
            </a:rPr>
            <a:t>html</a:t>
          </a:r>
        </a:p>
      </dgm:t>
    </dgm:pt>
    <dgm:pt modelId="{DB32302D-5F63-8F47-8BC6-7FFDD8A2717D}" type="parTrans" cxnId="{429EA29F-D0CB-8849-80F2-F152B603FA06}">
      <dgm:prSet/>
      <dgm:spPr/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4112540B-09A7-AB45-9349-0850260EF388}" type="sibTrans" cxnId="{429EA29F-D0CB-8849-80F2-F152B603FA06}">
      <dgm:prSet/>
      <dgm:spPr/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B900D667-323A-8544-A25F-75D626F0E1A1}">
      <dgm:prSet phldrT="[Text]"/>
      <dgm:spPr>
        <a:solidFill>
          <a:srgbClr val="CC2046">
            <a:alpha val="90000"/>
          </a:srgbClr>
        </a:solidFill>
        <a:ln>
          <a:solidFill>
            <a:srgbClr val="F73C52"/>
          </a:solidFill>
        </a:ln>
      </dgm:spPr>
      <dgm:t>
        <a:bodyPr/>
        <a:lstStyle/>
        <a:p>
          <a:r>
            <a:rPr lang="en-US">
              <a:solidFill>
                <a:schemeClr val="tx2"/>
              </a:solidFill>
              <a:latin typeface="Andale Mono"/>
              <a:cs typeface="Andale Mono"/>
            </a:rPr>
            <a:t>head</a:t>
          </a:r>
          <a:endParaRPr lang="en-US" dirty="0">
            <a:solidFill>
              <a:schemeClr val="tx2"/>
            </a:solidFill>
            <a:latin typeface="Andale Mono"/>
            <a:cs typeface="Andale Mono"/>
          </a:endParaRPr>
        </a:p>
      </dgm:t>
    </dgm:pt>
    <dgm:pt modelId="{9BB377E6-09CD-E549-8F64-C6BA133E390E}" type="parTrans" cxnId="{8C49D912-5C6C-1B4D-8907-22E4B0C33EB0}">
      <dgm:prSet/>
      <dgm:spPr/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0F468590-9C4F-E24E-9410-911D6309DB06}" type="sibTrans" cxnId="{8C49D912-5C6C-1B4D-8907-22E4B0C33EB0}">
      <dgm:prSet/>
      <dgm:spPr/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E25F24BE-3FB0-7240-86B2-47A6072A1A91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Andale Mono"/>
              <a:cs typeface="Andale Mono"/>
            </a:rPr>
            <a:t>title</a:t>
          </a:r>
        </a:p>
      </dgm:t>
    </dgm:pt>
    <dgm:pt modelId="{5FF71284-1A6F-CB48-9326-E35BCFC8CC7F}" type="parTrans" cxnId="{6BCEE531-7ECF-3D48-AC65-AF096F7416D7}">
      <dgm:prSet/>
      <dgm:spPr/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071BE1F4-E3C6-A749-8686-BC1512D00269}" type="sibTrans" cxnId="{6BCEE531-7ECF-3D48-AC65-AF096F7416D7}">
      <dgm:prSet/>
      <dgm:spPr/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F0BC1979-6A09-884D-847D-20B6B672221C}">
      <dgm:prSet phldrT="[Text]"/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Andale Mono"/>
              <a:cs typeface="Andale Mono"/>
            </a:rPr>
            <a:t>text</a:t>
          </a:r>
        </a:p>
      </dgm:t>
    </dgm:pt>
    <dgm:pt modelId="{C2756B24-86C3-9843-93D2-DFEBE9B005E3}" type="parTrans" cxnId="{BDFA1843-7843-FF48-8BF3-AA99C9EF1CFE}">
      <dgm:prSet/>
      <dgm:spPr/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08B94068-48A9-994E-8C9A-516B38C75926}" type="sibTrans" cxnId="{BDFA1843-7843-FF48-8BF3-AA99C9EF1CFE}">
      <dgm:prSet/>
      <dgm:spPr/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71326E2B-ADE6-E547-8170-00EBB7B7983A}">
      <dgm:prSet phldrT="[Text]"/>
      <dgm:spPr>
        <a:solidFill>
          <a:srgbClr val="CC2046">
            <a:alpha val="90000"/>
          </a:srgbClr>
        </a:solidFill>
        <a:ln>
          <a:solidFill>
            <a:srgbClr val="F73C52"/>
          </a:solidFill>
        </a:ln>
      </dgm:spPr>
      <dgm:t>
        <a:bodyPr/>
        <a:lstStyle/>
        <a:p>
          <a:r>
            <a:rPr lang="en-US">
              <a:solidFill>
                <a:schemeClr val="tx2"/>
              </a:solidFill>
              <a:latin typeface="Andale Mono"/>
              <a:cs typeface="Andale Mono"/>
            </a:rPr>
            <a:t>body</a:t>
          </a:r>
          <a:endParaRPr lang="en-US" dirty="0">
            <a:solidFill>
              <a:schemeClr val="tx2"/>
            </a:solidFill>
            <a:latin typeface="Andale Mono"/>
            <a:cs typeface="Andale Mono"/>
          </a:endParaRPr>
        </a:p>
      </dgm:t>
    </dgm:pt>
    <dgm:pt modelId="{EB9E052C-0B44-0145-9D33-4CDAAF279A52}" type="parTrans" cxnId="{9DE1E2E7-8922-1B46-9253-2A32EF957833}">
      <dgm:prSet/>
      <dgm:spPr/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9C4C4572-1D2A-1846-92D8-C295617F07D0}" type="sibTrans" cxnId="{9DE1E2E7-8922-1B46-9253-2A32EF957833}">
      <dgm:prSet/>
      <dgm:spPr/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DF8C26AF-39B2-2149-A83A-DD18DA98E423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Andale Mono"/>
              <a:cs typeface="Andale Mono"/>
            </a:rPr>
            <a:t>h1</a:t>
          </a:r>
        </a:p>
      </dgm:t>
    </dgm:pt>
    <dgm:pt modelId="{8375EE60-C354-D342-951B-630F742CF82C}" type="parTrans" cxnId="{7A19120D-AE88-4040-B23D-8DCCAEC4E3E3}">
      <dgm:prSet/>
      <dgm:spPr/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3274A9BA-6BCE-F640-8387-C35A81AF6526}" type="sibTrans" cxnId="{7A19120D-AE88-4040-B23D-8DCCAEC4E3E3}">
      <dgm:prSet/>
      <dgm:spPr/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6DF597BD-E8E7-7247-93EE-AA07D38CB361}">
      <dgm:prSet phldrT="[Text]"/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Andale Mono"/>
              <a:cs typeface="Andale Mono"/>
            </a:rPr>
            <a:t>text</a:t>
          </a:r>
        </a:p>
      </dgm:t>
    </dgm:pt>
    <dgm:pt modelId="{953B7942-4872-F04D-AAEE-960DB63DB259}" type="parTrans" cxnId="{7DF776F0-ACF5-C143-A5B6-A6F61D6E44D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E4BF634-298D-2D43-95B4-70CEB43812C1}" type="sibTrans" cxnId="{7DF776F0-ACF5-C143-A5B6-A6F61D6E44D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D3278E5-DE12-FF41-97E7-DFF92157C389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Andale Mono"/>
              <a:cs typeface="Andale Mono"/>
            </a:rPr>
            <a:t>p</a:t>
          </a:r>
        </a:p>
      </dgm:t>
    </dgm:pt>
    <dgm:pt modelId="{D3C678E0-BC20-CC4A-B74C-D986673E68BB}" type="parTrans" cxnId="{5CACEE65-8518-DC43-AF1C-6C32DFECDF5E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BE00C591-C039-084C-9612-E0854A5F7C6D}" type="sibTrans" cxnId="{5CACEE65-8518-DC43-AF1C-6C32DFECDF5E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B58CB18-7C9D-D840-A568-92D244D5E398}">
      <dgm:prSet phldrT="[Text]"/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Andale Mono"/>
              <a:cs typeface="Andale Mono"/>
            </a:rPr>
            <a:t>text</a:t>
          </a:r>
        </a:p>
      </dgm:t>
    </dgm:pt>
    <dgm:pt modelId="{8B3CD08A-5D07-E141-ACE5-E5F631BE2978}" type="parTrans" cxnId="{2B7EDD01-A24B-E946-88A8-B873FB640F41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918D66E8-18B9-9F4E-9BC3-C7BF0AF53004}" type="sibTrans" cxnId="{2B7EDD01-A24B-E946-88A8-B873FB640F41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4C92608-6303-BC40-A6F1-B378125F9F12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Andale Mono"/>
              <a:cs typeface="Andale Mono"/>
            </a:rPr>
            <a:t>h2</a:t>
          </a:r>
        </a:p>
      </dgm:t>
    </dgm:pt>
    <dgm:pt modelId="{9548951D-3B2B-D747-BA4A-0F2CED883CDB}" type="parTrans" cxnId="{B1F84592-C142-A643-9980-FE0A2AE322F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8E66450-9A2A-9A4A-AB94-1F3E2EBDAE2A}" type="sibTrans" cxnId="{B1F84592-C142-A643-9980-FE0A2AE322F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48E57B34-4024-9F4E-9D76-7BDD489010A4}">
      <dgm:prSet phldrT="[Text]"/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Andale Mono"/>
              <a:cs typeface="Andale Mono"/>
            </a:rPr>
            <a:t>text</a:t>
          </a:r>
        </a:p>
      </dgm:t>
    </dgm:pt>
    <dgm:pt modelId="{B1F5261A-FA1B-F449-BF00-26065019D9FB}" type="parTrans" cxnId="{E3987F45-98F2-0A40-B95D-355E80BE052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13CDC24-F22D-DD46-ACC7-A75BBCBABD18}" type="sibTrans" cxnId="{E3987F45-98F2-0A40-B95D-355E80BE052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958F6D1-BE7C-9041-9841-0E848F829963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>
              <a:solidFill>
                <a:schemeClr val="tx2"/>
              </a:solidFill>
              <a:latin typeface="Andale Mono"/>
              <a:cs typeface="Andale Mono"/>
            </a:rPr>
            <a:t>ul</a:t>
          </a:r>
          <a:endParaRPr lang="en-US" dirty="0">
            <a:solidFill>
              <a:schemeClr val="tx2"/>
            </a:solidFill>
            <a:latin typeface="Andale Mono"/>
            <a:cs typeface="Andale Mono"/>
          </a:endParaRPr>
        </a:p>
      </dgm:t>
    </dgm:pt>
    <dgm:pt modelId="{8A229E2D-52F6-BB49-8304-BBBB61A16EE0}" type="parTrans" cxnId="{E69B3EE8-E3BE-8A45-A66A-6E546455558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6B39D6A6-B6CC-474D-B6B5-AF2AF1D8F97C}" type="sibTrans" cxnId="{E69B3EE8-E3BE-8A45-A66A-6E546455558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17D963C-A035-324A-9548-6777D146DFE4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Andale Mono"/>
              <a:cs typeface="Andale Mono"/>
            </a:rPr>
            <a:t>li</a:t>
          </a:r>
        </a:p>
      </dgm:t>
    </dgm:pt>
    <dgm:pt modelId="{79711351-F27E-CF40-BDD5-117CF7D1ACE9}" type="parTrans" cxnId="{8D854802-B534-A648-A91A-E9A2F93207DF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CD20199-F16C-1F48-B413-1A8230AD0966}" type="sibTrans" cxnId="{8D854802-B534-A648-A91A-E9A2F93207DF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D303D9F-CD56-5444-A35C-2A8A2C9A1BEB}">
      <dgm:prSet phldrT="[Text]"/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Andale Mono"/>
              <a:cs typeface="Andale Mono"/>
            </a:rPr>
            <a:t>text</a:t>
          </a:r>
        </a:p>
      </dgm:t>
    </dgm:pt>
    <dgm:pt modelId="{A9121DE7-B2BC-7E4E-A09D-B10A3C04566C}" type="parTrans" cxnId="{3FCE4151-4F96-1445-90FD-1286E4E1FBC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B462096-1368-D947-A7A8-D8A24AD6FEA5}" type="sibTrans" cxnId="{3FCE4151-4F96-1445-90FD-1286E4E1FBC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85B63E07-600B-0742-B34B-F74918F8359D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Andale Mono"/>
              <a:cs typeface="Andale Mono"/>
            </a:rPr>
            <a:t>li</a:t>
          </a:r>
        </a:p>
      </dgm:t>
    </dgm:pt>
    <dgm:pt modelId="{18F16DC0-461E-B14B-AB3B-C6F71D937E0E}" type="parTrans" cxnId="{AFEBCB07-7D4E-0B41-B628-2B94DA67FB1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1A79EBC-EA6F-174C-9C85-4580B1932DA7}" type="sibTrans" cxnId="{AFEBCB07-7D4E-0B41-B628-2B94DA67FB1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FE7B8DD-5D86-044C-AF31-0931A5B4E264}">
      <dgm:prSet phldrT="[Text]"/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Andale Mono"/>
              <a:cs typeface="Andale Mono"/>
            </a:rPr>
            <a:t>text</a:t>
          </a:r>
        </a:p>
      </dgm:t>
    </dgm:pt>
    <dgm:pt modelId="{CF975BC7-862C-4F4A-8E35-58C0C916E797}" type="parTrans" cxnId="{3FB4610C-CD90-924D-857B-4F8ECEA5A5FD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95FFB59-52FE-1346-B4E6-C7DF4CDF8CCD}" type="sibTrans" cxnId="{3FB4610C-CD90-924D-857B-4F8ECEA5A5FD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49884A5E-9558-F748-AB0A-783CEC5F0A6D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Andale Mono"/>
              <a:cs typeface="Andale Mono"/>
            </a:rPr>
            <a:t>p</a:t>
          </a:r>
        </a:p>
      </dgm:t>
    </dgm:pt>
    <dgm:pt modelId="{ED5FA07D-C7B2-844D-B302-C88C6E75B65B}" type="parTrans" cxnId="{A2A39B1E-FA4F-F747-AB02-A408DA77C4E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C89D47D-6143-C744-94A7-D0C3609757A9}" type="sibTrans" cxnId="{A2A39B1E-FA4F-F747-AB02-A408DA77C4E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2B87803-CD22-124C-B9D8-5F8991C69F75}">
      <dgm:prSet phldrT="[Text]"/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Andale Mono"/>
              <a:cs typeface="Andale Mono"/>
            </a:rPr>
            <a:t>text</a:t>
          </a:r>
        </a:p>
      </dgm:t>
    </dgm:pt>
    <dgm:pt modelId="{7FC5773E-12D0-5348-BC4D-042D69D58B8F}" type="parTrans" cxnId="{2E5AA487-75C1-4446-B88C-AFBDFF44D38E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676B758-EF0F-9948-A7C7-B5181B90159D}" type="sibTrans" cxnId="{2E5AA487-75C1-4446-B88C-AFBDFF44D38E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E032F16-CF14-6549-9260-D89ED5614ECE}" type="pres">
      <dgm:prSet presAssocID="{CAC3A593-F323-6847-B6C4-9A9FEA30E8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3692CB-A378-C848-89ED-90824A5DFDC2}" type="pres">
      <dgm:prSet presAssocID="{51DD6AB0-7B91-0344-96E9-0A3A68271F64}" presName="hierRoot1" presStyleCnt="0"/>
      <dgm:spPr/>
    </dgm:pt>
    <dgm:pt modelId="{86AA1170-6D7A-EC4F-A152-AD8DB931DF0F}" type="pres">
      <dgm:prSet presAssocID="{51DD6AB0-7B91-0344-96E9-0A3A68271F64}" presName="composite" presStyleCnt="0"/>
      <dgm:spPr/>
    </dgm:pt>
    <dgm:pt modelId="{83E247BF-A151-0240-8F99-33384530D3A9}" type="pres">
      <dgm:prSet presAssocID="{51DD6AB0-7B91-0344-96E9-0A3A68271F64}" presName="background" presStyleLbl="node0" presStyleIdx="0" presStyleCn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>
          <a:noFill/>
        </a:ln>
      </dgm:spPr>
    </dgm:pt>
    <dgm:pt modelId="{E770B8D2-8F28-6443-808C-C6DA679B9E2F}" type="pres">
      <dgm:prSet presAssocID="{51DD6AB0-7B91-0344-96E9-0A3A68271F64}" presName="text" presStyleLbl="fgAcc0" presStyleIdx="0" presStyleCnt="1" custLinFactNeighborX="79391">
        <dgm:presLayoutVars>
          <dgm:chPref val="3"/>
        </dgm:presLayoutVars>
      </dgm:prSet>
      <dgm:spPr/>
    </dgm:pt>
    <dgm:pt modelId="{35915294-8814-7F49-81CD-D154CC15EA75}" type="pres">
      <dgm:prSet presAssocID="{51DD6AB0-7B91-0344-96E9-0A3A68271F64}" presName="hierChild2" presStyleCnt="0"/>
      <dgm:spPr/>
    </dgm:pt>
    <dgm:pt modelId="{A2BA941D-D4F6-2D46-8059-470B19057E2C}" type="pres">
      <dgm:prSet presAssocID="{9BB377E6-09CD-E549-8F64-C6BA133E390E}" presName="Name10" presStyleLbl="parChTrans1D2" presStyleIdx="0" presStyleCnt="2"/>
      <dgm:spPr/>
    </dgm:pt>
    <dgm:pt modelId="{D1D9D3FF-54AE-8E4D-9A35-424597D47ECA}" type="pres">
      <dgm:prSet presAssocID="{B900D667-323A-8544-A25F-75D626F0E1A1}" presName="hierRoot2" presStyleCnt="0"/>
      <dgm:spPr/>
    </dgm:pt>
    <dgm:pt modelId="{30556677-B2DC-5B4B-924C-3A9933D7531F}" type="pres">
      <dgm:prSet presAssocID="{B900D667-323A-8544-A25F-75D626F0E1A1}" presName="composite2" presStyleCnt="0"/>
      <dgm:spPr/>
    </dgm:pt>
    <dgm:pt modelId="{4AE6D9D5-EA1A-3E47-AC71-90ED0F3F4556}" type="pres">
      <dgm:prSet presAssocID="{B900D667-323A-8544-A25F-75D626F0E1A1}" presName="background2" presStyleLbl="node2" presStyleIdx="0" presStyleCnt="2"/>
      <dgm:spPr>
        <a:solidFill>
          <a:srgbClr val="212121"/>
        </a:solidFill>
        <a:ln>
          <a:noFill/>
        </a:ln>
      </dgm:spPr>
    </dgm:pt>
    <dgm:pt modelId="{93E2A4D0-B8CA-4543-89EB-04F016004B69}" type="pres">
      <dgm:prSet presAssocID="{B900D667-323A-8544-A25F-75D626F0E1A1}" presName="text2" presStyleLbl="fgAcc2" presStyleIdx="0" presStyleCnt="2" custLinFactX="8316" custLinFactNeighborX="100000">
        <dgm:presLayoutVars>
          <dgm:chPref val="3"/>
        </dgm:presLayoutVars>
      </dgm:prSet>
      <dgm:spPr/>
    </dgm:pt>
    <dgm:pt modelId="{17736CC7-1E23-214D-B558-D931FE7195A0}" type="pres">
      <dgm:prSet presAssocID="{B900D667-323A-8544-A25F-75D626F0E1A1}" presName="hierChild3" presStyleCnt="0"/>
      <dgm:spPr/>
    </dgm:pt>
    <dgm:pt modelId="{7DDC8A99-4B74-F842-86BF-7A7E9A002773}" type="pres">
      <dgm:prSet presAssocID="{5FF71284-1A6F-CB48-9326-E35BCFC8CC7F}" presName="Name17" presStyleLbl="parChTrans1D3" presStyleIdx="0" presStyleCnt="6"/>
      <dgm:spPr/>
    </dgm:pt>
    <dgm:pt modelId="{BD30DCC7-5973-CA41-8B3C-5957E5522FBC}" type="pres">
      <dgm:prSet presAssocID="{E25F24BE-3FB0-7240-86B2-47A6072A1A91}" presName="hierRoot3" presStyleCnt="0"/>
      <dgm:spPr/>
    </dgm:pt>
    <dgm:pt modelId="{6A906927-0AE3-154C-95F5-3D32CA29ABE5}" type="pres">
      <dgm:prSet presAssocID="{E25F24BE-3FB0-7240-86B2-47A6072A1A91}" presName="composite3" presStyleCnt="0"/>
      <dgm:spPr/>
    </dgm:pt>
    <dgm:pt modelId="{50CD7C92-58B1-D04E-938B-8DB9B138E0AF}" type="pres">
      <dgm:prSet presAssocID="{E25F24BE-3FB0-7240-86B2-47A6072A1A91}" presName="background3" presStyleLbl="node3" presStyleIdx="0" presStyleCnt="6"/>
      <dgm:spPr>
        <a:solidFill>
          <a:srgbClr val="212121"/>
        </a:solidFill>
        <a:ln>
          <a:noFill/>
        </a:ln>
      </dgm:spPr>
    </dgm:pt>
    <dgm:pt modelId="{858D707C-5F64-3943-9DD8-62A6EBBF28A2}" type="pres">
      <dgm:prSet presAssocID="{E25F24BE-3FB0-7240-86B2-47A6072A1A91}" presName="text3" presStyleLbl="fgAcc3" presStyleIdx="0" presStyleCnt="6">
        <dgm:presLayoutVars>
          <dgm:chPref val="3"/>
        </dgm:presLayoutVars>
      </dgm:prSet>
      <dgm:spPr/>
    </dgm:pt>
    <dgm:pt modelId="{E973B468-B524-5F4F-9651-0FFDED8C02DA}" type="pres">
      <dgm:prSet presAssocID="{E25F24BE-3FB0-7240-86B2-47A6072A1A91}" presName="hierChild4" presStyleCnt="0"/>
      <dgm:spPr/>
    </dgm:pt>
    <dgm:pt modelId="{96875AE6-24CC-5C43-8F4A-350242482E72}" type="pres">
      <dgm:prSet presAssocID="{C2756B24-86C3-9843-93D2-DFEBE9B005E3}" presName="Name23" presStyleLbl="parChTrans1D4" presStyleIdx="0" presStyleCnt="9"/>
      <dgm:spPr/>
    </dgm:pt>
    <dgm:pt modelId="{616FD6D8-5F99-9849-B96E-196384CC4E7E}" type="pres">
      <dgm:prSet presAssocID="{F0BC1979-6A09-884D-847D-20B6B672221C}" presName="hierRoot4" presStyleCnt="0"/>
      <dgm:spPr/>
    </dgm:pt>
    <dgm:pt modelId="{506ECF09-4916-7745-9DB8-89F94FCE44B0}" type="pres">
      <dgm:prSet presAssocID="{F0BC1979-6A09-884D-847D-20B6B672221C}" presName="composite4" presStyleCnt="0"/>
      <dgm:spPr/>
    </dgm:pt>
    <dgm:pt modelId="{13356D5A-9F7C-4545-BBED-786CDE531844}" type="pres">
      <dgm:prSet presAssocID="{F0BC1979-6A09-884D-847D-20B6B672221C}" presName="background4" presStyleLbl="node4" presStyleIdx="0" presStyleCnt="9"/>
      <dgm:spPr>
        <a:prstGeom prst="flowChartTerminator">
          <a:avLst/>
        </a:prstGeom>
        <a:solidFill>
          <a:srgbClr val="212121"/>
        </a:solidFill>
        <a:ln>
          <a:noFill/>
        </a:ln>
      </dgm:spPr>
    </dgm:pt>
    <dgm:pt modelId="{77B2D9F0-6343-9845-A4D8-F4A5E1BC8C1B}" type="pres">
      <dgm:prSet presAssocID="{F0BC1979-6A09-884D-847D-20B6B672221C}" presName="text4" presStyleLbl="fgAcc4" presStyleIdx="0" presStyleCnt="9">
        <dgm:presLayoutVars>
          <dgm:chPref val="3"/>
        </dgm:presLayoutVars>
      </dgm:prSet>
      <dgm:spPr>
        <a:prstGeom prst="flowChartTerminator">
          <a:avLst/>
        </a:prstGeom>
      </dgm:spPr>
    </dgm:pt>
    <dgm:pt modelId="{C677C327-7DD0-EE4E-A4A3-8F6071E88AFF}" type="pres">
      <dgm:prSet presAssocID="{F0BC1979-6A09-884D-847D-20B6B672221C}" presName="hierChild5" presStyleCnt="0"/>
      <dgm:spPr/>
    </dgm:pt>
    <dgm:pt modelId="{A4A02CBF-3728-FE47-9485-2F68B80958FC}" type="pres">
      <dgm:prSet presAssocID="{EB9E052C-0B44-0145-9D33-4CDAAF279A52}" presName="Name10" presStyleLbl="parChTrans1D2" presStyleIdx="1" presStyleCnt="2"/>
      <dgm:spPr/>
    </dgm:pt>
    <dgm:pt modelId="{22FCC180-2F23-A440-A28D-35A46569A175}" type="pres">
      <dgm:prSet presAssocID="{71326E2B-ADE6-E547-8170-00EBB7B7983A}" presName="hierRoot2" presStyleCnt="0"/>
      <dgm:spPr/>
    </dgm:pt>
    <dgm:pt modelId="{18B54E34-76AA-FF44-B1A6-74C64F07B000}" type="pres">
      <dgm:prSet presAssocID="{71326E2B-ADE6-E547-8170-00EBB7B7983A}" presName="composite2" presStyleCnt="0"/>
      <dgm:spPr/>
    </dgm:pt>
    <dgm:pt modelId="{B2673F4B-118A-764D-ADFC-2118573224B3}" type="pres">
      <dgm:prSet presAssocID="{71326E2B-ADE6-E547-8170-00EBB7B7983A}" presName="background2" presStyleLbl="node2" presStyleIdx="1" presStyleCnt="2"/>
      <dgm:spPr>
        <a:solidFill>
          <a:srgbClr val="212121"/>
        </a:solidFill>
      </dgm:spPr>
    </dgm:pt>
    <dgm:pt modelId="{B3944788-8202-5348-80B8-D44F14E912AE}" type="pres">
      <dgm:prSet presAssocID="{71326E2B-ADE6-E547-8170-00EBB7B7983A}" presName="text2" presStyleLbl="fgAcc2" presStyleIdx="1" presStyleCnt="2">
        <dgm:presLayoutVars>
          <dgm:chPref val="3"/>
        </dgm:presLayoutVars>
      </dgm:prSet>
      <dgm:spPr/>
    </dgm:pt>
    <dgm:pt modelId="{670B8944-6A5F-6843-817A-7602795E6129}" type="pres">
      <dgm:prSet presAssocID="{71326E2B-ADE6-E547-8170-00EBB7B7983A}" presName="hierChild3" presStyleCnt="0"/>
      <dgm:spPr/>
    </dgm:pt>
    <dgm:pt modelId="{CB1CB5AC-C6AE-A344-B073-B12392631BEB}" type="pres">
      <dgm:prSet presAssocID="{8375EE60-C354-D342-951B-630F742CF82C}" presName="Name17" presStyleLbl="parChTrans1D3" presStyleIdx="1" presStyleCnt="6"/>
      <dgm:spPr/>
    </dgm:pt>
    <dgm:pt modelId="{1E97E598-AAA2-864D-87FE-6431369BB680}" type="pres">
      <dgm:prSet presAssocID="{DF8C26AF-39B2-2149-A83A-DD18DA98E423}" presName="hierRoot3" presStyleCnt="0"/>
      <dgm:spPr/>
    </dgm:pt>
    <dgm:pt modelId="{BD7036AD-105C-7640-A902-D1EB84E9AC3A}" type="pres">
      <dgm:prSet presAssocID="{DF8C26AF-39B2-2149-A83A-DD18DA98E423}" presName="composite3" presStyleCnt="0"/>
      <dgm:spPr/>
    </dgm:pt>
    <dgm:pt modelId="{413DE773-5EAD-C949-B251-B61D7502B82B}" type="pres">
      <dgm:prSet presAssocID="{DF8C26AF-39B2-2149-A83A-DD18DA98E423}" presName="background3" presStyleLbl="node3" presStyleIdx="1" presStyleCnt="6"/>
      <dgm:spPr>
        <a:solidFill>
          <a:srgbClr val="212121"/>
        </a:solidFill>
        <a:ln>
          <a:noFill/>
        </a:ln>
      </dgm:spPr>
    </dgm:pt>
    <dgm:pt modelId="{B3FDE8AC-C606-B340-8393-88B19DF514F2}" type="pres">
      <dgm:prSet presAssocID="{DF8C26AF-39B2-2149-A83A-DD18DA98E423}" presName="text3" presStyleLbl="fgAcc3" presStyleIdx="1" presStyleCnt="6">
        <dgm:presLayoutVars>
          <dgm:chPref val="3"/>
        </dgm:presLayoutVars>
      </dgm:prSet>
      <dgm:spPr/>
    </dgm:pt>
    <dgm:pt modelId="{EDEEC8F0-047D-154C-85F5-F40D01C0D640}" type="pres">
      <dgm:prSet presAssocID="{DF8C26AF-39B2-2149-A83A-DD18DA98E423}" presName="hierChild4" presStyleCnt="0"/>
      <dgm:spPr/>
    </dgm:pt>
    <dgm:pt modelId="{BE32AA7D-954B-DB46-9461-4F7D2E1AC829}" type="pres">
      <dgm:prSet presAssocID="{953B7942-4872-F04D-AAEE-960DB63DB259}" presName="Name23" presStyleLbl="parChTrans1D4" presStyleIdx="1" presStyleCnt="9"/>
      <dgm:spPr/>
    </dgm:pt>
    <dgm:pt modelId="{F05B6FFB-7E60-5549-9FAD-D7A06161AA8D}" type="pres">
      <dgm:prSet presAssocID="{6DF597BD-E8E7-7247-93EE-AA07D38CB361}" presName="hierRoot4" presStyleCnt="0"/>
      <dgm:spPr/>
    </dgm:pt>
    <dgm:pt modelId="{72E5095B-8B43-DF48-BF60-771A6459F3E5}" type="pres">
      <dgm:prSet presAssocID="{6DF597BD-E8E7-7247-93EE-AA07D38CB361}" presName="composite4" presStyleCnt="0"/>
      <dgm:spPr/>
    </dgm:pt>
    <dgm:pt modelId="{CA6CD330-79D8-8845-BB6F-64AB118AB877}" type="pres">
      <dgm:prSet presAssocID="{6DF597BD-E8E7-7247-93EE-AA07D38CB361}" presName="background4" presStyleLbl="node4" presStyleIdx="1" presStyleCnt="9"/>
      <dgm:spPr>
        <a:prstGeom prst="flowChartTerminator">
          <a:avLst/>
        </a:prstGeom>
        <a:solidFill>
          <a:srgbClr val="212121"/>
        </a:solidFill>
        <a:ln>
          <a:noFill/>
        </a:ln>
      </dgm:spPr>
    </dgm:pt>
    <dgm:pt modelId="{061E12C8-4F67-2D46-8484-DEBF4D791B7A}" type="pres">
      <dgm:prSet presAssocID="{6DF597BD-E8E7-7247-93EE-AA07D38CB361}" presName="text4" presStyleLbl="fgAcc4" presStyleIdx="1" presStyleCnt="9">
        <dgm:presLayoutVars>
          <dgm:chPref val="3"/>
        </dgm:presLayoutVars>
      </dgm:prSet>
      <dgm:spPr>
        <a:prstGeom prst="flowChartTerminator">
          <a:avLst/>
        </a:prstGeom>
      </dgm:spPr>
    </dgm:pt>
    <dgm:pt modelId="{5A9893A2-4AE9-174F-B162-9A6A3EA5EEE7}" type="pres">
      <dgm:prSet presAssocID="{6DF597BD-E8E7-7247-93EE-AA07D38CB361}" presName="hierChild5" presStyleCnt="0"/>
      <dgm:spPr/>
    </dgm:pt>
    <dgm:pt modelId="{83A41A03-1215-1A46-98D8-599654FACE3A}" type="pres">
      <dgm:prSet presAssocID="{D3C678E0-BC20-CC4A-B74C-D986673E68BB}" presName="Name17" presStyleLbl="parChTrans1D3" presStyleIdx="2" presStyleCnt="6"/>
      <dgm:spPr/>
    </dgm:pt>
    <dgm:pt modelId="{D646553D-909F-254D-B686-FEA7D28F5E7A}" type="pres">
      <dgm:prSet presAssocID="{2D3278E5-DE12-FF41-97E7-DFF92157C389}" presName="hierRoot3" presStyleCnt="0"/>
      <dgm:spPr/>
    </dgm:pt>
    <dgm:pt modelId="{A7925B92-9664-E34A-B479-CAC4562D2199}" type="pres">
      <dgm:prSet presAssocID="{2D3278E5-DE12-FF41-97E7-DFF92157C389}" presName="composite3" presStyleCnt="0"/>
      <dgm:spPr/>
    </dgm:pt>
    <dgm:pt modelId="{A506B85D-579A-7941-B4B8-8890E2A6239D}" type="pres">
      <dgm:prSet presAssocID="{2D3278E5-DE12-FF41-97E7-DFF92157C389}" presName="background3" presStyleLbl="node3" presStyleIdx="2" presStyleCnt="6"/>
      <dgm:spPr>
        <a:solidFill>
          <a:srgbClr val="212121"/>
        </a:solidFill>
      </dgm:spPr>
    </dgm:pt>
    <dgm:pt modelId="{11DF30E9-7DFE-E44D-87F8-461EDEC86482}" type="pres">
      <dgm:prSet presAssocID="{2D3278E5-DE12-FF41-97E7-DFF92157C389}" presName="text3" presStyleLbl="fgAcc3" presStyleIdx="2" presStyleCnt="6">
        <dgm:presLayoutVars>
          <dgm:chPref val="3"/>
        </dgm:presLayoutVars>
      </dgm:prSet>
      <dgm:spPr/>
    </dgm:pt>
    <dgm:pt modelId="{2F2972DA-71ED-F54F-9BA3-F3B5C7D385B7}" type="pres">
      <dgm:prSet presAssocID="{2D3278E5-DE12-FF41-97E7-DFF92157C389}" presName="hierChild4" presStyleCnt="0"/>
      <dgm:spPr/>
    </dgm:pt>
    <dgm:pt modelId="{5B1A84BE-5E42-594C-ADB2-EBF4FDD4534D}" type="pres">
      <dgm:prSet presAssocID="{8B3CD08A-5D07-E141-ACE5-E5F631BE2978}" presName="Name23" presStyleLbl="parChTrans1D4" presStyleIdx="2" presStyleCnt="9"/>
      <dgm:spPr/>
    </dgm:pt>
    <dgm:pt modelId="{B03F017A-753E-5240-9548-0BF10A22144A}" type="pres">
      <dgm:prSet presAssocID="{FB58CB18-7C9D-D840-A568-92D244D5E398}" presName="hierRoot4" presStyleCnt="0"/>
      <dgm:spPr/>
    </dgm:pt>
    <dgm:pt modelId="{D991520B-918C-3B41-9BAE-36483A7F2E4D}" type="pres">
      <dgm:prSet presAssocID="{FB58CB18-7C9D-D840-A568-92D244D5E398}" presName="composite4" presStyleCnt="0"/>
      <dgm:spPr/>
    </dgm:pt>
    <dgm:pt modelId="{F21CE662-0AEA-D14D-985D-1EC6412CF3DC}" type="pres">
      <dgm:prSet presAssocID="{FB58CB18-7C9D-D840-A568-92D244D5E398}" presName="background4" presStyleLbl="node4" presStyleIdx="2" presStyleCnt="9"/>
      <dgm:spPr>
        <a:prstGeom prst="flowChartTerminator">
          <a:avLst/>
        </a:prstGeom>
        <a:solidFill>
          <a:srgbClr val="212121"/>
        </a:solidFill>
      </dgm:spPr>
    </dgm:pt>
    <dgm:pt modelId="{DE66D4F6-19CE-0F46-84F8-121A97DAB859}" type="pres">
      <dgm:prSet presAssocID="{FB58CB18-7C9D-D840-A568-92D244D5E398}" presName="text4" presStyleLbl="fgAcc4" presStyleIdx="2" presStyleCnt="9">
        <dgm:presLayoutVars>
          <dgm:chPref val="3"/>
        </dgm:presLayoutVars>
      </dgm:prSet>
      <dgm:spPr>
        <a:prstGeom prst="flowChartTerminator">
          <a:avLst/>
        </a:prstGeom>
      </dgm:spPr>
    </dgm:pt>
    <dgm:pt modelId="{A26B9B92-2D2D-3D46-AC54-949F6C5B9A09}" type="pres">
      <dgm:prSet presAssocID="{FB58CB18-7C9D-D840-A568-92D244D5E398}" presName="hierChild5" presStyleCnt="0"/>
      <dgm:spPr/>
    </dgm:pt>
    <dgm:pt modelId="{E85E3780-7724-CF4B-940F-448A1FED058E}" type="pres">
      <dgm:prSet presAssocID="{9548951D-3B2B-D747-BA4A-0F2CED883CDB}" presName="Name17" presStyleLbl="parChTrans1D3" presStyleIdx="3" presStyleCnt="6"/>
      <dgm:spPr/>
    </dgm:pt>
    <dgm:pt modelId="{A52B35E5-F309-CE49-A2D0-9DD2FD8FA0F9}" type="pres">
      <dgm:prSet presAssocID="{14C92608-6303-BC40-A6F1-B378125F9F12}" presName="hierRoot3" presStyleCnt="0"/>
      <dgm:spPr/>
    </dgm:pt>
    <dgm:pt modelId="{14478C69-E8F7-5344-969C-583B1DB59DE2}" type="pres">
      <dgm:prSet presAssocID="{14C92608-6303-BC40-A6F1-B378125F9F12}" presName="composite3" presStyleCnt="0"/>
      <dgm:spPr/>
    </dgm:pt>
    <dgm:pt modelId="{92229BCC-6A2A-BB4E-A5DA-F8FD726E2E4A}" type="pres">
      <dgm:prSet presAssocID="{14C92608-6303-BC40-A6F1-B378125F9F12}" presName="background3" presStyleLbl="node3" presStyleIdx="3" presStyleCnt="6"/>
      <dgm:spPr>
        <a:solidFill>
          <a:srgbClr val="212121"/>
        </a:solidFill>
      </dgm:spPr>
    </dgm:pt>
    <dgm:pt modelId="{8D4A0008-3E37-1049-A7EA-CB5A999FAD10}" type="pres">
      <dgm:prSet presAssocID="{14C92608-6303-BC40-A6F1-B378125F9F12}" presName="text3" presStyleLbl="fgAcc3" presStyleIdx="3" presStyleCnt="6">
        <dgm:presLayoutVars>
          <dgm:chPref val="3"/>
        </dgm:presLayoutVars>
      </dgm:prSet>
      <dgm:spPr/>
    </dgm:pt>
    <dgm:pt modelId="{EF24A96B-96C0-F64A-BF2F-C5F73A034B7A}" type="pres">
      <dgm:prSet presAssocID="{14C92608-6303-BC40-A6F1-B378125F9F12}" presName="hierChild4" presStyleCnt="0"/>
      <dgm:spPr/>
    </dgm:pt>
    <dgm:pt modelId="{D55B242B-0EBE-9747-A8D5-91B0E977E80E}" type="pres">
      <dgm:prSet presAssocID="{B1F5261A-FA1B-F449-BF00-26065019D9FB}" presName="Name23" presStyleLbl="parChTrans1D4" presStyleIdx="3" presStyleCnt="9"/>
      <dgm:spPr/>
    </dgm:pt>
    <dgm:pt modelId="{8180FB04-58B5-5F42-9915-574F77C805F2}" type="pres">
      <dgm:prSet presAssocID="{48E57B34-4024-9F4E-9D76-7BDD489010A4}" presName="hierRoot4" presStyleCnt="0"/>
      <dgm:spPr/>
    </dgm:pt>
    <dgm:pt modelId="{D7B18087-CB7E-8C42-8223-FF2935E1ABB7}" type="pres">
      <dgm:prSet presAssocID="{48E57B34-4024-9F4E-9D76-7BDD489010A4}" presName="composite4" presStyleCnt="0"/>
      <dgm:spPr/>
    </dgm:pt>
    <dgm:pt modelId="{2AB6E0C7-C32F-CA43-B710-35C590A09FFC}" type="pres">
      <dgm:prSet presAssocID="{48E57B34-4024-9F4E-9D76-7BDD489010A4}" presName="background4" presStyleLbl="node4" presStyleIdx="3" presStyleCnt="9"/>
      <dgm:spPr>
        <a:prstGeom prst="flowChartTerminator">
          <a:avLst/>
        </a:prstGeom>
        <a:solidFill>
          <a:srgbClr val="212121"/>
        </a:solidFill>
      </dgm:spPr>
    </dgm:pt>
    <dgm:pt modelId="{6F652861-D7F4-8D41-AD09-00F3EF6A7862}" type="pres">
      <dgm:prSet presAssocID="{48E57B34-4024-9F4E-9D76-7BDD489010A4}" presName="text4" presStyleLbl="fgAcc4" presStyleIdx="3" presStyleCnt="9">
        <dgm:presLayoutVars>
          <dgm:chPref val="3"/>
        </dgm:presLayoutVars>
      </dgm:prSet>
      <dgm:spPr>
        <a:prstGeom prst="flowChartTerminator">
          <a:avLst/>
        </a:prstGeom>
      </dgm:spPr>
    </dgm:pt>
    <dgm:pt modelId="{9CE3E8BB-F612-8E41-921E-6A2C04B449E2}" type="pres">
      <dgm:prSet presAssocID="{48E57B34-4024-9F4E-9D76-7BDD489010A4}" presName="hierChild5" presStyleCnt="0"/>
      <dgm:spPr/>
    </dgm:pt>
    <dgm:pt modelId="{91F3CA09-AB0D-644D-A919-2DB2FDA6CE68}" type="pres">
      <dgm:prSet presAssocID="{8A229E2D-52F6-BB49-8304-BBBB61A16EE0}" presName="Name17" presStyleLbl="parChTrans1D3" presStyleIdx="4" presStyleCnt="6"/>
      <dgm:spPr/>
    </dgm:pt>
    <dgm:pt modelId="{EDAFC0C1-9C32-7E4F-AB2D-E2C80C5B0DC8}" type="pres">
      <dgm:prSet presAssocID="{F958F6D1-BE7C-9041-9841-0E848F829963}" presName="hierRoot3" presStyleCnt="0"/>
      <dgm:spPr/>
    </dgm:pt>
    <dgm:pt modelId="{7467F010-7ED7-2D43-892D-60CEEF1667C1}" type="pres">
      <dgm:prSet presAssocID="{F958F6D1-BE7C-9041-9841-0E848F829963}" presName="composite3" presStyleCnt="0"/>
      <dgm:spPr/>
    </dgm:pt>
    <dgm:pt modelId="{302BDB6F-6686-E445-AA83-56139C869FC3}" type="pres">
      <dgm:prSet presAssocID="{F958F6D1-BE7C-9041-9841-0E848F829963}" presName="background3" presStyleLbl="node3" presStyleIdx="4" presStyleCnt="6"/>
      <dgm:spPr>
        <a:solidFill>
          <a:srgbClr val="212121"/>
        </a:solidFill>
      </dgm:spPr>
    </dgm:pt>
    <dgm:pt modelId="{468ED1D2-579D-194D-BDBC-8F59CB8BB60B}" type="pres">
      <dgm:prSet presAssocID="{F958F6D1-BE7C-9041-9841-0E848F829963}" presName="text3" presStyleLbl="fgAcc3" presStyleIdx="4" presStyleCnt="6">
        <dgm:presLayoutVars>
          <dgm:chPref val="3"/>
        </dgm:presLayoutVars>
      </dgm:prSet>
      <dgm:spPr/>
    </dgm:pt>
    <dgm:pt modelId="{E9C86C9D-CE3A-4B4F-B092-7936C9F127EB}" type="pres">
      <dgm:prSet presAssocID="{F958F6D1-BE7C-9041-9841-0E848F829963}" presName="hierChild4" presStyleCnt="0"/>
      <dgm:spPr/>
    </dgm:pt>
    <dgm:pt modelId="{933EDE32-45E4-0F48-A73D-3F23904DE22D}" type="pres">
      <dgm:prSet presAssocID="{79711351-F27E-CF40-BDD5-117CF7D1ACE9}" presName="Name23" presStyleLbl="parChTrans1D4" presStyleIdx="4" presStyleCnt="9"/>
      <dgm:spPr/>
    </dgm:pt>
    <dgm:pt modelId="{2E74F273-7A18-5E41-B3A5-96B9AB30D549}" type="pres">
      <dgm:prSet presAssocID="{117D963C-A035-324A-9548-6777D146DFE4}" presName="hierRoot4" presStyleCnt="0"/>
      <dgm:spPr/>
    </dgm:pt>
    <dgm:pt modelId="{8EF22400-24EB-5B40-B9F8-AF3EB0667665}" type="pres">
      <dgm:prSet presAssocID="{117D963C-A035-324A-9548-6777D146DFE4}" presName="composite4" presStyleCnt="0"/>
      <dgm:spPr/>
    </dgm:pt>
    <dgm:pt modelId="{3C78B729-D690-3344-B572-B3097279CC84}" type="pres">
      <dgm:prSet presAssocID="{117D963C-A035-324A-9548-6777D146DFE4}" presName="background4" presStyleLbl="node4" presStyleIdx="4" presStyleCnt="9"/>
      <dgm:spPr>
        <a:solidFill>
          <a:srgbClr val="212121"/>
        </a:solidFill>
      </dgm:spPr>
    </dgm:pt>
    <dgm:pt modelId="{A6AC4B35-9D64-4D4B-94E2-BC17D2E1F5F8}" type="pres">
      <dgm:prSet presAssocID="{117D963C-A035-324A-9548-6777D146DFE4}" presName="text4" presStyleLbl="fgAcc4" presStyleIdx="4" presStyleCnt="9">
        <dgm:presLayoutVars>
          <dgm:chPref val="3"/>
        </dgm:presLayoutVars>
      </dgm:prSet>
      <dgm:spPr/>
    </dgm:pt>
    <dgm:pt modelId="{90E08818-003C-2D4C-B7F3-E70AFD7B55BB}" type="pres">
      <dgm:prSet presAssocID="{117D963C-A035-324A-9548-6777D146DFE4}" presName="hierChild5" presStyleCnt="0"/>
      <dgm:spPr/>
    </dgm:pt>
    <dgm:pt modelId="{D756C5C8-91B9-8A4C-8100-D764C0C90539}" type="pres">
      <dgm:prSet presAssocID="{A9121DE7-B2BC-7E4E-A09D-B10A3C04566C}" presName="Name23" presStyleLbl="parChTrans1D4" presStyleIdx="5" presStyleCnt="9"/>
      <dgm:spPr/>
    </dgm:pt>
    <dgm:pt modelId="{8B4D0A93-0342-AE44-AE5A-A27F874850B7}" type="pres">
      <dgm:prSet presAssocID="{1D303D9F-CD56-5444-A35C-2A8A2C9A1BEB}" presName="hierRoot4" presStyleCnt="0"/>
      <dgm:spPr/>
    </dgm:pt>
    <dgm:pt modelId="{F151112B-EA52-B94E-9808-90A247F0DE06}" type="pres">
      <dgm:prSet presAssocID="{1D303D9F-CD56-5444-A35C-2A8A2C9A1BEB}" presName="composite4" presStyleCnt="0"/>
      <dgm:spPr/>
    </dgm:pt>
    <dgm:pt modelId="{1239D720-6C6B-AF4F-BDF4-E964B1830F7A}" type="pres">
      <dgm:prSet presAssocID="{1D303D9F-CD56-5444-A35C-2A8A2C9A1BEB}" presName="background4" presStyleLbl="node4" presStyleIdx="5" presStyleCnt="9"/>
      <dgm:spPr>
        <a:prstGeom prst="flowChartTerminator">
          <a:avLst/>
        </a:prstGeom>
        <a:solidFill>
          <a:srgbClr val="212121"/>
        </a:solidFill>
      </dgm:spPr>
    </dgm:pt>
    <dgm:pt modelId="{796340CA-8D10-9D4D-A246-03754A9E8E04}" type="pres">
      <dgm:prSet presAssocID="{1D303D9F-CD56-5444-A35C-2A8A2C9A1BEB}" presName="text4" presStyleLbl="fgAcc4" presStyleIdx="5" presStyleCnt="9">
        <dgm:presLayoutVars>
          <dgm:chPref val="3"/>
        </dgm:presLayoutVars>
      </dgm:prSet>
      <dgm:spPr>
        <a:prstGeom prst="flowChartTerminator">
          <a:avLst/>
        </a:prstGeom>
      </dgm:spPr>
    </dgm:pt>
    <dgm:pt modelId="{BCF07F40-8C66-F745-93AF-394E860D23F3}" type="pres">
      <dgm:prSet presAssocID="{1D303D9F-CD56-5444-A35C-2A8A2C9A1BEB}" presName="hierChild5" presStyleCnt="0"/>
      <dgm:spPr/>
    </dgm:pt>
    <dgm:pt modelId="{7CA8A683-C932-4046-9597-D84AF354FF40}" type="pres">
      <dgm:prSet presAssocID="{18F16DC0-461E-B14B-AB3B-C6F71D937E0E}" presName="Name23" presStyleLbl="parChTrans1D4" presStyleIdx="6" presStyleCnt="9"/>
      <dgm:spPr/>
    </dgm:pt>
    <dgm:pt modelId="{6A935CC5-D8B9-AF40-8502-A655F9CDD05B}" type="pres">
      <dgm:prSet presAssocID="{85B63E07-600B-0742-B34B-F74918F8359D}" presName="hierRoot4" presStyleCnt="0"/>
      <dgm:spPr/>
    </dgm:pt>
    <dgm:pt modelId="{4544CB7B-26E4-554A-9743-A1465D1738BF}" type="pres">
      <dgm:prSet presAssocID="{85B63E07-600B-0742-B34B-F74918F8359D}" presName="composite4" presStyleCnt="0"/>
      <dgm:spPr/>
    </dgm:pt>
    <dgm:pt modelId="{7E36F165-DF6B-6D47-B9BB-D5A89160D1A0}" type="pres">
      <dgm:prSet presAssocID="{85B63E07-600B-0742-B34B-F74918F8359D}" presName="background4" presStyleLbl="node4" presStyleIdx="6" presStyleCnt="9"/>
      <dgm:spPr>
        <a:solidFill>
          <a:srgbClr val="212121"/>
        </a:solidFill>
      </dgm:spPr>
    </dgm:pt>
    <dgm:pt modelId="{CC464224-DAD8-FA42-B396-49551789868E}" type="pres">
      <dgm:prSet presAssocID="{85B63E07-600B-0742-B34B-F74918F8359D}" presName="text4" presStyleLbl="fgAcc4" presStyleIdx="6" presStyleCnt="9">
        <dgm:presLayoutVars>
          <dgm:chPref val="3"/>
        </dgm:presLayoutVars>
      </dgm:prSet>
      <dgm:spPr/>
    </dgm:pt>
    <dgm:pt modelId="{458B87F3-F151-A746-87D0-1547F39961EB}" type="pres">
      <dgm:prSet presAssocID="{85B63E07-600B-0742-B34B-F74918F8359D}" presName="hierChild5" presStyleCnt="0"/>
      <dgm:spPr/>
    </dgm:pt>
    <dgm:pt modelId="{A5CEB7E0-152D-8747-843A-987406FCAA47}" type="pres">
      <dgm:prSet presAssocID="{CF975BC7-862C-4F4A-8E35-58C0C916E797}" presName="Name23" presStyleLbl="parChTrans1D4" presStyleIdx="7" presStyleCnt="9"/>
      <dgm:spPr/>
    </dgm:pt>
    <dgm:pt modelId="{223CD492-728B-614C-A0BB-28F435994AFA}" type="pres">
      <dgm:prSet presAssocID="{5FE7B8DD-5D86-044C-AF31-0931A5B4E264}" presName="hierRoot4" presStyleCnt="0"/>
      <dgm:spPr/>
    </dgm:pt>
    <dgm:pt modelId="{97224CE1-8B89-6B46-AD1E-AAF8CF5E6314}" type="pres">
      <dgm:prSet presAssocID="{5FE7B8DD-5D86-044C-AF31-0931A5B4E264}" presName="composite4" presStyleCnt="0"/>
      <dgm:spPr/>
    </dgm:pt>
    <dgm:pt modelId="{B52BEFA8-494C-8F40-ACC3-0FCB5DC155DB}" type="pres">
      <dgm:prSet presAssocID="{5FE7B8DD-5D86-044C-AF31-0931A5B4E264}" presName="background4" presStyleLbl="node4" presStyleIdx="7" presStyleCnt="9"/>
      <dgm:spPr>
        <a:prstGeom prst="flowChartTerminator">
          <a:avLst/>
        </a:prstGeom>
        <a:solidFill>
          <a:srgbClr val="212121"/>
        </a:solidFill>
      </dgm:spPr>
    </dgm:pt>
    <dgm:pt modelId="{7287C31D-2643-1A4B-9C69-29471439FCF9}" type="pres">
      <dgm:prSet presAssocID="{5FE7B8DD-5D86-044C-AF31-0931A5B4E264}" presName="text4" presStyleLbl="fgAcc4" presStyleIdx="7" presStyleCnt="9">
        <dgm:presLayoutVars>
          <dgm:chPref val="3"/>
        </dgm:presLayoutVars>
      </dgm:prSet>
      <dgm:spPr>
        <a:prstGeom prst="flowChartTerminator">
          <a:avLst/>
        </a:prstGeom>
      </dgm:spPr>
    </dgm:pt>
    <dgm:pt modelId="{94FDAE1D-8DCF-9542-9F6C-EC84B8D25B1D}" type="pres">
      <dgm:prSet presAssocID="{5FE7B8DD-5D86-044C-AF31-0931A5B4E264}" presName="hierChild5" presStyleCnt="0"/>
      <dgm:spPr/>
    </dgm:pt>
    <dgm:pt modelId="{55B7A673-15A7-AB41-A21E-64D2D79FCD71}" type="pres">
      <dgm:prSet presAssocID="{ED5FA07D-C7B2-844D-B302-C88C6E75B65B}" presName="Name17" presStyleLbl="parChTrans1D3" presStyleIdx="5" presStyleCnt="6"/>
      <dgm:spPr/>
    </dgm:pt>
    <dgm:pt modelId="{ED7162FC-567C-CA4D-A014-D2F87F327A8C}" type="pres">
      <dgm:prSet presAssocID="{49884A5E-9558-F748-AB0A-783CEC5F0A6D}" presName="hierRoot3" presStyleCnt="0"/>
      <dgm:spPr/>
    </dgm:pt>
    <dgm:pt modelId="{B8912C07-3768-A547-8450-E5F4DA44A95C}" type="pres">
      <dgm:prSet presAssocID="{49884A5E-9558-F748-AB0A-783CEC5F0A6D}" presName="composite3" presStyleCnt="0"/>
      <dgm:spPr/>
    </dgm:pt>
    <dgm:pt modelId="{49AE0DBF-B6E2-9148-9225-2EC0D262753D}" type="pres">
      <dgm:prSet presAssocID="{49884A5E-9558-F748-AB0A-783CEC5F0A6D}" presName="background3" presStyleLbl="node3" presStyleIdx="5" presStyleCnt="6"/>
      <dgm:spPr>
        <a:solidFill>
          <a:srgbClr val="212121"/>
        </a:solidFill>
      </dgm:spPr>
    </dgm:pt>
    <dgm:pt modelId="{209AF853-64BE-DA4B-8C14-EECC7D9C345E}" type="pres">
      <dgm:prSet presAssocID="{49884A5E-9558-F748-AB0A-783CEC5F0A6D}" presName="text3" presStyleLbl="fgAcc3" presStyleIdx="5" presStyleCnt="6">
        <dgm:presLayoutVars>
          <dgm:chPref val="3"/>
        </dgm:presLayoutVars>
      </dgm:prSet>
      <dgm:spPr/>
    </dgm:pt>
    <dgm:pt modelId="{FFCEECCB-F558-BD47-9B41-C045071E5624}" type="pres">
      <dgm:prSet presAssocID="{49884A5E-9558-F748-AB0A-783CEC5F0A6D}" presName="hierChild4" presStyleCnt="0"/>
      <dgm:spPr/>
    </dgm:pt>
    <dgm:pt modelId="{10577F89-5CFC-8543-9E3D-CEA6B72F839D}" type="pres">
      <dgm:prSet presAssocID="{7FC5773E-12D0-5348-BC4D-042D69D58B8F}" presName="Name23" presStyleLbl="parChTrans1D4" presStyleIdx="8" presStyleCnt="9"/>
      <dgm:spPr/>
    </dgm:pt>
    <dgm:pt modelId="{1DCA328E-CD24-8445-ACD0-B77D2104CB8D}" type="pres">
      <dgm:prSet presAssocID="{D2B87803-CD22-124C-B9D8-5F8991C69F75}" presName="hierRoot4" presStyleCnt="0"/>
      <dgm:spPr/>
    </dgm:pt>
    <dgm:pt modelId="{28AE66B2-E31D-314E-AAE8-3D6C75861729}" type="pres">
      <dgm:prSet presAssocID="{D2B87803-CD22-124C-B9D8-5F8991C69F75}" presName="composite4" presStyleCnt="0"/>
      <dgm:spPr/>
    </dgm:pt>
    <dgm:pt modelId="{787BFFCC-B61E-2B48-840C-6F1343E418DE}" type="pres">
      <dgm:prSet presAssocID="{D2B87803-CD22-124C-B9D8-5F8991C69F75}" presName="background4" presStyleLbl="node4" presStyleIdx="8" presStyleCnt="9"/>
      <dgm:spPr>
        <a:prstGeom prst="flowChartTerminator">
          <a:avLst/>
        </a:prstGeom>
        <a:solidFill>
          <a:srgbClr val="212121"/>
        </a:solidFill>
      </dgm:spPr>
    </dgm:pt>
    <dgm:pt modelId="{1A0C3B8B-F6A6-8E40-ADC2-C30B1FB52700}" type="pres">
      <dgm:prSet presAssocID="{D2B87803-CD22-124C-B9D8-5F8991C69F75}" presName="text4" presStyleLbl="fgAcc4" presStyleIdx="8" presStyleCnt="9">
        <dgm:presLayoutVars>
          <dgm:chPref val="3"/>
        </dgm:presLayoutVars>
      </dgm:prSet>
      <dgm:spPr>
        <a:prstGeom prst="flowChartTerminator">
          <a:avLst/>
        </a:prstGeom>
      </dgm:spPr>
    </dgm:pt>
    <dgm:pt modelId="{9D602957-3C50-3948-B2C2-F3993FC374F8}" type="pres">
      <dgm:prSet presAssocID="{D2B87803-CD22-124C-B9D8-5F8991C69F75}" presName="hierChild5" presStyleCnt="0"/>
      <dgm:spPr/>
    </dgm:pt>
  </dgm:ptLst>
  <dgm:cxnLst>
    <dgm:cxn modelId="{6ECC0C00-6348-5849-974C-CD11ECA13B23}" type="presOf" srcId="{5FE7B8DD-5D86-044C-AF31-0931A5B4E264}" destId="{7287C31D-2643-1A4B-9C69-29471439FCF9}" srcOrd="0" destOrd="0" presId="urn:microsoft.com/office/officeart/2005/8/layout/hierarchy1"/>
    <dgm:cxn modelId="{2B7EDD01-A24B-E946-88A8-B873FB640F41}" srcId="{2D3278E5-DE12-FF41-97E7-DFF92157C389}" destId="{FB58CB18-7C9D-D840-A568-92D244D5E398}" srcOrd="0" destOrd="0" parTransId="{8B3CD08A-5D07-E141-ACE5-E5F631BE2978}" sibTransId="{918D66E8-18B9-9F4E-9BC3-C7BF0AF53004}"/>
    <dgm:cxn modelId="{8D854802-B534-A648-A91A-E9A2F93207DF}" srcId="{F958F6D1-BE7C-9041-9841-0E848F829963}" destId="{117D963C-A035-324A-9548-6777D146DFE4}" srcOrd="0" destOrd="0" parTransId="{79711351-F27E-CF40-BDD5-117CF7D1ACE9}" sibTransId="{DCD20199-F16C-1F48-B413-1A8230AD0966}"/>
    <dgm:cxn modelId="{3A8EA902-E70F-3A45-AA87-CACD3CDF1006}" type="presOf" srcId="{953B7942-4872-F04D-AAEE-960DB63DB259}" destId="{BE32AA7D-954B-DB46-9461-4F7D2E1AC829}" srcOrd="0" destOrd="0" presId="urn:microsoft.com/office/officeart/2005/8/layout/hierarchy1"/>
    <dgm:cxn modelId="{AFEBCB07-7D4E-0B41-B628-2B94DA67FB18}" srcId="{F958F6D1-BE7C-9041-9841-0E848F829963}" destId="{85B63E07-600B-0742-B34B-F74918F8359D}" srcOrd="1" destOrd="0" parTransId="{18F16DC0-461E-B14B-AB3B-C6F71D937E0E}" sibTransId="{21A79EBC-EA6F-174C-9C85-4580B1932DA7}"/>
    <dgm:cxn modelId="{3FB4610C-CD90-924D-857B-4F8ECEA5A5FD}" srcId="{85B63E07-600B-0742-B34B-F74918F8359D}" destId="{5FE7B8DD-5D86-044C-AF31-0931A5B4E264}" srcOrd="0" destOrd="0" parTransId="{CF975BC7-862C-4F4A-8E35-58C0C916E797}" sibTransId="{295FFB59-52FE-1346-B4E6-C7DF4CDF8CCD}"/>
    <dgm:cxn modelId="{7A19120D-AE88-4040-B23D-8DCCAEC4E3E3}" srcId="{71326E2B-ADE6-E547-8170-00EBB7B7983A}" destId="{DF8C26AF-39B2-2149-A83A-DD18DA98E423}" srcOrd="0" destOrd="0" parTransId="{8375EE60-C354-D342-951B-630F742CF82C}" sibTransId="{3274A9BA-6BCE-F640-8387-C35A81AF6526}"/>
    <dgm:cxn modelId="{B02F4910-39F1-704F-A1EB-97E18262F21A}" type="presOf" srcId="{117D963C-A035-324A-9548-6777D146DFE4}" destId="{A6AC4B35-9D64-4D4B-94E2-BC17D2E1F5F8}" srcOrd="0" destOrd="0" presId="urn:microsoft.com/office/officeart/2005/8/layout/hierarchy1"/>
    <dgm:cxn modelId="{8C49D912-5C6C-1B4D-8907-22E4B0C33EB0}" srcId="{51DD6AB0-7B91-0344-96E9-0A3A68271F64}" destId="{B900D667-323A-8544-A25F-75D626F0E1A1}" srcOrd="0" destOrd="0" parTransId="{9BB377E6-09CD-E549-8F64-C6BA133E390E}" sibTransId="{0F468590-9C4F-E24E-9410-911D6309DB06}"/>
    <dgm:cxn modelId="{ACEC2C17-2DCB-2F4E-B9E3-8630FA50BB6C}" type="presOf" srcId="{9548951D-3B2B-D747-BA4A-0F2CED883CDB}" destId="{E85E3780-7724-CF4B-940F-448A1FED058E}" srcOrd="0" destOrd="0" presId="urn:microsoft.com/office/officeart/2005/8/layout/hierarchy1"/>
    <dgm:cxn modelId="{74FE001E-C124-2141-9BF0-5E49A7CC1D81}" type="presOf" srcId="{ED5FA07D-C7B2-844D-B302-C88C6E75B65B}" destId="{55B7A673-15A7-AB41-A21E-64D2D79FCD71}" srcOrd="0" destOrd="0" presId="urn:microsoft.com/office/officeart/2005/8/layout/hierarchy1"/>
    <dgm:cxn modelId="{A2A39B1E-FA4F-F747-AB02-A408DA77C4E2}" srcId="{71326E2B-ADE6-E547-8170-00EBB7B7983A}" destId="{49884A5E-9558-F748-AB0A-783CEC5F0A6D}" srcOrd="4" destOrd="0" parTransId="{ED5FA07D-C7B2-844D-B302-C88C6E75B65B}" sibTransId="{0C89D47D-6143-C744-94A7-D0C3609757A9}"/>
    <dgm:cxn modelId="{3E6F0C20-C430-C94E-92C3-36251333690A}" type="presOf" srcId="{5FF71284-1A6F-CB48-9326-E35BCFC8CC7F}" destId="{7DDC8A99-4B74-F842-86BF-7A7E9A002773}" srcOrd="0" destOrd="0" presId="urn:microsoft.com/office/officeart/2005/8/layout/hierarchy1"/>
    <dgm:cxn modelId="{AF0D2120-D66A-904B-83D6-FC1BE57FED5D}" type="presOf" srcId="{85B63E07-600B-0742-B34B-F74918F8359D}" destId="{CC464224-DAD8-FA42-B396-49551789868E}" srcOrd="0" destOrd="0" presId="urn:microsoft.com/office/officeart/2005/8/layout/hierarchy1"/>
    <dgm:cxn modelId="{9F4B282F-895A-544D-8B12-6B89FBB855EC}" type="presOf" srcId="{8375EE60-C354-D342-951B-630F742CF82C}" destId="{CB1CB5AC-C6AE-A344-B073-B12392631BEB}" srcOrd="0" destOrd="0" presId="urn:microsoft.com/office/officeart/2005/8/layout/hierarchy1"/>
    <dgm:cxn modelId="{6BCEE531-7ECF-3D48-AC65-AF096F7416D7}" srcId="{B900D667-323A-8544-A25F-75D626F0E1A1}" destId="{E25F24BE-3FB0-7240-86B2-47A6072A1A91}" srcOrd="0" destOrd="0" parTransId="{5FF71284-1A6F-CB48-9326-E35BCFC8CC7F}" sibTransId="{071BE1F4-E3C6-A749-8686-BC1512D00269}"/>
    <dgm:cxn modelId="{2340A233-D13B-6A47-AF94-BD569B5E8A64}" type="presOf" srcId="{51DD6AB0-7B91-0344-96E9-0A3A68271F64}" destId="{E770B8D2-8F28-6443-808C-C6DA679B9E2F}" srcOrd="0" destOrd="0" presId="urn:microsoft.com/office/officeart/2005/8/layout/hierarchy1"/>
    <dgm:cxn modelId="{E9EE6236-7009-F74D-A195-D21DF773F77A}" type="presOf" srcId="{6DF597BD-E8E7-7247-93EE-AA07D38CB361}" destId="{061E12C8-4F67-2D46-8484-DEBF4D791B7A}" srcOrd="0" destOrd="0" presId="urn:microsoft.com/office/officeart/2005/8/layout/hierarchy1"/>
    <dgm:cxn modelId="{BDFA1843-7843-FF48-8BF3-AA99C9EF1CFE}" srcId="{E25F24BE-3FB0-7240-86B2-47A6072A1A91}" destId="{F0BC1979-6A09-884D-847D-20B6B672221C}" srcOrd="0" destOrd="0" parTransId="{C2756B24-86C3-9843-93D2-DFEBE9B005E3}" sibTransId="{08B94068-48A9-994E-8C9A-516B38C75926}"/>
    <dgm:cxn modelId="{E3987F45-98F2-0A40-B95D-355E80BE0527}" srcId="{14C92608-6303-BC40-A6F1-B378125F9F12}" destId="{48E57B34-4024-9F4E-9D76-7BDD489010A4}" srcOrd="0" destOrd="0" parTransId="{B1F5261A-FA1B-F449-BF00-26065019D9FB}" sibTransId="{313CDC24-F22D-DD46-ACC7-A75BBCBABD18}"/>
    <dgm:cxn modelId="{3FCE4151-4F96-1445-90FD-1286E4E1FBCA}" srcId="{117D963C-A035-324A-9548-6777D146DFE4}" destId="{1D303D9F-CD56-5444-A35C-2A8A2C9A1BEB}" srcOrd="0" destOrd="0" parTransId="{A9121DE7-B2BC-7E4E-A09D-B10A3C04566C}" sibTransId="{0B462096-1368-D947-A7A8-D8A24AD6FEA5}"/>
    <dgm:cxn modelId="{98FA9D56-DC6C-1B4C-A123-C8242353D1BC}" type="presOf" srcId="{14C92608-6303-BC40-A6F1-B378125F9F12}" destId="{8D4A0008-3E37-1049-A7EA-CB5A999FAD10}" srcOrd="0" destOrd="0" presId="urn:microsoft.com/office/officeart/2005/8/layout/hierarchy1"/>
    <dgm:cxn modelId="{DD9D8157-48CA-1942-98DC-324D0D0D209A}" type="presOf" srcId="{B900D667-323A-8544-A25F-75D626F0E1A1}" destId="{93E2A4D0-B8CA-4543-89EB-04F016004B69}" srcOrd="0" destOrd="0" presId="urn:microsoft.com/office/officeart/2005/8/layout/hierarchy1"/>
    <dgm:cxn modelId="{0BC2BF57-6DDA-D744-877D-76CE21EA9FE7}" type="presOf" srcId="{D2B87803-CD22-124C-B9D8-5F8991C69F75}" destId="{1A0C3B8B-F6A6-8E40-ADC2-C30B1FB52700}" srcOrd="0" destOrd="0" presId="urn:microsoft.com/office/officeart/2005/8/layout/hierarchy1"/>
    <dgm:cxn modelId="{BBF1025A-7C74-2F43-9B32-C90949D1A01A}" type="presOf" srcId="{A9121DE7-B2BC-7E4E-A09D-B10A3C04566C}" destId="{D756C5C8-91B9-8A4C-8100-D764C0C90539}" srcOrd="0" destOrd="0" presId="urn:microsoft.com/office/officeart/2005/8/layout/hierarchy1"/>
    <dgm:cxn modelId="{5CACEE65-8518-DC43-AF1C-6C32DFECDF5E}" srcId="{71326E2B-ADE6-E547-8170-00EBB7B7983A}" destId="{2D3278E5-DE12-FF41-97E7-DFF92157C389}" srcOrd="1" destOrd="0" parTransId="{D3C678E0-BC20-CC4A-B74C-D986673E68BB}" sibTransId="{BE00C591-C039-084C-9612-E0854A5F7C6D}"/>
    <dgm:cxn modelId="{1ECDDA67-5A45-5D4B-9E69-6A31DD7E7C6C}" type="presOf" srcId="{F958F6D1-BE7C-9041-9841-0E848F829963}" destId="{468ED1D2-579D-194D-BDBC-8F59CB8BB60B}" srcOrd="0" destOrd="0" presId="urn:microsoft.com/office/officeart/2005/8/layout/hierarchy1"/>
    <dgm:cxn modelId="{2AC8E86A-CEFD-9B4B-812B-FAF459A08277}" type="presOf" srcId="{71326E2B-ADE6-E547-8170-00EBB7B7983A}" destId="{B3944788-8202-5348-80B8-D44F14E912AE}" srcOrd="0" destOrd="0" presId="urn:microsoft.com/office/officeart/2005/8/layout/hierarchy1"/>
    <dgm:cxn modelId="{0BEC437D-1333-A34F-8836-800678D163FF}" type="presOf" srcId="{49884A5E-9558-F748-AB0A-783CEC5F0A6D}" destId="{209AF853-64BE-DA4B-8C14-EECC7D9C345E}" srcOrd="0" destOrd="0" presId="urn:microsoft.com/office/officeart/2005/8/layout/hierarchy1"/>
    <dgm:cxn modelId="{37A61881-0D68-8546-8142-57B3FD67FFBE}" type="presOf" srcId="{1D303D9F-CD56-5444-A35C-2A8A2C9A1BEB}" destId="{796340CA-8D10-9D4D-A246-03754A9E8E04}" srcOrd="0" destOrd="0" presId="urn:microsoft.com/office/officeart/2005/8/layout/hierarchy1"/>
    <dgm:cxn modelId="{C9646681-DA46-8A4D-8228-95D6FE85B45B}" type="presOf" srcId="{2D3278E5-DE12-FF41-97E7-DFF92157C389}" destId="{11DF30E9-7DFE-E44D-87F8-461EDEC86482}" srcOrd="0" destOrd="0" presId="urn:microsoft.com/office/officeart/2005/8/layout/hierarchy1"/>
    <dgm:cxn modelId="{34897482-7652-1D41-97A6-BFB46BF89F6C}" type="presOf" srcId="{F0BC1979-6A09-884D-847D-20B6B672221C}" destId="{77B2D9F0-6343-9845-A4D8-F4A5E1BC8C1B}" srcOrd="0" destOrd="0" presId="urn:microsoft.com/office/officeart/2005/8/layout/hierarchy1"/>
    <dgm:cxn modelId="{2E5AA487-75C1-4446-B88C-AFBDFF44D38E}" srcId="{49884A5E-9558-F748-AB0A-783CEC5F0A6D}" destId="{D2B87803-CD22-124C-B9D8-5F8991C69F75}" srcOrd="0" destOrd="0" parTransId="{7FC5773E-12D0-5348-BC4D-042D69D58B8F}" sibTransId="{2676B758-EF0F-9948-A7C7-B5181B90159D}"/>
    <dgm:cxn modelId="{23846A8B-59EE-2F4A-A5D8-4DAFCCC0343E}" type="presOf" srcId="{7FC5773E-12D0-5348-BC4D-042D69D58B8F}" destId="{10577F89-5CFC-8543-9E3D-CEA6B72F839D}" srcOrd="0" destOrd="0" presId="urn:microsoft.com/office/officeart/2005/8/layout/hierarchy1"/>
    <dgm:cxn modelId="{6AD5DD8B-B95E-CF48-92DF-219654F6629D}" type="presOf" srcId="{CF975BC7-862C-4F4A-8E35-58C0C916E797}" destId="{A5CEB7E0-152D-8747-843A-987406FCAA47}" srcOrd="0" destOrd="0" presId="urn:microsoft.com/office/officeart/2005/8/layout/hierarchy1"/>
    <dgm:cxn modelId="{92EDE591-3C0A-BA42-A9DB-B69AAE5CF507}" type="presOf" srcId="{DF8C26AF-39B2-2149-A83A-DD18DA98E423}" destId="{B3FDE8AC-C606-B340-8393-88B19DF514F2}" srcOrd="0" destOrd="0" presId="urn:microsoft.com/office/officeart/2005/8/layout/hierarchy1"/>
    <dgm:cxn modelId="{B1F84592-C142-A643-9980-FE0A2AE322FB}" srcId="{71326E2B-ADE6-E547-8170-00EBB7B7983A}" destId="{14C92608-6303-BC40-A6F1-B378125F9F12}" srcOrd="2" destOrd="0" parTransId="{9548951D-3B2B-D747-BA4A-0F2CED883CDB}" sibTransId="{18E66450-9A2A-9A4A-AB94-1F3E2EBDAE2A}"/>
    <dgm:cxn modelId="{E86A059E-70C0-7144-96D8-04B51E8C43CB}" type="presOf" srcId="{C2756B24-86C3-9843-93D2-DFEBE9B005E3}" destId="{96875AE6-24CC-5C43-8F4A-350242482E72}" srcOrd="0" destOrd="0" presId="urn:microsoft.com/office/officeart/2005/8/layout/hierarchy1"/>
    <dgm:cxn modelId="{429EA29F-D0CB-8849-80F2-F152B603FA06}" srcId="{CAC3A593-F323-6847-B6C4-9A9FEA30E824}" destId="{51DD6AB0-7B91-0344-96E9-0A3A68271F64}" srcOrd="0" destOrd="0" parTransId="{DB32302D-5F63-8F47-8BC6-7FFDD8A2717D}" sibTransId="{4112540B-09A7-AB45-9349-0850260EF388}"/>
    <dgm:cxn modelId="{D882C7A0-E7AA-6445-A8FA-4776CA001569}" type="presOf" srcId="{48E57B34-4024-9F4E-9D76-7BDD489010A4}" destId="{6F652861-D7F4-8D41-AD09-00F3EF6A7862}" srcOrd="0" destOrd="0" presId="urn:microsoft.com/office/officeart/2005/8/layout/hierarchy1"/>
    <dgm:cxn modelId="{50CD97AA-8FB9-144F-88E4-8762943303F4}" type="presOf" srcId="{18F16DC0-461E-B14B-AB3B-C6F71D937E0E}" destId="{7CA8A683-C932-4046-9597-D84AF354FF40}" srcOrd="0" destOrd="0" presId="urn:microsoft.com/office/officeart/2005/8/layout/hierarchy1"/>
    <dgm:cxn modelId="{D3F540B0-AAB2-C94B-A57F-4506CDD5363A}" type="presOf" srcId="{79711351-F27E-CF40-BDD5-117CF7D1ACE9}" destId="{933EDE32-45E4-0F48-A73D-3F23904DE22D}" srcOrd="0" destOrd="0" presId="urn:microsoft.com/office/officeart/2005/8/layout/hierarchy1"/>
    <dgm:cxn modelId="{805D09BA-4962-0D48-9775-333B67642B2A}" type="presOf" srcId="{E25F24BE-3FB0-7240-86B2-47A6072A1A91}" destId="{858D707C-5F64-3943-9DD8-62A6EBBF28A2}" srcOrd="0" destOrd="0" presId="urn:microsoft.com/office/officeart/2005/8/layout/hierarchy1"/>
    <dgm:cxn modelId="{5BD8D8BC-BDA4-1B4F-94E2-C62A4A51919C}" type="presOf" srcId="{FB58CB18-7C9D-D840-A568-92D244D5E398}" destId="{DE66D4F6-19CE-0F46-84F8-121A97DAB859}" srcOrd="0" destOrd="0" presId="urn:microsoft.com/office/officeart/2005/8/layout/hierarchy1"/>
    <dgm:cxn modelId="{9A7EB4BD-B6E2-7347-A9BD-062BACC6E49B}" type="presOf" srcId="{CAC3A593-F323-6847-B6C4-9A9FEA30E824}" destId="{1E032F16-CF14-6549-9260-D89ED5614ECE}" srcOrd="0" destOrd="0" presId="urn:microsoft.com/office/officeart/2005/8/layout/hierarchy1"/>
    <dgm:cxn modelId="{89A69DC0-E706-3244-BFE0-AEEFA3B244B3}" type="presOf" srcId="{8A229E2D-52F6-BB49-8304-BBBB61A16EE0}" destId="{91F3CA09-AB0D-644D-A919-2DB2FDA6CE68}" srcOrd="0" destOrd="0" presId="urn:microsoft.com/office/officeart/2005/8/layout/hierarchy1"/>
    <dgm:cxn modelId="{3F25A3D8-6CF1-FD4E-8D36-E9AB6B53A3A9}" type="presOf" srcId="{9BB377E6-09CD-E549-8F64-C6BA133E390E}" destId="{A2BA941D-D4F6-2D46-8059-470B19057E2C}" srcOrd="0" destOrd="0" presId="urn:microsoft.com/office/officeart/2005/8/layout/hierarchy1"/>
    <dgm:cxn modelId="{1BBA8BE0-45C5-504F-AC78-F6F9D9E85E9B}" type="presOf" srcId="{8B3CD08A-5D07-E141-ACE5-E5F631BE2978}" destId="{5B1A84BE-5E42-594C-ADB2-EBF4FDD4534D}" srcOrd="0" destOrd="0" presId="urn:microsoft.com/office/officeart/2005/8/layout/hierarchy1"/>
    <dgm:cxn modelId="{F7F292E6-C1AA-DF4C-AD1C-6A5821D49A88}" type="presOf" srcId="{B1F5261A-FA1B-F449-BF00-26065019D9FB}" destId="{D55B242B-0EBE-9747-A8D5-91B0E977E80E}" srcOrd="0" destOrd="0" presId="urn:microsoft.com/office/officeart/2005/8/layout/hierarchy1"/>
    <dgm:cxn modelId="{9DE1E2E7-8922-1B46-9253-2A32EF957833}" srcId="{51DD6AB0-7B91-0344-96E9-0A3A68271F64}" destId="{71326E2B-ADE6-E547-8170-00EBB7B7983A}" srcOrd="1" destOrd="0" parTransId="{EB9E052C-0B44-0145-9D33-4CDAAF279A52}" sibTransId="{9C4C4572-1D2A-1846-92D8-C295617F07D0}"/>
    <dgm:cxn modelId="{E69B3EE8-E3BE-8A45-A66A-6E5464555585}" srcId="{71326E2B-ADE6-E547-8170-00EBB7B7983A}" destId="{F958F6D1-BE7C-9041-9841-0E848F829963}" srcOrd="3" destOrd="0" parTransId="{8A229E2D-52F6-BB49-8304-BBBB61A16EE0}" sibTransId="{6B39D6A6-B6CC-474D-B6B5-AF2AF1D8F97C}"/>
    <dgm:cxn modelId="{7DF776F0-ACF5-C143-A5B6-A6F61D6E44D8}" srcId="{DF8C26AF-39B2-2149-A83A-DD18DA98E423}" destId="{6DF597BD-E8E7-7247-93EE-AA07D38CB361}" srcOrd="0" destOrd="0" parTransId="{953B7942-4872-F04D-AAEE-960DB63DB259}" sibTransId="{1E4BF634-298D-2D43-95B4-70CEB43812C1}"/>
    <dgm:cxn modelId="{2AE637F7-D0CA-D841-8252-058C978C4692}" type="presOf" srcId="{D3C678E0-BC20-CC4A-B74C-D986673E68BB}" destId="{83A41A03-1215-1A46-98D8-599654FACE3A}" srcOrd="0" destOrd="0" presId="urn:microsoft.com/office/officeart/2005/8/layout/hierarchy1"/>
    <dgm:cxn modelId="{F2DCFFFC-3468-F24F-AA77-97FE82072C22}" type="presOf" srcId="{EB9E052C-0B44-0145-9D33-4CDAAF279A52}" destId="{A4A02CBF-3728-FE47-9485-2F68B80958FC}" srcOrd="0" destOrd="0" presId="urn:microsoft.com/office/officeart/2005/8/layout/hierarchy1"/>
    <dgm:cxn modelId="{FDF8F382-054D-E84A-9755-B296814E7CDD}" type="presParOf" srcId="{1E032F16-CF14-6549-9260-D89ED5614ECE}" destId="{F83692CB-A378-C848-89ED-90824A5DFDC2}" srcOrd="0" destOrd="0" presId="urn:microsoft.com/office/officeart/2005/8/layout/hierarchy1"/>
    <dgm:cxn modelId="{4EAD9A0E-17DC-4949-8ED1-AFB8655D1682}" type="presParOf" srcId="{F83692CB-A378-C848-89ED-90824A5DFDC2}" destId="{86AA1170-6D7A-EC4F-A152-AD8DB931DF0F}" srcOrd="0" destOrd="0" presId="urn:microsoft.com/office/officeart/2005/8/layout/hierarchy1"/>
    <dgm:cxn modelId="{BEF25819-69A0-E14E-BCDB-F619F6271DE7}" type="presParOf" srcId="{86AA1170-6D7A-EC4F-A152-AD8DB931DF0F}" destId="{83E247BF-A151-0240-8F99-33384530D3A9}" srcOrd="0" destOrd="0" presId="urn:microsoft.com/office/officeart/2005/8/layout/hierarchy1"/>
    <dgm:cxn modelId="{B72258F9-2E83-C34A-9675-D21825A89F26}" type="presParOf" srcId="{86AA1170-6D7A-EC4F-A152-AD8DB931DF0F}" destId="{E770B8D2-8F28-6443-808C-C6DA679B9E2F}" srcOrd="1" destOrd="0" presId="urn:microsoft.com/office/officeart/2005/8/layout/hierarchy1"/>
    <dgm:cxn modelId="{6050D2C5-E9FC-0340-908B-C20165B22540}" type="presParOf" srcId="{F83692CB-A378-C848-89ED-90824A5DFDC2}" destId="{35915294-8814-7F49-81CD-D154CC15EA75}" srcOrd="1" destOrd="0" presId="urn:microsoft.com/office/officeart/2005/8/layout/hierarchy1"/>
    <dgm:cxn modelId="{04E44912-4FAF-8A44-8BB9-61C1F794F680}" type="presParOf" srcId="{35915294-8814-7F49-81CD-D154CC15EA75}" destId="{A2BA941D-D4F6-2D46-8059-470B19057E2C}" srcOrd="0" destOrd="0" presId="urn:microsoft.com/office/officeart/2005/8/layout/hierarchy1"/>
    <dgm:cxn modelId="{3893A610-8A10-FF49-AD8A-94B2EB84EA75}" type="presParOf" srcId="{35915294-8814-7F49-81CD-D154CC15EA75}" destId="{D1D9D3FF-54AE-8E4D-9A35-424597D47ECA}" srcOrd="1" destOrd="0" presId="urn:microsoft.com/office/officeart/2005/8/layout/hierarchy1"/>
    <dgm:cxn modelId="{D35F9505-F77F-7A4C-B207-2CAAD006276A}" type="presParOf" srcId="{D1D9D3FF-54AE-8E4D-9A35-424597D47ECA}" destId="{30556677-B2DC-5B4B-924C-3A9933D7531F}" srcOrd="0" destOrd="0" presId="urn:microsoft.com/office/officeart/2005/8/layout/hierarchy1"/>
    <dgm:cxn modelId="{011ABC46-FD35-784F-8A6E-AC6741F61E1F}" type="presParOf" srcId="{30556677-B2DC-5B4B-924C-3A9933D7531F}" destId="{4AE6D9D5-EA1A-3E47-AC71-90ED0F3F4556}" srcOrd="0" destOrd="0" presId="urn:microsoft.com/office/officeart/2005/8/layout/hierarchy1"/>
    <dgm:cxn modelId="{CC85F340-7977-7A46-91F7-A952F478FF98}" type="presParOf" srcId="{30556677-B2DC-5B4B-924C-3A9933D7531F}" destId="{93E2A4D0-B8CA-4543-89EB-04F016004B69}" srcOrd="1" destOrd="0" presId="urn:microsoft.com/office/officeart/2005/8/layout/hierarchy1"/>
    <dgm:cxn modelId="{AAA71752-91CC-7D45-AE85-058F1E267F08}" type="presParOf" srcId="{D1D9D3FF-54AE-8E4D-9A35-424597D47ECA}" destId="{17736CC7-1E23-214D-B558-D931FE7195A0}" srcOrd="1" destOrd="0" presId="urn:microsoft.com/office/officeart/2005/8/layout/hierarchy1"/>
    <dgm:cxn modelId="{F31B94DF-0EA3-0147-9B07-72D8BA026DF4}" type="presParOf" srcId="{17736CC7-1E23-214D-B558-D931FE7195A0}" destId="{7DDC8A99-4B74-F842-86BF-7A7E9A002773}" srcOrd="0" destOrd="0" presId="urn:microsoft.com/office/officeart/2005/8/layout/hierarchy1"/>
    <dgm:cxn modelId="{E2E51BBF-4338-D644-ACD8-14D51B2ECE5A}" type="presParOf" srcId="{17736CC7-1E23-214D-B558-D931FE7195A0}" destId="{BD30DCC7-5973-CA41-8B3C-5957E5522FBC}" srcOrd="1" destOrd="0" presId="urn:microsoft.com/office/officeart/2005/8/layout/hierarchy1"/>
    <dgm:cxn modelId="{ED8F7BFD-6ED4-304B-B297-786778BC38EB}" type="presParOf" srcId="{BD30DCC7-5973-CA41-8B3C-5957E5522FBC}" destId="{6A906927-0AE3-154C-95F5-3D32CA29ABE5}" srcOrd="0" destOrd="0" presId="urn:microsoft.com/office/officeart/2005/8/layout/hierarchy1"/>
    <dgm:cxn modelId="{4E678B65-3194-0E40-9CCB-5F2A5DE25E12}" type="presParOf" srcId="{6A906927-0AE3-154C-95F5-3D32CA29ABE5}" destId="{50CD7C92-58B1-D04E-938B-8DB9B138E0AF}" srcOrd="0" destOrd="0" presId="urn:microsoft.com/office/officeart/2005/8/layout/hierarchy1"/>
    <dgm:cxn modelId="{7FD24D2C-B9FC-4842-B39D-161237C9A9CE}" type="presParOf" srcId="{6A906927-0AE3-154C-95F5-3D32CA29ABE5}" destId="{858D707C-5F64-3943-9DD8-62A6EBBF28A2}" srcOrd="1" destOrd="0" presId="urn:microsoft.com/office/officeart/2005/8/layout/hierarchy1"/>
    <dgm:cxn modelId="{918C6310-54AF-AB48-8CAD-6CBD216C442C}" type="presParOf" srcId="{BD30DCC7-5973-CA41-8B3C-5957E5522FBC}" destId="{E973B468-B524-5F4F-9651-0FFDED8C02DA}" srcOrd="1" destOrd="0" presId="urn:microsoft.com/office/officeart/2005/8/layout/hierarchy1"/>
    <dgm:cxn modelId="{1975A028-1A43-FE4C-8C10-86778950E926}" type="presParOf" srcId="{E973B468-B524-5F4F-9651-0FFDED8C02DA}" destId="{96875AE6-24CC-5C43-8F4A-350242482E72}" srcOrd="0" destOrd="0" presId="urn:microsoft.com/office/officeart/2005/8/layout/hierarchy1"/>
    <dgm:cxn modelId="{CE36570F-2E32-0E44-84F2-A3198B59A7BF}" type="presParOf" srcId="{E973B468-B524-5F4F-9651-0FFDED8C02DA}" destId="{616FD6D8-5F99-9849-B96E-196384CC4E7E}" srcOrd="1" destOrd="0" presId="urn:microsoft.com/office/officeart/2005/8/layout/hierarchy1"/>
    <dgm:cxn modelId="{F0BCF906-5687-5941-AF2A-DAE5CA626696}" type="presParOf" srcId="{616FD6D8-5F99-9849-B96E-196384CC4E7E}" destId="{506ECF09-4916-7745-9DB8-89F94FCE44B0}" srcOrd="0" destOrd="0" presId="urn:microsoft.com/office/officeart/2005/8/layout/hierarchy1"/>
    <dgm:cxn modelId="{89543155-4AD0-FD46-9152-643D99C2980E}" type="presParOf" srcId="{506ECF09-4916-7745-9DB8-89F94FCE44B0}" destId="{13356D5A-9F7C-4545-BBED-786CDE531844}" srcOrd="0" destOrd="0" presId="urn:microsoft.com/office/officeart/2005/8/layout/hierarchy1"/>
    <dgm:cxn modelId="{F3E7F447-CA80-E540-B071-33D00E0CEC57}" type="presParOf" srcId="{506ECF09-4916-7745-9DB8-89F94FCE44B0}" destId="{77B2D9F0-6343-9845-A4D8-F4A5E1BC8C1B}" srcOrd="1" destOrd="0" presId="urn:microsoft.com/office/officeart/2005/8/layout/hierarchy1"/>
    <dgm:cxn modelId="{173A92A3-B41E-6247-B18C-0EBC2D541873}" type="presParOf" srcId="{616FD6D8-5F99-9849-B96E-196384CC4E7E}" destId="{C677C327-7DD0-EE4E-A4A3-8F6071E88AFF}" srcOrd="1" destOrd="0" presId="urn:microsoft.com/office/officeart/2005/8/layout/hierarchy1"/>
    <dgm:cxn modelId="{FB0CD581-537D-A541-995A-4543AAFD7DDA}" type="presParOf" srcId="{35915294-8814-7F49-81CD-D154CC15EA75}" destId="{A4A02CBF-3728-FE47-9485-2F68B80958FC}" srcOrd="2" destOrd="0" presId="urn:microsoft.com/office/officeart/2005/8/layout/hierarchy1"/>
    <dgm:cxn modelId="{C555A77D-6031-F34D-8D25-BACEB1C2357E}" type="presParOf" srcId="{35915294-8814-7F49-81CD-D154CC15EA75}" destId="{22FCC180-2F23-A440-A28D-35A46569A175}" srcOrd="3" destOrd="0" presId="urn:microsoft.com/office/officeart/2005/8/layout/hierarchy1"/>
    <dgm:cxn modelId="{42F264F7-E120-8A49-9169-D94E3520E97F}" type="presParOf" srcId="{22FCC180-2F23-A440-A28D-35A46569A175}" destId="{18B54E34-76AA-FF44-B1A6-74C64F07B000}" srcOrd="0" destOrd="0" presId="urn:microsoft.com/office/officeart/2005/8/layout/hierarchy1"/>
    <dgm:cxn modelId="{B727F2C4-F98D-6143-8473-C48A8E0A002C}" type="presParOf" srcId="{18B54E34-76AA-FF44-B1A6-74C64F07B000}" destId="{B2673F4B-118A-764D-ADFC-2118573224B3}" srcOrd="0" destOrd="0" presId="urn:microsoft.com/office/officeart/2005/8/layout/hierarchy1"/>
    <dgm:cxn modelId="{83C1057F-5D0E-4644-AE31-10596536BE3A}" type="presParOf" srcId="{18B54E34-76AA-FF44-B1A6-74C64F07B000}" destId="{B3944788-8202-5348-80B8-D44F14E912AE}" srcOrd="1" destOrd="0" presId="urn:microsoft.com/office/officeart/2005/8/layout/hierarchy1"/>
    <dgm:cxn modelId="{6763B9C4-D32F-6F43-B395-9F0DAE7468BF}" type="presParOf" srcId="{22FCC180-2F23-A440-A28D-35A46569A175}" destId="{670B8944-6A5F-6843-817A-7602795E6129}" srcOrd="1" destOrd="0" presId="urn:microsoft.com/office/officeart/2005/8/layout/hierarchy1"/>
    <dgm:cxn modelId="{1A2ED834-84DD-3447-9912-C46D0C2299E7}" type="presParOf" srcId="{670B8944-6A5F-6843-817A-7602795E6129}" destId="{CB1CB5AC-C6AE-A344-B073-B12392631BEB}" srcOrd="0" destOrd="0" presId="urn:microsoft.com/office/officeart/2005/8/layout/hierarchy1"/>
    <dgm:cxn modelId="{A2897BC2-029C-1F43-89E3-942F49A2C144}" type="presParOf" srcId="{670B8944-6A5F-6843-817A-7602795E6129}" destId="{1E97E598-AAA2-864D-87FE-6431369BB680}" srcOrd="1" destOrd="0" presId="urn:microsoft.com/office/officeart/2005/8/layout/hierarchy1"/>
    <dgm:cxn modelId="{B8A9A7ED-602C-CB4B-B839-9339338962ED}" type="presParOf" srcId="{1E97E598-AAA2-864D-87FE-6431369BB680}" destId="{BD7036AD-105C-7640-A902-D1EB84E9AC3A}" srcOrd="0" destOrd="0" presId="urn:microsoft.com/office/officeart/2005/8/layout/hierarchy1"/>
    <dgm:cxn modelId="{8316172E-21FB-7F4C-BDBF-F5587D1A232F}" type="presParOf" srcId="{BD7036AD-105C-7640-A902-D1EB84E9AC3A}" destId="{413DE773-5EAD-C949-B251-B61D7502B82B}" srcOrd="0" destOrd="0" presId="urn:microsoft.com/office/officeart/2005/8/layout/hierarchy1"/>
    <dgm:cxn modelId="{D30A0C1A-31A0-E44E-9D90-579F863870C5}" type="presParOf" srcId="{BD7036AD-105C-7640-A902-D1EB84E9AC3A}" destId="{B3FDE8AC-C606-B340-8393-88B19DF514F2}" srcOrd="1" destOrd="0" presId="urn:microsoft.com/office/officeart/2005/8/layout/hierarchy1"/>
    <dgm:cxn modelId="{80FE5611-E674-E64F-B605-F58FE1287E96}" type="presParOf" srcId="{1E97E598-AAA2-864D-87FE-6431369BB680}" destId="{EDEEC8F0-047D-154C-85F5-F40D01C0D640}" srcOrd="1" destOrd="0" presId="urn:microsoft.com/office/officeart/2005/8/layout/hierarchy1"/>
    <dgm:cxn modelId="{863C1E6A-1AC6-F34A-AC65-7645AB30B663}" type="presParOf" srcId="{EDEEC8F0-047D-154C-85F5-F40D01C0D640}" destId="{BE32AA7D-954B-DB46-9461-4F7D2E1AC829}" srcOrd="0" destOrd="0" presId="urn:microsoft.com/office/officeart/2005/8/layout/hierarchy1"/>
    <dgm:cxn modelId="{6D294CBF-10C3-574D-9BF4-219C3138F4BA}" type="presParOf" srcId="{EDEEC8F0-047D-154C-85F5-F40D01C0D640}" destId="{F05B6FFB-7E60-5549-9FAD-D7A06161AA8D}" srcOrd="1" destOrd="0" presId="urn:microsoft.com/office/officeart/2005/8/layout/hierarchy1"/>
    <dgm:cxn modelId="{E2D05840-EAC0-F746-B064-B2A007036D59}" type="presParOf" srcId="{F05B6FFB-7E60-5549-9FAD-D7A06161AA8D}" destId="{72E5095B-8B43-DF48-BF60-771A6459F3E5}" srcOrd="0" destOrd="0" presId="urn:microsoft.com/office/officeart/2005/8/layout/hierarchy1"/>
    <dgm:cxn modelId="{93504E48-151E-D34A-98E1-7AC0AFCF8255}" type="presParOf" srcId="{72E5095B-8B43-DF48-BF60-771A6459F3E5}" destId="{CA6CD330-79D8-8845-BB6F-64AB118AB877}" srcOrd="0" destOrd="0" presId="urn:microsoft.com/office/officeart/2005/8/layout/hierarchy1"/>
    <dgm:cxn modelId="{A9AE719D-0D5E-6644-A837-AF4CE59619E3}" type="presParOf" srcId="{72E5095B-8B43-DF48-BF60-771A6459F3E5}" destId="{061E12C8-4F67-2D46-8484-DEBF4D791B7A}" srcOrd="1" destOrd="0" presId="urn:microsoft.com/office/officeart/2005/8/layout/hierarchy1"/>
    <dgm:cxn modelId="{81140179-73E6-2D44-AC7B-373390F9C3B4}" type="presParOf" srcId="{F05B6FFB-7E60-5549-9FAD-D7A06161AA8D}" destId="{5A9893A2-4AE9-174F-B162-9A6A3EA5EEE7}" srcOrd="1" destOrd="0" presId="urn:microsoft.com/office/officeart/2005/8/layout/hierarchy1"/>
    <dgm:cxn modelId="{6B657359-1F48-9E46-AC62-E18E0A7D8F14}" type="presParOf" srcId="{670B8944-6A5F-6843-817A-7602795E6129}" destId="{83A41A03-1215-1A46-98D8-599654FACE3A}" srcOrd="2" destOrd="0" presId="urn:microsoft.com/office/officeart/2005/8/layout/hierarchy1"/>
    <dgm:cxn modelId="{ED0C5AD0-73D3-1247-A4DD-B12F9A1D8A6D}" type="presParOf" srcId="{670B8944-6A5F-6843-817A-7602795E6129}" destId="{D646553D-909F-254D-B686-FEA7D28F5E7A}" srcOrd="3" destOrd="0" presId="urn:microsoft.com/office/officeart/2005/8/layout/hierarchy1"/>
    <dgm:cxn modelId="{1390AC31-0315-BE46-A968-5E297A1D8AD2}" type="presParOf" srcId="{D646553D-909F-254D-B686-FEA7D28F5E7A}" destId="{A7925B92-9664-E34A-B479-CAC4562D2199}" srcOrd="0" destOrd="0" presId="urn:microsoft.com/office/officeart/2005/8/layout/hierarchy1"/>
    <dgm:cxn modelId="{BDA4DFBD-F34F-EA4E-8DE0-2E38C117F8B5}" type="presParOf" srcId="{A7925B92-9664-E34A-B479-CAC4562D2199}" destId="{A506B85D-579A-7941-B4B8-8890E2A6239D}" srcOrd="0" destOrd="0" presId="urn:microsoft.com/office/officeart/2005/8/layout/hierarchy1"/>
    <dgm:cxn modelId="{32F2F1B3-86C7-8645-A69B-DB621A810E10}" type="presParOf" srcId="{A7925B92-9664-E34A-B479-CAC4562D2199}" destId="{11DF30E9-7DFE-E44D-87F8-461EDEC86482}" srcOrd="1" destOrd="0" presId="urn:microsoft.com/office/officeart/2005/8/layout/hierarchy1"/>
    <dgm:cxn modelId="{144E23B7-762E-CC4D-800A-154A94CA0B77}" type="presParOf" srcId="{D646553D-909F-254D-B686-FEA7D28F5E7A}" destId="{2F2972DA-71ED-F54F-9BA3-F3B5C7D385B7}" srcOrd="1" destOrd="0" presId="urn:microsoft.com/office/officeart/2005/8/layout/hierarchy1"/>
    <dgm:cxn modelId="{CECB7CAD-B21C-B249-87C5-F20492250C1D}" type="presParOf" srcId="{2F2972DA-71ED-F54F-9BA3-F3B5C7D385B7}" destId="{5B1A84BE-5E42-594C-ADB2-EBF4FDD4534D}" srcOrd="0" destOrd="0" presId="urn:microsoft.com/office/officeart/2005/8/layout/hierarchy1"/>
    <dgm:cxn modelId="{3B552AC9-C45A-0043-9E6A-98975F2BC51F}" type="presParOf" srcId="{2F2972DA-71ED-F54F-9BA3-F3B5C7D385B7}" destId="{B03F017A-753E-5240-9548-0BF10A22144A}" srcOrd="1" destOrd="0" presId="urn:microsoft.com/office/officeart/2005/8/layout/hierarchy1"/>
    <dgm:cxn modelId="{636B6AE6-6135-654C-A150-032DD23E9747}" type="presParOf" srcId="{B03F017A-753E-5240-9548-0BF10A22144A}" destId="{D991520B-918C-3B41-9BAE-36483A7F2E4D}" srcOrd="0" destOrd="0" presId="urn:microsoft.com/office/officeart/2005/8/layout/hierarchy1"/>
    <dgm:cxn modelId="{32202DD2-1BCF-5545-9910-136B3F584707}" type="presParOf" srcId="{D991520B-918C-3B41-9BAE-36483A7F2E4D}" destId="{F21CE662-0AEA-D14D-985D-1EC6412CF3DC}" srcOrd="0" destOrd="0" presId="urn:microsoft.com/office/officeart/2005/8/layout/hierarchy1"/>
    <dgm:cxn modelId="{0E6E4ED8-2594-AA4B-823C-340D1B5AB12F}" type="presParOf" srcId="{D991520B-918C-3B41-9BAE-36483A7F2E4D}" destId="{DE66D4F6-19CE-0F46-84F8-121A97DAB859}" srcOrd="1" destOrd="0" presId="urn:microsoft.com/office/officeart/2005/8/layout/hierarchy1"/>
    <dgm:cxn modelId="{A6D70B20-BEE4-1E4A-ACA7-555DCB420D73}" type="presParOf" srcId="{B03F017A-753E-5240-9548-0BF10A22144A}" destId="{A26B9B92-2D2D-3D46-AC54-949F6C5B9A09}" srcOrd="1" destOrd="0" presId="urn:microsoft.com/office/officeart/2005/8/layout/hierarchy1"/>
    <dgm:cxn modelId="{5419833A-DD78-5F4F-A338-C81BD37A38BA}" type="presParOf" srcId="{670B8944-6A5F-6843-817A-7602795E6129}" destId="{E85E3780-7724-CF4B-940F-448A1FED058E}" srcOrd="4" destOrd="0" presId="urn:microsoft.com/office/officeart/2005/8/layout/hierarchy1"/>
    <dgm:cxn modelId="{4DF3616E-6E71-DC4C-B545-BCF0871E8AF7}" type="presParOf" srcId="{670B8944-6A5F-6843-817A-7602795E6129}" destId="{A52B35E5-F309-CE49-A2D0-9DD2FD8FA0F9}" srcOrd="5" destOrd="0" presId="urn:microsoft.com/office/officeart/2005/8/layout/hierarchy1"/>
    <dgm:cxn modelId="{E9E67EA9-B3C1-994C-8FD7-58D27CB2858E}" type="presParOf" srcId="{A52B35E5-F309-CE49-A2D0-9DD2FD8FA0F9}" destId="{14478C69-E8F7-5344-969C-583B1DB59DE2}" srcOrd="0" destOrd="0" presId="urn:microsoft.com/office/officeart/2005/8/layout/hierarchy1"/>
    <dgm:cxn modelId="{B2A2ABDC-6FA4-944F-B330-44D02F3678DD}" type="presParOf" srcId="{14478C69-E8F7-5344-969C-583B1DB59DE2}" destId="{92229BCC-6A2A-BB4E-A5DA-F8FD726E2E4A}" srcOrd="0" destOrd="0" presId="urn:microsoft.com/office/officeart/2005/8/layout/hierarchy1"/>
    <dgm:cxn modelId="{52442FAF-389B-8348-9AF1-095A8A944A48}" type="presParOf" srcId="{14478C69-E8F7-5344-969C-583B1DB59DE2}" destId="{8D4A0008-3E37-1049-A7EA-CB5A999FAD10}" srcOrd="1" destOrd="0" presId="urn:microsoft.com/office/officeart/2005/8/layout/hierarchy1"/>
    <dgm:cxn modelId="{1E17C098-187B-084C-9219-AC62D176E749}" type="presParOf" srcId="{A52B35E5-F309-CE49-A2D0-9DD2FD8FA0F9}" destId="{EF24A96B-96C0-F64A-BF2F-C5F73A034B7A}" srcOrd="1" destOrd="0" presId="urn:microsoft.com/office/officeart/2005/8/layout/hierarchy1"/>
    <dgm:cxn modelId="{FE433CE7-DCBD-244E-B7FA-4E99B1A0938F}" type="presParOf" srcId="{EF24A96B-96C0-F64A-BF2F-C5F73A034B7A}" destId="{D55B242B-0EBE-9747-A8D5-91B0E977E80E}" srcOrd="0" destOrd="0" presId="urn:microsoft.com/office/officeart/2005/8/layout/hierarchy1"/>
    <dgm:cxn modelId="{4A9DEFBA-C056-AA48-9D23-3125FFE6F7D5}" type="presParOf" srcId="{EF24A96B-96C0-F64A-BF2F-C5F73A034B7A}" destId="{8180FB04-58B5-5F42-9915-574F77C805F2}" srcOrd="1" destOrd="0" presId="urn:microsoft.com/office/officeart/2005/8/layout/hierarchy1"/>
    <dgm:cxn modelId="{AD44C657-BEEC-A649-A4AE-2990C9A94505}" type="presParOf" srcId="{8180FB04-58B5-5F42-9915-574F77C805F2}" destId="{D7B18087-CB7E-8C42-8223-FF2935E1ABB7}" srcOrd="0" destOrd="0" presId="urn:microsoft.com/office/officeart/2005/8/layout/hierarchy1"/>
    <dgm:cxn modelId="{8734216B-E1B2-C94F-9840-57DFE8E5EC63}" type="presParOf" srcId="{D7B18087-CB7E-8C42-8223-FF2935E1ABB7}" destId="{2AB6E0C7-C32F-CA43-B710-35C590A09FFC}" srcOrd="0" destOrd="0" presId="urn:microsoft.com/office/officeart/2005/8/layout/hierarchy1"/>
    <dgm:cxn modelId="{A93A948F-5B3A-CB46-BA9E-8C0C4B969D69}" type="presParOf" srcId="{D7B18087-CB7E-8C42-8223-FF2935E1ABB7}" destId="{6F652861-D7F4-8D41-AD09-00F3EF6A7862}" srcOrd="1" destOrd="0" presId="urn:microsoft.com/office/officeart/2005/8/layout/hierarchy1"/>
    <dgm:cxn modelId="{F770AF5B-4D1A-3149-9C69-9DF0291B3B83}" type="presParOf" srcId="{8180FB04-58B5-5F42-9915-574F77C805F2}" destId="{9CE3E8BB-F612-8E41-921E-6A2C04B449E2}" srcOrd="1" destOrd="0" presId="urn:microsoft.com/office/officeart/2005/8/layout/hierarchy1"/>
    <dgm:cxn modelId="{FCBA5248-9455-E443-AC18-CA580BAF3767}" type="presParOf" srcId="{670B8944-6A5F-6843-817A-7602795E6129}" destId="{91F3CA09-AB0D-644D-A919-2DB2FDA6CE68}" srcOrd="6" destOrd="0" presId="urn:microsoft.com/office/officeart/2005/8/layout/hierarchy1"/>
    <dgm:cxn modelId="{9D8FFFEE-7E2E-F640-93F1-633863EDF1E8}" type="presParOf" srcId="{670B8944-6A5F-6843-817A-7602795E6129}" destId="{EDAFC0C1-9C32-7E4F-AB2D-E2C80C5B0DC8}" srcOrd="7" destOrd="0" presId="urn:microsoft.com/office/officeart/2005/8/layout/hierarchy1"/>
    <dgm:cxn modelId="{B9696650-1230-074E-866B-DD2F1275EBC2}" type="presParOf" srcId="{EDAFC0C1-9C32-7E4F-AB2D-E2C80C5B0DC8}" destId="{7467F010-7ED7-2D43-892D-60CEEF1667C1}" srcOrd="0" destOrd="0" presId="urn:microsoft.com/office/officeart/2005/8/layout/hierarchy1"/>
    <dgm:cxn modelId="{AF5A178C-C9BC-6643-870E-2650189DC907}" type="presParOf" srcId="{7467F010-7ED7-2D43-892D-60CEEF1667C1}" destId="{302BDB6F-6686-E445-AA83-56139C869FC3}" srcOrd="0" destOrd="0" presId="urn:microsoft.com/office/officeart/2005/8/layout/hierarchy1"/>
    <dgm:cxn modelId="{AC6F2F8C-5ED9-9746-9859-4C509C69C8F7}" type="presParOf" srcId="{7467F010-7ED7-2D43-892D-60CEEF1667C1}" destId="{468ED1D2-579D-194D-BDBC-8F59CB8BB60B}" srcOrd="1" destOrd="0" presId="urn:microsoft.com/office/officeart/2005/8/layout/hierarchy1"/>
    <dgm:cxn modelId="{28D4DEBA-BDF2-874E-8C94-D9503D799CF5}" type="presParOf" srcId="{EDAFC0C1-9C32-7E4F-AB2D-E2C80C5B0DC8}" destId="{E9C86C9D-CE3A-4B4F-B092-7936C9F127EB}" srcOrd="1" destOrd="0" presId="urn:microsoft.com/office/officeart/2005/8/layout/hierarchy1"/>
    <dgm:cxn modelId="{A4C5F0D0-FE5A-2144-9D3A-8778AB7A99C3}" type="presParOf" srcId="{E9C86C9D-CE3A-4B4F-B092-7936C9F127EB}" destId="{933EDE32-45E4-0F48-A73D-3F23904DE22D}" srcOrd="0" destOrd="0" presId="urn:microsoft.com/office/officeart/2005/8/layout/hierarchy1"/>
    <dgm:cxn modelId="{60C85F79-28A9-1F4A-A780-4E622DEA442E}" type="presParOf" srcId="{E9C86C9D-CE3A-4B4F-B092-7936C9F127EB}" destId="{2E74F273-7A18-5E41-B3A5-96B9AB30D549}" srcOrd="1" destOrd="0" presId="urn:microsoft.com/office/officeart/2005/8/layout/hierarchy1"/>
    <dgm:cxn modelId="{10EBEA84-2B6F-E340-99ED-01172526DCA7}" type="presParOf" srcId="{2E74F273-7A18-5E41-B3A5-96B9AB30D549}" destId="{8EF22400-24EB-5B40-B9F8-AF3EB0667665}" srcOrd="0" destOrd="0" presId="urn:microsoft.com/office/officeart/2005/8/layout/hierarchy1"/>
    <dgm:cxn modelId="{22335931-4FAD-0642-B998-A5F70BA77C8F}" type="presParOf" srcId="{8EF22400-24EB-5B40-B9F8-AF3EB0667665}" destId="{3C78B729-D690-3344-B572-B3097279CC84}" srcOrd="0" destOrd="0" presId="urn:microsoft.com/office/officeart/2005/8/layout/hierarchy1"/>
    <dgm:cxn modelId="{B80F4407-7BF5-B04F-9AC6-509B1E100164}" type="presParOf" srcId="{8EF22400-24EB-5B40-B9F8-AF3EB0667665}" destId="{A6AC4B35-9D64-4D4B-94E2-BC17D2E1F5F8}" srcOrd="1" destOrd="0" presId="urn:microsoft.com/office/officeart/2005/8/layout/hierarchy1"/>
    <dgm:cxn modelId="{CDFC68AD-A5E9-8041-9228-642E84AE0764}" type="presParOf" srcId="{2E74F273-7A18-5E41-B3A5-96B9AB30D549}" destId="{90E08818-003C-2D4C-B7F3-E70AFD7B55BB}" srcOrd="1" destOrd="0" presId="urn:microsoft.com/office/officeart/2005/8/layout/hierarchy1"/>
    <dgm:cxn modelId="{8D3504BC-EA9B-2945-8D8C-59DD7DF74A88}" type="presParOf" srcId="{90E08818-003C-2D4C-B7F3-E70AFD7B55BB}" destId="{D756C5C8-91B9-8A4C-8100-D764C0C90539}" srcOrd="0" destOrd="0" presId="urn:microsoft.com/office/officeart/2005/8/layout/hierarchy1"/>
    <dgm:cxn modelId="{173A2931-9A3E-204D-BB7A-4E994B0967EC}" type="presParOf" srcId="{90E08818-003C-2D4C-B7F3-E70AFD7B55BB}" destId="{8B4D0A93-0342-AE44-AE5A-A27F874850B7}" srcOrd="1" destOrd="0" presId="urn:microsoft.com/office/officeart/2005/8/layout/hierarchy1"/>
    <dgm:cxn modelId="{6C2577FF-E981-B24C-A3EA-1FA72743FA5A}" type="presParOf" srcId="{8B4D0A93-0342-AE44-AE5A-A27F874850B7}" destId="{F151112B-EA52-B94E-9808-90A247F0DE06}" srcOrd="0" destOrd="0" presId="urn:microsoft.com/office/officeart/2005/8/layout/hierarchy1"/>
    <dgm:cxn modelId="{05476A8B-6F7A-BF46-AFF1-699C425990D3}" type="presParOf" srcId="{F151112B-EA52-B94E-9808-90A247F0DE06}" destId="{1239D720-6C6B-AF4F-BDF4-E964B1830F7A}" srcOrd="0" destOrd="0" presId="urn:microsoft.com/office/officeart/2005/8/layout/hierarchy1"/>
    <dgm:cxn modelId="{80CBA93C-29E4-3E45-AACF-EE701486AA34}" type="presParOf" srcId="{F151112B-EA52-B94E-9808-90A247F0DE06}" destId="{796340CA-8D10-9D4D-A246-03754A9E8E04}" srcOrd="1" destOrd="0" presId="urn:microsoft.com/office/officeart/2005/8/layout/hierarchy1"/>
    <dgm:cxn modelId="{1CA1DC50-3A32-4C47-AEBC-E50EBF5A10AB}" type="presParOf" srcId="{8B4D0A93-0342-AE44-AE5A-A27F874850B7}" destId="{BCF07F40-8C66-F745-93AF-394E860D23F3}" srcOrd="1" destOrd="0" presId="urn:microsoft.com/office/officeart/2005/8/layout/hierarchy1"/>
    <dgm:cxn modelId="{2C5AD0C6-B8BF-0B40-84CC-3AB52D08F649}" type="presParOf" srcId="{E9C86C9D-CE3A-4B4F-B092-7936C9F127EB}" destId="{7CA8A683-C932-4046-9597-D84AF354FF40}" srcOrd="2" destOrd="0" presId="urn:microsoft.com/office/officeart/2005/8/layout/hierarchy1"/>
    <dgm:cxn modelId="{9344F39A-C7DF-7A40-A685-32A3FBED419C}" type="presParOf" srcId="{E9C86C9D-CE3A-4B4F-B092-7936C9F127EB}" destId="{6A935CC5-D8B9-AF40-8502-A655F9CDD05B}" srcOrd="3" destOrd="0" presId="urn:microsoft.com/office/officeart/2005/8/layout/hierarchy1"/>
    <dgm:cxn modelId="{6BCDD742-8134-F945-A65B-64B74F2FB080}" type="presParOf" srcId="{6A935CC5-D8B9-AF40-8502-A655F9CDD05B}" destId="{4544CB7B-26E4-554A-9743-A1465D1738BF}" srcOrd="0" destOrd="0" presId="urn:microsoft.com/office/officeart/2005/8/layout/hierarchy1"/>
    <dgm:cxn modelId="{E3A0D534-9B80-9245-B70D-DB9C97943103}" type="presParOf" srcId="{4544CB7B-26E4-554A-9743-A1465D1738BF}" destId="{7E36F165-DF6B-6D47-B9BB-D5A89160D1A0}" srcOrd="0" destOrd="0" presId="urn:microsoft.com/office/officeart/2005/8/layout/hierarchy1"/>
    <dgm:cxn modelId="{650CC6F1-AB7C-4142-8D43-A9AA5523B2C1}" type="presParOf" srcId="{4544CB7B-26E4-554A-9743-A1465D1738BF}" destId="{CC464224-DAD8-FA42-B396-49551789868E}" srcOrd="1" destOrd="0" presId="urn:microsoft.com/office/officeart/2005/8/layout/hierarchy1"/>
    <dgm:cxn modelId="{E0CF584C-BFEE-3B42-9B28-DB4690915015}" type="presParOf" srcId="{6A935CC5-D8B9-AF40-8502-A655F9CDD05B}" destId="{458B87F3-F151-A746-87D0-1547F39961EB}" srcOrd="1" destOrd="0" presId="urn:microsoft.com/office/officeart/2005/8/layout/hierarchy1"/>
    <dgm:cxn modelId="{737437D1-9D28-2B4F-ACFA-E976E596E38C}" type="presParOf" srcId="{458B87F3-F151-A746-87D0-1547F39961EB}" destId="{A5CEB7E0-152D-8747-843A-987406FCAA47}" srcOrd="0" destOrd="0" presId="urn:microsoft.com/office/officeart/2005/8/layout/hierarchy1"/>
    <dgm:cxn modelId="{7397694C-31B6-3147-86BB-7911539C63E7}" type="presParOf" srcId="{458B87F3-F151-A746-87D0-1547F39961EB}" destId="{223CD492-728B-614C-A0BB-28F435994AFA}" srcOrd="1" destOrd="0" presId="urn:microsoft.com/office/officeart/2005/8/layout/hierarchy1"/>
    <dgm:cxn modelId="{49BA0DA4-F15E-D941-BEF1-2C7D16C928AF}" type="presParOf" srcId="{223CD492-728B-614C-A0BB-28F435994AFA}" destId="{97224CE1-8B89-6B46-AD1E-AAF8CF5E6314}" srcOrd="0" destOrd="0" presId="urn:microsoft.com/office/officeart/2005/8/layout/hierarchy1"/>
    <dgm:cxn modelId="{B0F384A5-B54F-3B4A-A893-819398A32932}" type="presParOf" srcId="{97224CE1-8B89-6B46-AD1E-AAF8CF5E6314}" destId="{B52BEFA8-494C-8F40-ACC3-0FCB5DC155DB}" srcOrd="0" destOrd="0" presId="urn:microsoft.com/office/officeart/2005/8/layout/hierarchy1"/>
    <dgm:cxn modelId="{579E60B5-7363-DC48-90A6-DD3A4CB55EBF}" type="presParOf" srcId="{97224CE1-8B89-6B46-AD1E-AAF8CF5E6314}" destId="{7287C31D-2643-1A4B-9C69-29471439FCF9}" srcOrd="1" destOrd="0" presId="urn:microsoft.com/office/officeart/2005/8/layout/hierarchy1"/>
    <dgm:cxn modelId="{B85D5658-9E13-A341-B650-04185C2DB786}" type="presParOf" srcId="{223CD492-728B-614C-A0BB-28F435994AFA}" destId="{94FDAE1D-8DCF-9542-9F6C-EC84B8D25B1D}" srcOrd="1" destOrd="0" presId="urn:microsoft.com/office/officeart/2005/8/layout/hierarchy1"/>
    <dgm:cxn modelId="{C3183108-C5C8-A54A-97E6-D70687671A50}" type="presParOf" srcId="{670B8944-6A5F-6843-817A-7602795E6129}" destId="{55B7A673-15A7-AB41-A21E-64D2D79FCD71}" srcOrd="8" destOrd="0" presId="urn:microsoft.com/office/officeart/2005/8/layout/hierarchy1"/>
    <dgm:cxn modelId="{0AE24C9E-465C-FA42-A098-34076B65C048}" type="presParOf" srcId="{670B8944-6A5F-6843-817A-7602795E6129}" destId="{ED7162FC-567C-CA4D-A014-D2F87F327A8C}" srcOrd="9" destOrd="0" presId="urn:microsoft.com/office/officeart/2005/8/layout/hierarchy1"/>
    <dgm:cxn modelId="{C014776D-A478-B84F-AFA0-99BBD62913D8}" type="presParOf" srcId="{ED7162FC-567C-CA4D-A014-D2F87F327A8C}" destId="{B8912C07-3768-A547-8450-E5F4DA44A95C}" srcOrd="0" destOrd="0" presId="urn:microsoft.com/office/officeart/2005/8/layout/hierarchy1"/>
    <dgm:cxn modelId="{AC2005CF-B484-5143-A6FB-87C321DEE930}" type="presParOf" srcId="{B8912C07-3768-A547-8450-E5F4DA44A95C}" destId="{49AE0DBF-B6E2-9148-9225-2EC0D262753D}" srcOrd="0" destOrd="0" presId="urn:microsoft.com/office/officeart/2005/8/layout/hierarchy1"/>
    <dgm:cxn modelId="{A5E905C1-6DD1-8F43-AFA6-1E8666C2F84B}" type="presParOf" srcId="{B8912C07-3768-A547-8450-E5F4DA44A95C}" destId="{209AF853-64BE-DA4B-8C14-EECC7D9C345E}" srcOrd="1" destOrd="0" presId="urn:microsoft.com/office/officeart/2005/8/layout/hierarchy1"/>
    <dgm:cxn modelId="{CA91B61B-BA75-D946-909A-010A4588C784}" type="presParOf" srcId="{ED7162FC-567C-CA4D-A014-D2F87F327A8C}" destId="{FFCEECCB-F558-BD47-9B41-C045071E5624}" srcOrd="1" destOrd="0" presId="urn:microsoft.com/office/officeart/2005/8/layout/hierarchy1"/>
    <dgm:cxn modelId="{30B27878-D0DC-9241-B523-8C9782480122}" type="presParOf" srcId="{FFCEECCB-F558-BD47-9B41-C045071E5624}" destId="{10577F89-5CFC-8543-9E3D-CEA6B72F839D}" srcOrd="0" destOrd="0" presId="urn:microsoft.com/office/officeart/2005/8/layout/hierarchy1"/>
    <dgm:cxn modelId="{F13E1E00-95BD-044D-B120-340CEB5402DD}" type="presParOf" srcId="{FFCEECCB-F558-BD47-9B41-C045071E5624}" destId="{1DCA328E-CD24-8445-ACD0-B77D2104CB8D}" srcOrd="1" destOrd="0" presId="urn:microsoft.com/office/officeart/2005/8/layout/hierarchy1"/>
    <dgm:cxn modelId="{D2CA8218-9405-804D-BF9D-ACEA43BE1B93}" type="presParOf" srcId="{1DCA328E-CD24-8445-ACD0-B77D2104CB8D}" destId="{28AE66B2-E31D-314E-AAE8-3D6C75861729}" srcOrd="0" destOrd="0" presId="urn:microsoft.com/office/officeart/2005/8/layout/hierarchy1"/>
    <dgm:cxn modelId="{A83B0CF3-3201-B843-BC59-80B874FF4C38}" type="presParOf" srcId="{28AE66B2-E31D-314E-AAE8-3D6C75861729}" destId="{787BFFCC-B61E-2B48-840C-6F1343E418DE}" srcOrd="0" destOrd="0" presId="urn:microsoft.com/office/officeart/2005/8/layout/hierarchy1"/>
    <dgm:cxn modelId="{F676399A-4563-914F-880E-3E747EE7E89C}" type="presParOf" srcId="{28AE66B2-E31D-314E-AAE8-3D6C75861729}" destId="{1A0C3B8B-F6A6-8E40-ADC2-C30B1FB52700}" srcOrd="1" destOrd="0" presId="urn:microsoft.com/office/officeart/2005/8/layout/hierarchy1"/>
    <dgm:cxn modelId="{EB9533F1-CFBF-4B4A-9C63-67D4A3E6E371}" type="presParOf" srcId="{1DCA328E-CD24-8445-ACD0-B77D2104CB8D}" destId="{9D602957-3C50-3948-B2C2-F3993FC374F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C3A593-F323-6847-B6C4-9A9FEA30E824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DD6AB0-7B91-0344-96E9-0A3A68271F64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Andale Mono"/>
              <a:cs typeface="Andale Mono"/>
            </a:rPr>
            <a:t>html</a:t>
          </a:r>
        </a:p>
      </dgm:t>
    </dgm:pt>
    <dgm:pt modelId="{DB32302D-5F63-8F47-8BC6-7FFDD8A2717D}" type="parTrans" cxnId="{429EA29F-D0CB-8849-80F2-F152B603FA06}">
      <dgm:prSet/>
      <dgm:spPr/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4112540B-09A7-AB45-9349-0850260EF388}" type="sibTrans" cxnId="{429EA29F-D0CB-8849-80F2-F152B603FA06}">
      <dgm:prSet/>
      <dgm:spPr/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B900D667-323A-8544-A25F-75D626F0E1A1}">
      <dgm:prSet phldrT="[Text]"/>
      <dgm:spPr>
        <a:solidFill>
          <a:srgbClr val="CC2046">
            <a:alpha val="90000"/>
          </a:srgbClr>
        </a:solidFill>
        <a:ln>
          <a:solidFill>
            <a:srgbClr val="F73C52"/>
          </a:solidFill>
        </a:ln>
      </dgm:spPr>
      <dgm:t>
        <a:bodyPr/>
        <a:lstStyle/>
        <a:p>
          <a:r>
            <a:rPr lang="en-US">
              <a:solidFill>
                <a:schemeClr val="tx2"/>
              </a:solidFill>
              <a:latin typeface="Andale Mono"/>
              <a:cs typeface="Andale Mono"/>
            </a:rPr>
            <a:t>head</a:t>
          </a:r>
          <a:endParaRPr lang="en-US" dirty="0">
            <a:solidFill>
              <a:schemeClr val="tx2"/>
            </a:solidFill>
            <a:latin typeface="Andale Mono"/>
            <a:cs typeface="Andale Mono"/>
          </a:endParaRPr>
        </a:p>
      </dgm:t>
    </dgm:pt>
    <dgm:pt modelId="{9BB377E6-09CD-E549-8F64-C6BA133E390E}" type="parTrans" cxnId="{8C49D912-5C6C-1B4D-8907-22E4B0C33EB0}">
      <dgm:prSet/>
      <dgm:spPr/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0F468590-9C4F-E24E-9410-911D6309DB06}" type="sibTrans" cxnId="{8C49D912-5C6C-1B4D-8907-22E4B0C33EB0}">
      <dgm:prSet/>
      <dgm:spPr/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E25F24BE-3FB0-7240-86B2-47A6072A1A91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Andale Mono"/>
              <a:cs typeface="Andale Mono"/>
            </a:rPr>
            <a:t>title</a:t>
          </a:r>
        </a:p>
      </dgm:t>
    </dgm:pt>
    <dgm:pt modelId="{5FF71284-1A6F-CB48-9326-E35BCFC8CC7F}" type="parTrans" cxnId="{6BCEE531-7ECF-3D48-AC65-AF096F7416D7}">
      <dgm:prSet/>
      <dgm:spPr/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071BE1F4-E3C6-A749-8686-BC1512D00269}" type="sibTrans" cxnId="{6BCEE531-7ECF-3D48-AC65-AF096F7416D7}">
      <dgm:prSet/>
      <dgm:spPr/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F0BC1979-6A09-884D-847D-20B6B672221C}">
      <dgm:prSet phldrT="[Text]"/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Andale Mono"/>
              <a:cs typeface="Andale Mono"/>
            </a:rPr>
            <a:t>text</a:t>
          </a:r>
        </a:p>
      </dgm:t>
    </dgm:pt>
    <dgm:pt modelId="{C2756B24-86C3-9843-93D2-DFEBE9B005E3}" type="parTrans" cxnId="{BDFA1843-7843-FF48-8BF3-AA99C9EF1CFE}">
      <dgm:prSet/>
      <dgm:spPr/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08B94068-48A9-994E-8C9A-516B38C75926}" type="sibTrans" cxnId="{BDFA1843-7843-FF48-8BF3-AA99C9EF1CFE}">
      <dgm:prSet/>
      <dgm:spPr/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71326E2B-ADE6-E547-8170-00EBB7B7983A}">
      <dgm:prSet phldrT="[Text]"/>
      <dgm:spPr>
        <a:solidFill>
          <a:srgbClr val="CC2046">
            <a:alpha val="90000"/>
          </a:srgbClr>
        </a:solidFill>
        <a:ln>
          <a:solidFill>
            <a:srgbClr val="F73C52"/>
          </a:solidFill>
        </a:ln>
      </dgm:spPr>
      <dgm:t>
        <a:bodyPr/>
        <a:lstStyle/>
        <a:p>
          <a:r>
            <a:rPr lang="en-US">
              <a:solidFill>
                <a:schemeClr val="tx2"/>
              </a:solidFill>
              <a:latin typeface="Andale Mono"/>
              <a:cs typeface="Andale Mono"/>
            </a:rPr>
            <a:t>body</a:t>
          </a:r>
          <a:endParaRPr lang="en-US" dirty="0">
            <a:solidFill>
              <a:schemeClr val="tx2"/>
            </a:solidFill>
            <a:latin typeface="Andale Mono"/>
            <a:cs typeface="Andale Mono"/>
          </a:endParaRPr>
        </a:p>
      </dgm:t>
    </dgm:pt>
    <dgm:pt modelId="{EB9E052C-0B44-0145-9D33-4CDAAF279A52}" type="parTrans" cxnId="{9DE1E2E7-8922-1B46-9253-2A32EF957833}">
      <dgm:prSet/>
      <dgm:spPr/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9C4C4572-1D2A-1846-92D8-C295617F07D0}" type="sibTrans" cxnId="{9DE1E2E7-8922-1B46-9253-2A32EF957833}">
      <dgm:prSet/>
      <dgm:spPr/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DF8C26AF-39B2-2149-A83A-DD18DA98E423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Andale Mono"/>
              <a:cs typeface="Andale Mono"/>
            </a:rPr>
            <a:t>h1</a:t>
          </a:r>
        </a:p>
      </dgm:t>
    </dgm:pt>
    <dgm:pt modelId="{8375EE60-C354-D342-951B-630F742CF82C}" type="parTrans" cxnId="{7A19120D-AE88-4040-B23D-8DCCAEC4E3E3}">
      <dgm:prSet/>
      <dgm:spPr/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3274A9BA-6BCE-F640-8387-C35A81AF6526}" type="sibTrans" cxnId="{7A19120D-AE88-4040-B23D-8DCCAEC4E3E3}">
      <dgm:prSet/>
      <dgm:spPr/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6DF597BD-E8E7-7247-93EE-AA07D38CB361}">
      <dgm:prSet phldrT="[Text]"/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Andale Mono"/>
              <a:cs typeface="Andale Mono"/>
            </a:rPr>
            <a:t>text</a:t>
          </a:r>
        </a:p>
      </dgm:t>
    </dgm:pt>
    <dgm:pt modelId="{953B7942-4872-F04D-AAEE-960DB63DB259}" type="parTrans" cxnId="{7DF776F0-ACF5-C143-A5B6-A6F61D6E44D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E4BF634-298D-2D43-95B4-70CEB43812C1}" type="sibTrans" cxnId="{7DF776F0-ACF5-C143-A5B6-A6F61D6E44D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D3278E5-DE12-FF41-97E7-DFF92157C389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Andale Mono"/>
              <a:cs typeface="Andale Mono"/>
            </a:rPr>
            <a:t>p</a:t>
          </a:r>
        </a:p>
      </dgm:t>
    </dgm:pt>
    <dgm:pt modelId="{D3C678E0-BC20-CC4A-B74C-D986673E68BB}" type="parTrans" cxnId="{5CACEE65-8518-DC43-AF1C-6C32DFECDF5E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BE00C591-C039-084C-9612-E0854A5F7C6D}" type="sibTrans" cxnId="{5CACEE65-8518-DC43-AF1C-6C32DFECDF5E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B58CB18-7C9D-D840-A568-92D244D5E398}">
      <dgm:prSet phldrT="[Text]"/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Andale Mono"/>
              <a:cs typeface="Andale Mono"/>
            </a:rPr>
            <a:t>text</a:t>
          </a:r>
        </a:p>
      </dgm:t>
    </dgm:pt>
    <dgm:pt modelId="{8B3CD08A-5D07-E141-ACE5-E5F631BE2978}" type="parTrans" cxnId="{2B7EDD01-A24B-E946-88A8-B873FB640F41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918D66E8-18B9-9F4E-9BC3-C7BF0AF53004}" type="sibTrans" cxnId="{2B7EDD01-A24B-E946-88A8-B873FB640F41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4C92608-6303-BC40-A6F1-B378125F9F12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Andale Mono"/>
              <a:cs typeface="Andale Mono"/>
            </a:rPr>
            <a:t>h2</a:t>
          </a:r>
        </a:p>
      </dgm:t>
    </dgm:pt>
    <dgm:pt modelId="{9548951D-3B2B-D747-BA4A-0F2CED883CDB}" type="parTrans" cxnId="{B1F84592-C142-A643-9980-FE0A2AE322F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8E66450-9A2A-9A4A-AB94-1F3E2EBDAE2A}" type="sibTrans" cxnId="{B1F84592-C142-A643-9980-FE0A2AE322F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48E57B34-4024-9F4E-9D76-7BDD489010A4}">
      <dgm:prSet phldrT="[Text]"/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Andale Mono"/>
              <a:cs typeface="Andale Mono"/>
            </a:rPr>
            <a:t>text</a:t>
          </a:r>
        </a:p>
      </dgm:t>
    </dgm:pt>
    <dgm:pt modelId="{B1F5261A-FA1B-F449-BF00-26065019D9FB}" type="parTrans" cxnId="{E3987F45-98F2-0A40-B95D-355E80BE052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13CDC24-F22D-DD46-ACC7-A75BBCBABD18}" type="sibTrans" cxnId="{E3987F45-98F2-0A40-B95D-355E80BE052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958F6D1-BE7C-9041-9841-0E848F829963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>
              <a:solidFill>
                <a:schemeClr val="tx2"/>
              </a:solidFill>
              <a:latin typeface="Andale Mono"/>
              <a:cs typeface="Andale Mono"/>
            </a:rPr>
            <a:t>ul</a:t>
          </a:r>
          <a:endParaRPr lang="en-US" dirty="0">
            <a:solidFill>
              <a:schemeClr val="tx2"/>
            </a:solidFill>
            <a:latin typeface="Andale Mono"/>
            <a:cs typeface="Andale Mono"/>
          </a:endParaRPr>
        </a:p>
      </dgm:t>
    </dgm:pt>
    <dgm:pt modelId="{8A229E2D-52F6-BB49-8304-BBBB61A16EE0}" type="parTrans" cxnId="{E69B3EE8-E3BE-8A45-A66A-6E546455558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6B39D6A6-B6CC-474D-B6B5-AF2AF1D8F97C}" type="sibTrans" cxnId="{E69B3EE8-E3BE-8A45-A66A-6E546455558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17D963C-A035-324A-9548-6777D146DFE4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Andale Mono"/>
              <a:cs typeface="Andale Mono"/>
            </a:rPr>
            <a:t>li</a:t>
          </a:r>
        </a:p>
      </dgm:t>
    </dgm:pt>
    <dgm:pt modelId="{79711351-F27E-CF40-BDD5-117CF7D1ACE9}" type="parTrans" cxnId="{8D854802-B534-A648-A91A-E9A2F93207DF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CD20199-F16C-1F48-B413-1A8230AD0966}" type="sibTrans" cxnId="{8D854802-B534-A648-A91A-E9A2F93207DF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D303D9F-CD56-5444-A35C-2A8A2C9A1BEB}">
      <dgm:prSet phldrT="[Text]"/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Andale Mono"/>
              <a:cs typeface="Andale Mono"/>
            </a:rPr>
            <a:t>text</a:t>
          </a:r>
        </a:p>
      </dgm:t>
    </dgm:pt>
    <dgm:pt modelId="{A9121DE7-B2BC-7E4E-A09D-B10A3C04566C}" type="parTrans" cxnId="{3FCE4151-4F96-1445-90FD-1286E4E1FBC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B462096-1368-D947-A7A8-D8A24AD6FEA5}" type="sibTrans" cxnId="{3FCE4151-4F96-1445-90FD-1286E4E1FBC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85B63E07-600B-0742-B34B-F74918F8359D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Andale Mono"/>
              <a:cs typeface="Andale Mono"/>
            </a:rPr>
            <a:t>li</a:t>
          </a:r>
        </a:p>
      </dgm:t>
    </dgm:pt>
    <dgm:pt modelId="{18F16DC0-461E-B14B-AB3B-C6F71D937E0E}" type="parTrans" cxnId="{AFEBCB07-7D4E-0B41-B628-2B94DA67FB1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1A79EBC-EA6F-174C-9C85-4580B1932DA7}" type="sibTrans" cxnId="{AFEBCB07-7D4E-0B41-B628-2B94DA67FB1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FE7B8DD-5D86-044C-AF31-0931A5B4E264}">
      <dgm:prSet phldrT="[Text]"/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Andale Mono"/>
              <a:cs typeface="Andale Mono"/>
            </a:rPr>
            <a:t>text</a:t>
          </a:r>
        </a:p>
      </dgm:t>
    </dgm:pt>
    <dgm:pt modelId="{CF975BC7-862C-4F4A-8E35-58C0C916E797}" type="parTrans" cxnId="{3FB4610C-CD90-924D-857B-4F8ECEA5A5FD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95FFB59-52FE-1346-B4E6-C7DF4CDF8CCD}" type="sibTrans" cxnId="{3FB4610C-CD90-924D-857B-4F8ECEA5A5FD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49884A5E-9558-F748-AB0A-783CEC5F0A6D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Andale Mono"/>
              <a:cs typeface="Andale Mono"/>
            </a:rPr>
            <a:t>p</a:t>
          </a:r>
        </a:p>
      </dgm:t>
    </dgm:pt>
    <dgm:pt modelId="{ED5FA07D-C7B2-844D-B302-C88C6E75B65B}" type="parTrans" cxnId="{A2A39B1E-FA4F-F747-AB02-A408DA77C4E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C89D47D-6143-C744-94A7-D0C3609757A9}" type="sibTrans" cxnId="{A2A39B1E-FA4F-F747-AB02-A408DA77C4E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2B87803-CD22-124C-B9D8-5F8991C69F75}">
      <dgm:prSet phldrT="[Text]"/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Andale Mono"/>
              <a:cs typeface="Andale Mono"/>
            </a:rPr>
            <a:t>text</a:t>
          </a:r>
        </a:p>
      </dgm:t>
    </dgm:pt>
    <dgm:pt modelId="{7FC5773E-12D0-5348-BC4D-042D69D58B8F}" type="parTrans" cxnId="{2E5AA487-75C1-4446-B88C-AFBDFF44D38E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676B758-EF0F-9948-A7C7-B5181B90159D}" type="sibTrans" cxnId="{2E5AA487-75C1-4446-B88C-AFBDFF44D38E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E032F16-CF14-6549-9260-D89ED5614ECE}" type="pres">
      <dgm:prSet presAssocID="{CAC3A593-F323-6847-B6C4-9A9FEA30E8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3692CB-A378-C848-89ED-90824A5DFDC2}" type="pres">
      <dgm:prSet presAssocID="{51DD6AB0-7B91-0344-96E9-0A3A68271F64}" presName="hierRoot1" presStyleCnt="0"/>
      <dgm:spPr/>
    </dgm:pt>
    <dgm:pt modelId="{86AA1170-6D7A-EC4F-A152-AD8DB931DF0F}" type="pres">
      <dgm:prSet presAssocID="{51DD6AB0-7B91-0344-96E9-0A3A68271F64}" presName="composite" presStyleCnt="0"/>
      <dgm:spPr/>
    </dgm:pt>
    <dgm:pt modelId="{83E247BF-A151-0240-8F99-33384530D3A9}" type="pres">
      <dgm:prSet presAssocID="{51DD6AB0-7B91-0344-96E9-0A3A68271F64}" presName="background" presStyleLbl="node0" presStyleIdx="0" presStyleCn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>
          <a:noFill/>
        </a:ln>
      </dgm:spPr>
    </dgm:pt>
    <dgm:pt modelId="{E770B8D2-8F28-6443-808C-C6DA679B9E2F}" type="pres">
      <dgm:prSet presAssocID="{51DD6AB0-7B91-0344-96E9-0A3A68271F64}" presName="text" presStyleLbl="fgAcc0" presStyleIdx="0" presStyleCnt="1" custLinFactNeighborX="79391">
        <dgm:presLayoutVars>
          <dgm:chPref val="3"/>
        </dgm:presLayoutVars>
      </dgm:prSet>
      <dgm:spPr/>
    </dgm:pt>
    <dgm:pt modelId="{35915294-8814-7F49-81CD-D154CC15EA75}" type="pres">
      <dgm:prSet presAssocID="{51DD6AB0-7B91-0344-96E9-0A3A68271F64}" presName="hierChild2" presStyleCnt="0"/>
      <dgm:spPr/>
    </dgm:pt>
    <dgm:pt modelId="{A2BA941D-D4F6-2D46-8059-470B19057E2C}" type="pres">
      <dgm:prSet presAssocID="{9BB377E6-09CD-E549-8F64-C6BA133E390E}" presName="Name10" presStyleLbl="parChTrans1D2" presStyleIdx="0" presStyleCnt="2"/>
      <dgm:spPr/>
    </dgm:pt>
    <dgm:pt modelId="{D1D9D3FF-54AE-8E4D-9A35-424597D47ECA}" type="pres">
      <dgm:prSet presAssocID="{B900D667-323A-8544-A25F-75D626F0E1A1}" presName="hierRoot2" presStyleCnt="0"/>
      <dgm:spPr/>
    </dgm:pt>
    <dgm:pt modelId="{30556677-B2DC-5B4B-924C-3A9933D7531F}" type="pres">
      <dgm:prSet presAssocID="{B900D667-323A-8544-A25F-75D626F0E1A1}" presName="composite2" presStyleCnt="0"/>
      <dgm:spPr/>
    </dgm:pt>
    <dgm:pt modelId="{4AE6D9D5-EA1A-3E47-AC71-90ED0F3F4556}" type="pres">
      <dgm:prSet presAssocID="{B900D667-323A-8544-A25F-75D626F0E1A1}" presName="background2" presStyleLbl="node2" presStyleIdx="0" presStyleCnt="2"/>
      <dgm:spPr>
        <a:solidFill>
          <a:srgbClr val="212121"/>
        </a:solidFill>
        <a:ln>
          <a:noFill/>
        </a:ln>
      </dgm:spPr>
    </dgm:pt>
    <dgm:pt modelId="{93E2A4D0-B8CA-4543-89EB-04F016004B69}" type="pres">
      <dgm:prSet presAssocID="{B900D667-323A-8544-A25F-75D626F0E1A1}" presName="text2" presStyleLbl="fgAcc2" presStyleIdx="0" presStyleCnt="2" custLinFactX="8316" custLinFactNeighborX="100000">
        <dgm:presLayoutVars>
          <dgm:chPref val="3"/>
        </dgm:presLayoutVars>
      </dgm:prSet>
      <dgm:spPr/>
    </dgm:pt>
    <dgm:pt modelId="{17736CC7-1E23-214D-B558-D931FE7195A0}" type="pres">
      <dgm:prSet presAssocID="{B900D667-323A-8544-A25F-75D626F0E1A1}" presName="hierChild3" presStyleCnt="0"/>
      <dgm:spPr/>
    </dgm:pt>
    <dgm:pt modelId="{7DDC8A99-4B74-F842-86BF-7A7E9A002773}" type="pres">
      <dgm:prSet presAssocID="{5FF71284-1A6F-CB48-9326-E35BCFC8CC7F}" presName="Name17" presStyleLbl="parChTrans1D3" presStyleIdx="0" presStyleCnt="6"/>
      <dgm:spPr/>
    </dgm:pt>
    <dgm:pt modelId="{BD30DCC7-5973-CA41-8B3C-5957E5522FBC}" type="pres">
      <dgm:prSet presAssocID="{E25F24BE-3FB0-7240-86B2-47A6072A1A91}" presName="hierRoot3" presStyleCnt="0"/>
      <dgm:spPr/>
    </dgm:pt>
    <dgm:pt modelId="{6A906927-0AE3-154C-95F5-3D32CA29ABE5}" type="pres">
      <dgm:prSet presAssocID="{E25F24BE-3FB0-7240-86B2-47A6072A1A91}" presName="composite3" presStyleCnt="0"/>
      <dgm:spPr/>
    </dgm:pt>
    <dgm:pt modelId="{50CD7C92-58B1-D04E-938B-8DB9B138E0AF}" type="pres">
      <dgm:prSet presAssocID="{E25F24BE-3FB0-7240-86B2-47A6072A1A91}" presName="background3" presStyleLbl="node3" presStyleIdx="0" presStyleCnt="6"/>
      <dgm:spPr>
        <a:solidFill>
          <a:srgbClr val="212121"/>
        </a:solidFill>
        <a:ln>
          <a:noFill/>
        </a:ln>
      </dgm:spPr>
    </dgm:pt>
    <dgm:pt modelId="{858D707C-5F64-3943-9DD8-62A6EBBF28A2}" type="pres">
      <dgm:prSet presAssocID="{E25F24BE-3FB0-7240-86B2-47A6072A1A91}" presName="text3" presStyleLbl="fgAcc3" presStyleIdx="0" presStyleCnt="6">
        <dgm:presLayoutVars>
          <dgm:chPref val="3"/>
        </dgm:presLayoutVars>
      </dgm:prSet>
      <dgm:spPr/>
    </dgm:pt>
    <dgm:pt modelId="{E973B468-B524-5F4F-9651-0FFDED8C02DA}" type="pres">
      <dgm:prSet presAssocID="{E25F24BE-3FB0-7240-86B2-47A6072A1A91}" presName="hierChild4" presStyleCnt="0"/>
      <dgm:spPr/>
    </dgm:pt>
    <dgm:pt modelId="{96875AE6-24CC-5C43-8F4A-350242482E72}" type="pres">
      <dgm:prSet presAssocID="{C2756B24-86C3-9843-93D2-DFEBE9B005E3}" presName="Name23" presStyleLbl="parChTrans1D4" presStyleIdx="0" presStyleCnt="9"/>
      <dgm:spPr/>
    </dgm:pt>
    <dgm:pt modelId="{616FD6D8-5F99-9849-B96E-196384CC4E7E}" type="pres">
      <dgm:prSet presAssocID="{F0BC1979-6A09-884D-847D-20B6B672221C}" presName="hierRoot4" presStyleCnt="0"/>
      <dgm:spPr/>
    </dgm:pt>
    <dgm:pt modelId="{506ECF09-4916-7745-9DB8-89F94FCE44B0}" type="pres">
      <dgm:prSet presAssocID="{F0BC1979-6A09-884D-847D-20B6B672221C}" presName="composite4" presStyleCnt="0"/>
      <dgm:spPr/>
    </dgm:pt>
    <dgm:pt modelId="{13356D5A-9F7C-4545-BBED-786CDE531844}" type="pres">
      <dgm:prSet presAssocID="{F0BC1979-6A09-884D-847D-20B6B672221C}" presName="background4" presStyleLbl="node4" presStyleIdx="0" presStyleCnt="9"/>
      <dgm:spPr>
        <a:prstGeom prst="flowChartTerminator">
          <a:avLst/>
        </a:prstGeom>
        <a:solidFill>
          <a:srgbClr val="212121"/>
        </a:solidFill>
        <a:ln>
          <a:noFill/>
        </a:ln>
      </dgm:spPr>
    </dgm:pt>
    <dgm:pt modelId="{77B2D9F0-6343-9845-A4D8-F4A5E1BC8C1B}" type="pres">
      <dgm:prSet presAssocID="{F0BC1979-6A09-884D-847D-20B6B672221C}" presName="text4" presStyleLbl="fgAcc4" presStyleIdx="0" presStyleCnt="9">
        <dgm:presLayoutVars>
          <dgm:chPref val="3"/>
        </dgm:presLayoutVars>
      </dgm:prSet>
      <dgm:spPr>
        <a:prstGeom prst="flowChartTerminator">
          <a:avLst/>
        </a:prstGeom>
      </dgm:spPr>
    </dgm:pt>
    <dgm:pt modelId="{C677C327-7DD0-EE4E-A4A3-8F6071E88AFF}" type="pres">
      <dgm:prSet presAssocID="{F0BC1979-6A09-884D-847D-20B6B672221C}" presName="hierChild5" presStyleCnt="0"/>
      <dgm:spPr/>
    </dgm:pt>
    <dgm:pt modelId="{A4A02CBF-3728-FE47-9485-2F68B80958FC}" type="pres">
      <dgm:prSet presAssocID="{EB9E052C-0B44-0145-9D33-4CDAAF279A52}" presName="Name10" presStyleLbl="parChTrans1D2" presStyleIdx="1" presStyleCnt="2"/>
      <dgm:spPr/>
    </dgm:pt>
    <dgm:pt modelId="{22FCC180-2F23-A440-A28D-35A46569A175}" type="pres">
      <dgm:prSet presAssocID="{71326E2B-ADE6-E547-8170-00EBB7B7983A}" presName="hierRoot2" presStyleCnt="0"/>
      <dgm:spPr/>
    </dgm:pt>
    <dgm:pt modelId="{18B54E34-76AA-FF44-B1A6-74C64F07B000}" type="pres">
      <dgm:prSet presAssocID="{71326E2B-ADE6-E547-8170-00EBB7B7983A}" presName="composite2" presStyleCnt="0"/>
      <dgm:spPr/>
    </dgm:pt>
    <dgm:pt modelId="{B2673F4B-118A-764D-ADFC-2118573224B3}" type="pres">
      <dgm:prSet presAssocID="{71326E2B-ADE6-E547-8170-00EBB7B7983A}" presName="background2" presStyleLbl="node2" presStyleIdx="1" presStyleCnt="2"/>
      <dgm:spPr>
        <a:solidFill>
          <a:srgbClr val="212121"/>
        </a:solidFill>
      </dgm:spPr>
    </dgm:pt>
    <dgm:pt modelId="{B3944788-8202-5348-80B8-D44F14E912AE}" type="pres">
      <dgm:prSet presAssocID="{71326E2B-ADE6-E547-8170-00EBB7B7983A}" presName="text2" presStyleLbl="fgAcc2" presStyleIdx="1" presStyleCnt="2">
        <dgm:presLayoutVars>
          <dgm:chPref val="3"/>
        </dgm:presLayoutVars>
      </dgm:prSet>
      <dgm:spPr/>
    </dgm:pt>
    <dgm:pt modelId="{670B8944-6A5F-6843-817A-7602795E6129}" type="pres">
      <dgm:prSet presAssocID="{71326E2B-ADE6-E547-8170-00EBB7B7983A}" presName="hierChild3" presStyleCnt="0"/>
      <dgm:spPr/>
    </dgm:pt>
    <dgm:pt modelId="{CB1CB5AC-C6AE-A344-B073-B12392631BEB}" type="pres">
      <dgm:prSet presAssocID="{8375EE60-C354-D342-951B-630F742CF82C}" presName="Name17" presStyleLbl="parChTrans1D3" presStyleIdx="1" presStyleCnt="6"/>
      <dgm:spPr/>
    </dgm:pt>
    <dgm:pt modelId="{1E97E598-AAA2-864D-87FE-6431369BB680}" type="pres">
      <dgm:prSet presAssocID="{DF8C26AF-39B2-2149-A83A-DD18DA98E423}" presName="hierRoot3" presStyleCnt="0"/>
      <dgm:spPr/>
    </dgm:pt>
    <dgm:pt modelId="{BD7036AD-105C-7640-A902-D1EB84E9AC3A}" type="pres">
      <dgm:prSet presAssocID="{DF8C26AF-39B2-2149-A83A-DD18DA98E423}" presName="composite3" presStyleCnt="0"/>
      <dgm:spPr/>
    </dgm:pt>
    <dgm:pt modelId="{413DE773-5EAD-C949-B251-B61D7502B82B}" type="pres">
      <dgm:prSet presAssocID="{DF8C26AF-39B2-2149-A83A-DD18DA98E423}" presName="background3" presStyleLbl="node3" presStyleIdx="1" presStyleCnt="6"/>
      <dgm:spPr>
        <a:solidFill>
          <a:srgbClr val="212121"/>
        </a:solidFill>
        <a:ln>
          <a:noFill/>
        </a:ln>
      </dgm:spPr>
    </dgm:pt>
    <dgm:pt modelId="{B3FDE8AC-C606-B340-8393-88B19DF514F2}" type="pres">
      <dgm:prSet presAssocID="{DF8C26AF-39B2-2149-A83A-DD18DA98E423}" presName="text3" presStyleLbl="fgAcc3" presStyleIdx="1" presStyleCnt="6">
        <dgm:presLayoutVars>
          <dgm:chPref val="3"/>
        </dgm:presLayoutVars>
      </dgm:prSet>
      <dgm:spPr/>
    </dgm:pt>
    <dgm:pt modelId="{EDEEC8F0-047D-154C-85F5-F40D01C0D640}" type="pres">
      <dgm:prSet presAssocID="{DF8C26AF-39B2-2149-A83A-DD18DA98E423}" presName="hierChild4" presStyleCnt="0"/>
      <dgm:spPr/>
    </dgm:pt>
    <dgm:pt modelId="{BE32AA7D-954B-DB46-9461-4F7D2E1AC829}" type="pres">
      <dgm:prSet presAssocID="{953B7942-4872-F04D-AAEE-960DB63DB259}" presName="Name23" presStyleLbl="parChTrans1D4" presStyleIdx="1" presStyleCnt="9"/>
      <dgm:spPr/>
    </dgm:pt>
    <dgm:pt modelId="{F05B6FFB-7E60-5549-9FAD-D7A06161AA8D}" type="pres">
      <dgm:prSet presAssocID="{6DF597BD-E8E7-7247-93EE-AA07D38CB361}" presName="hierRoot4" presStyleCnt="0"/>
      <dgm:spPr/>
    </dgm:pt>
    <dgm:pt modelId="{72E5095B-8B43-DF48-BF60-771A6459F3E5}" type="pres">
      <dgm:prSet presAssocID="{6DF597BD-E8E7-7247-93EE-AA07D38CB361}" presName="composite4" presStyleCnt="0"/>
      <dgm:spPr/>
    </dgm:pt>
    <dgm:pt modelId="{CA6CD330-79D8-8845-BB6F-64AB118AB877}" type="pres">
      <dgm:prSet presAssocID="{6DF597BD-E8E7-7247-93EE-AA07D38CB361}" presName="background4" presStyleLbl="node4" presStyleIdx="1" presStyleCnt="9"/>
      <dgm:spPr>
        <a:prstGeom prst="flowChartTerminator">
          <a:avLst/>
        </a:prstGeom>
        <a:solidFill>
          <a:srgbClr val="212121"/>
        </a:solidFill>
        <a:ln>
          <a:noFill/>
        </a:ln>
      </dgm:spPr>
    </dgm:pt>
    <dgm:pt modelId="{061E12C8-4F67-2D46-8484-DEBF4D791B7A}" type="pres">
      <dgm:prSet presAssocID="{6DF597BD-E8E7-7247-93EE-AA07D38CB361}" presName="text4" presStyleLbl="fgAcc4" presStyleIdx="1" presStyleCnt="9">
        <dgm:presLayoutVars>
          <dgm:chPref val="3"/>
        </dgm:presLayoutVars>
      </dgm:prSet>
      <dgm:spPr>
        <a:prstGeom prst="flowChartTerminator">
          <a:avLst/>
        </a:prstGeom>
      </dgm:spPr>
    </dgm:pt>
    <dgm:pt modelId="{5A9893A2-4AE9-174F-B162-9A6A3EA5EEE7}" type="pres">
      <dgm:prSet presAssocID="{6DF597BD-E8E7-7247-93EE-AA07D38CB361}" presName="hierChild5" presStyleCnt="0"/>
      <dgm:spPr/>
    </dgm:pt>
    <dgm:pt modelId="{83A41A03-1215-1A46-98D8-599654FACE3A}" type="pres">
      <dgm:prSet presAssocID="{D3C678E0-BC20-CC4A-B74C-D986673E68BB}" presName="Name17" presStyleLbl="parChTrans1D3" presStyleIdx="2" presStyleCnt="6"/>
      <dgm:spPr/>
    </dgm:pt>
    <dgm:pt modelId="{D646553D-909F-254D-B686-FEA7D28F5E7A}" type="pres">
      <dgm:prSet presAssocID="{2D3278E5-DE12-FF41-97E7-DFF92157C389}" presName="hierRoot3" presStyleCnt="0"/>
      <dgm:spPr/>
    </dgm:pt>
    <dgm:pt modelId="{A7925B92-9664-E34A-B479-CAC4562D2199}" type="pres">
      <dgm:prSet presAssocID="{2D3278E5-DE12-FF41-97E7-DFF92157C389}" presName="composite3" presStyleCnt="0"/>
      <dgm:spPr/>
    </dgm:pt>
    <dgm:pt modelId="{A506B85D-579A-7941-B4B8-8890E2A6239D}" type="pres">
      <dgm:prSet presAssocID="{2D3278E5-DE12-FF41-97E7-DFF92157C389}" presName="background3" presStyleLbl="node3" presStyleIdx="2" presStyleCnt="6"/>
      <dgm:spPr>
        <a:solidFill>
          <a:srgbClr val="212121"/>
        </a:solidFill>
      </dgm:spPr>
    </dgm:pt>
    <dgm:pt modelId="{11DF30E9-7DFE-E44D-87F8-461EDEC86482}" type="pres">
      <dgm:prSet presAssocID="{2D3278E5-DE12-FF41-97E7-DFF92157C389}" presName="text3" presStyleLbl="fgAcc3" presStyleIdx="2" presStyleCnt="6">
        <dgm:presLayoutVars>
          <dgm:chPref val="3"/>
        </dgm:presLayoutVars>
      </dgm:prSet>
      <dgm:spPr/>
    </dgm:pt>
    <dgm:pt modelId="{2F2972DA-71ED-F54F-9BA3-F3B5C7D385B7}" type="pres">
      <dgm:prSet presAssocID="{2D3278E5-DE12-FF41-97E7-DFF92157C389}" presName="hierChild4" presStyleCnt="0"/>
      <dgm:spPr/>
    </dgm:pt>
    <dgm:pt modelId="{5B1A84BE-5E42-594C-ADB2-EBF4FDD4534D}" type="pres">
      <dgm:prSet presAssocID="{8B3CD08A-5D07-E141-ACE5-E5F631BE2978}" presName="Name23" presStyleLbl="parChTrans1D4" presStyleIdx="2" presStyleCnt="9"/>
      <dgm:spPr/>
    </dgm:pt>
    <dgm:pt modelId="{B03F017A-753E-5240-9548-0BF10A22144A}" type="pres">
      <dgm:prSet presAssocID="{FB58CB18-7C9D-D840-A568-92D244D5E398}" presName="hierRoot4" presStyleCnt="0"/>
      <dgm:spPr/>
    </dgm:pt>
    <dgm:pt modelId="{D991520B-918C-3B41-9BAE-36483A7F2E4D}" type="pres">
      <dgm:prSet presAssocID="{FB58CB18-7C9D-D840-A568-92D244D5E398}" presName="composite4" presStyleCnt="0"/>
      <dgm:spPr/>
    </dgm:pt>
    <dgm:pt modelId="{F21CE662-0AEA-D14D-985D-1EC6412CF3DC}" type="pres">
      <dgm:prSet presAssocID="{FB58CB18-7C9D-D840-A568-92D244D5E398}" presName="background4" presStyleLbl="node4" presStyleIdx="2" presStyleCnt="9"/>
      <dgm:spPr>
        <a:prstGeom prst="flowChartTerminator">
          <a:avLst/>
        </a:prstGeom>
        <a:solidFill>
          <a:srgbClr val="212121"/>
        </a:solidFill>
      </dgm:spPr>
    </dgm:pt>
    <dgm:pt modelId="{DE66D4F6-19CE-0F46-84F8-121A97DAB859}" type="pres">
      <dgm:prSet presAssocID="{FB58CB18-7C9D-D840-A568-92D244D5E398}" presName="text4" presStyleLbl="fgAcc4" presStyleIdx="2" presStyleCnt="9">
        <dgm:presLayoutVars>
          <dgm:chPref val="3"/>
        </dgm:presLayoutVars>
      </dgm:prSet>
      <dgm:spPr>
        <a:prstGeom prst="flowChartTerminator">
          <a:avLst/>
        </a:prstGeom>
      </dgm:spPr>
    </dgm:pt>
    <dgm:pt modelId="{A26B9B92-2D2D-3D46-AC54-949F6C5B9A09}" type="pres">
      <dgm:prSet presAssocID="{FB58CB18-7C9D-D840-A568-92D244D5E398}" presName="hierChild5" presStyleCnt="0"/>
      <dgm:spPr/>
    </dgm:pt>
    <dgm:pt modelId="{E85E3780-7724-CF4B-940F-448A1FED058E}" type="pres">
      <dgm:prSet presAssocID="{9548951D-3B2B-D747-BA4A-0F2CED883CDB}" presName="Name17" presStyleLbl="parChTrans1D3" presStyleIdx="3" presStyleCnt="6"/>
      <dgm:spPr/>
    </dgm:pt>
    <dgm:pt modelId="{A52B35E5-F309-CE49-A2D0-9DD2FD8FA0F9}" type="pres">
      <dgm:prSet presAssocID="{14C92608-6303-BC40-A6F1-B378125F9F12}" presName="hierRoot3" presStyleCnt="0"/>
      <dgm:spPr/>
    </dgm:pt>
    <dgm:pt modelId="{14478C69-E8F7-5344-969C-583B1DB59DE2}" type="pres">
      <dgm:prSet presAssocID="{14C92608-6303-BC40-A6F1-B378125F9F12}" presName="composite3" presStyleCnt="0"/>
      <dgm:spPr/>
    </dgm:pt>
    <dgm:pt modelId="{92229BCC-6A2A-BB4E-A5DA-F8FD726E2E4A}" type="pres">
      <dgm:prSet presAssocID="{14C92608-6303-BC40-A6F1-B378125F9F12}" presName="background3" presStyleLbl="node3" presStyleIdx="3" presStyleCnt="6"/>
      <dgm:spPr>
        <a:solidFill>
          <a:srgbClr val="212121"/>
        </a:solidFill>
      </dgm:spPr>
    </dgm:pt>
    <dgm:pt modelId="{8D4A0008-3E37-1049-A7EA-CB5A999FAD10}" type="pres">
      <dgm:prSet presAssocID="{14C92608-6303-BC40-A6F1-B378125F9F12}" presName="text3" presStyleLbl="fgAcc3" presStyleIdx="3" presStyleCnt="6">
        <dgm:presLayoutVars>
          <dgm:chPref val="3"/>
        </dgm:presLayoutVars>
      </dgm:prSet>
      <dgm:spPr/>
    </dgm:pt>
    <dgm:pt modelId="{EF24A96B-96C0-F64A-BF2F-C5F73A034B7A}" type="pres">
      <dgm:prSet presAssocID="{14C92608-6303-BC40-A6F1-B378125F9F12}" presName="hierChild4" presStyleCnt="0"/>
      <dgm:spPr/>
    </dgm:pt>
    <dgm:pt modelId="{D55B242B-0EBE-9747-A8D5-91B0E977E80E}" type="pres">
      <dgm:prSet presAssocID="{B1F5261A-FA1B-F449-BF00-26065019D9FB}" presName="Name23" presStyleLbl="parChTrans1D4" presStyleIdx="3" presStyleCnt="9"/>
      <dgm:spPr/>
    </dgm:pt>
    <dgm:pt modelId="{8180FB04-58B5-5F42-9915-574F77C805F2}" type="pres">
      <dgm:prSet presAssocID="{48E57B34-4024-9F4E-9D76-7BDD489010A4}" presName="hierRoot4" presStyleCnt="0"/>
      <dgm:spPr/>
    </dgm:pt>
    <dgm:pt modelId="{D7B18087-CB7E-8C42-8223-FF2935E1ABB7}" type="pres">
      <dgm:prSet presAssocID="{48E57B34-4024-9F4E-9D76-7BDD489010A4}" presName="composite4" presStyleCnt="0"/>
      <dgm:spPr/>
    </dgm:pt>
    <dgm:pt modelId="{2AB6E0C7-C32F-CA43-B710-35C590A09FFC}" type="pres">
      <dgm:prSet presAssocID="{48E57B34-4024-9F4E-9D76-7BDD489010A4}" presName="background4" presStyleLbl="node4" presStyleIdx="3" presStyleCnt="9"/>
      <dgm:spPr>
        <a:prstGeom prst="flowChartTerminator">
          <a:avLst/>
        </a:prstGeom>
        <a:solidFill>
          <a:srgbClr val="212121"/>
        </a:solidFill>
      </dgm:spPr>
    </dgm:pt>
    <dgm:pt modelId="{6F652861-D7F4-8D41-AD09-00F3EF6A7862}" type="pres">
      <dgm:prSet presAssocID="{48E57B34-4024-9F4E-9D76-7BDD489010A4}" presName="text4" presStyleLbl="fgAcc4" presStyleIdx="3" presStyleCnt="9">
        <dgm:presLayoutVars>
          <dgm:chPref val="3"/>
        </dgm:presLayoutVars>
      </dgm:prSet>
      <dgm:spPr>
        <a:prstGeom prst="flowChartTerminator">
          <a:avLst/>
        </a:prstGeom>
      </dgm:spPr>
    </dgm:pt>
    <dgm:pt modelId="{9CE3E8BB-F612-8E41-921E-6A2C04B449E2}" type="pres">
      <dgm:prSet presAssocID="{48E57B34-4024-9F4E-9D76-7BDD489010A4}" presName="hierChild5" presStyleCnt="0"/>
      <dgm:spPr/>
    </dgm:pt>
    <dgm:pt modelId="{91F3CA09-AB0D-644D-A919-2DB2FDA6CE68}" type="pres">
      <dgm:prSet presAssocID="{8A229E2D-52F6-BB49-8304-BBBB61A16EE0}" presName="Name17" presStyleLbl="parChTrans1D3" presStyleIdx="4" presStyleCnt="6"/>
      <dgm:spPr/>
    </dgm:pt>
    <dgm:pt modelId="{EDAFC0C1-9C32-7E4F-AB2D-E2C80C5B0DC8}" type="pres">
      <dgm:prSet presAssocID="{F958F6D1-BE7C-9041-9841-0E848F829963}" presName="hierRoot3" presStyleCnt="0"/>
      <dgm:spPr/>
    </dgm:pt>
    <dgm:pt modelId="{7467F010-7ED7-2D43-892D-60CEEF1667C1}" type="pres">
      <dgm:prSet presAssocID="{F958F6D1-BE7C-9041-9841-0E848F829963}" presName="composite3" presStyleCnt="0"/>
      <dgm:spPr/>
    </dgm:pt>
    <dgm:pt modelId="{302BDB6F-6686-E445-AA83-56139C869FC3}" type="pres">
      <dgm:prSet presAssocID="{F958F6D1-BE7C-9041-9841-0E848F829963}" presName="background3" presStyleLbl="node3" presStyleIdx="4" presStyleCnt="6"/>
      <dgm:spPr>
        <a:solidFill>
          <a:srgbClr val="212121"/>
        </a:solidFill>
      </dgm:spPr>
    </dgm:pt>
    <dgm:pt modelId="{468ED1D2-579D-194D-BDBC-8F59CB8BB60B}" type="pres">
      <dgm:prSet presAssocID="{F958F6D1-BE7C-9041-9841-0E848F829963}" presName="text3" presStyleLbl="fgAcc3" presStyleIdx="4" presStyleCnt="6">
        <dgm:presLayoutVars>
          <dgm:chPref val="3"/>
        </dgm:presLayoutVars>
      </dgm:prSet>
      <dgm:spPr/>
    </dgm:pt>
    <dgm:pt modelId="{E9C86C9D-CE3A-4B4F-B092-7936C9F127EB}" type="pres">
      <dgm:prSet presAssocID="{F958F6D1-BE7C-9041-9841-0E848F829963}" presName="hierChild4" presStyleCnt="0"/>
      <dgm:spPr/>
    </dgm:pt>
    <dgm:pt modelId="{933EDE32-45E4-0F48-A73D-3F23904DE22D}" type="pres">
      <dgm:prSet presAssocID="{79711351-F27E-CF40-BDD5-117CF7D1ACE9}" presName="Name23" presStyleLbl="parChTrans1D4" presStyleIdx="4" presStyleCnt="9"/>
      <dgm:spPr/>
    </dgm:pt>
    <dgm:pt modelId="{2E74F273-7A18-5E41-B3A5-96B9AB30D549}" type="pres">
      <dgm:prSet presAssocID="{117D963C-A035-324A-9548-6777D146DFE4}" presName="hierRoot4" presStyleCnt="0"/>
      <dgm:spPr/>
    </dgm:pt>
    <dgm:pt modelId="{8EF22400-24EB-5B40-B9F8-AF3EB0667665}" type="pres">
      <dgm:prSet presAssocID="{117D963C-A035-324A-9548-6777D146DFE4}" presName="composite4" presStyleCnt="0"/>
      <dgm:spPr/>
    </dgm:pt>
    <dgm:pt modelId="{3C78B729-D690-3344-B572-B3097279CC84}" type="pres">
      <dgm:prSet presAssocID="{117D963C-A035-324A-9548-6777D146DFE4}" presName="background4" presStyleLbl="node4" presStyleIdx="4" presStyleCnt="9"/>
      <dgm:spPr>
        <a:solidFill>
          <a:srgbClr val="212121"/>
        </a:solidFill>
      </dgm:spPr>
    </dgm:pt>
    <dgm:pt modelId="{A6AC4B35-9D64-4D4B-94E2-BC17D2E1F5F8}" type="pres">
      <dgm:prSet presAssocID="{117D963C-A035-324A-9548-6777D146DFE4}" presName="text4" presStyleLbl="fgAcc4" presStyleIdx="4" presStyleCnt="9">
        <dgm:presLayoutVars>
          <dgm:chPref val="3"/>
        </dgm:presLayoutVars>
      </dgm:prSet>
      <dgm:spPr/>
    </dgm:pt>
    <dgm:pt modelId="{90E08818-003C-2D4C-B7F3-E70AFD7B55BB}" type="pres">
      <dgm:prSet presAssocID="{117D963C-A035-324A-9548-6777D146DFE4}" presName="hierChild5" presStyleCnt="0"/>
      <dgm:spPr/>
    </dgm:pt>
    <dgm:pt modelId="{D756C5C8-91B9-8A4C-8100-D764C0C90539}" type="pres">
      <dgm:prSet presAssocID="{A9121DE7-B2BC-7E4E-A09D-B10A3C04566C}" presName="Name23" presStyleLbl="parChTrans1D4" presStyleIdx="5" presStyleCnt="9"/>
      <dgm:spPr/>
    </dgm:pt>
    <dgm:pt modelId="{8B4D0A93-0342-AE44-AE5A-A27F874850B7}" type="pres">
      <dgm:prSet presAssocID="{1D303D9F-CD56-5444-A35C-2A8A2C9A1BEB}" presName="hierRoot4" presStyleCnt="0"/>
      <dgm:spPr/>
    </dgm:pt>
    <dgm:pt modelId="{F151112B-EA52-B94E-9808-90A247F0DE06}" type="pres">
      <dgm:prSet presAssocID="{1D303D9F-CD56-5444-A35C-2A8A2C9A1BEB}" presName="composite4" presStyleCnt="0"/>
      <dgm:spPr/>
    </dgm:pt>
    <dgm:pt modelId="{1239D720-6C6B-AF4F-BDF4-E964B1830F7A}" type="pres">
      <dgm:prSet presAssocID="{1D303D9F-CD56-5444-A35C-2A8A2C9A1BEB}" presName="background4" presStyleLbl="node4" presStyleIdx="5" presStyleCnt="9"/>
      <dgm:spPr>
        <a:prstGeom prst="flowChartTerminator">
          <a:avLst/>
        </a:prstGeom>
        <a:solidFill>
          <a:srgbClr val="212121"/>
        </a:solidFill>
      </dgm:spPr>
    </dgm:pt>
    <dgm:pt modelId="{796340CA-8D10-9D4D-A246-03754A9E8E04}" type="pres">
      <dgm:prSet presAssocID="{1D303D9F-CD56-5444-A35C-2A8A2C9A1BEB}" presName="text4" presStyleLbl="fgAcc4" presStyleIdx="5" presStyleCnt="9">
        <dgm:presLayoutVars>
          <dgm:chPref val="3"/>
        </dgm:presLayoutVars>
      </dgm:prSet>
      <dgm:spPr>
        <a:prstGeom prst="flowChartTerminator">
          <a:avLst/>
        </a:prstGeom>
      </dgm:spPr>
    </dgm:pt>
    <dgm:pt modelId="{BCF07F40-8C66-F745-93AF-394E860D23F3}" type="pres">
      <dgm:prSet presAssocID="{1D303D9F-CD56-5444-A35C-2A8A2C9A1BEB}" presName="hierChild5" presStyleCnt="0"/>
      <dgm:spPr/>
    </dgm:pt>
    <dgm:pt modelId="{7CA8A683-C932-4046-9597-D84AF354FF40}" type="pres">
      <dgm:prSet presAssocID="{18F16DC0-461E-B14B-AB3B-C6F71D937E0E}" presName="Name23" presStyleLbl="parChTrans1D4" presStyleIdx="6" presStyleCnt="9"/>
      <dgm:spPr/>
    </dgm:pt>
    <dgm:pt modelId="{6A935CC5-D8B9-AF40-8502-A655F9CDD05B}" type="pres">
      <dgm:prSet presAssocID="{85B63E07-600B-0742-B34B-F74918F8359D}" presName="hierRoot4" presStyleCnt="0"/>
      <dgm:spPr/>
    </dgm:pt>
    <dgm:pt modelId="{4544CB7B-26E4-554A-9743-A1465D1738BF}" type="pres">
      <dgm:prSet presAssocID="{85B63E07-600B-0742-B34B-F74918F8359D}" presName="composite4" presStyleCnt="0"/>
      <dgm:spPr/>
    </dgm:pt>
    <dgm:pt modelId="{7E36F165-DF6B-6D47-B9BB-D5A89160D1A0}" type="pres">
      <dgm:prSet presAssocID="{85B63E07-600B-0742-B34B-F74918F8359D}" presName="background4" presStyleLbl="node4" presStyleIdx="6" presStyleCnt="9"/>
      <dgm:spPr>
        <a:solidFill>
          <a:srgbClr val="212121"/>
        </a:solidFill>
      </dgm:spPr>
    </dgm:pt>
    <dgm:pt modelId="{CC464224-DAD8-FA42-B396-49551789868E}" type="pres">
      <dgm:prSet presAssocID="{85B63E07-600B-0742-B34B-F74918F8359D}" presName="text4" presStyleLbl="fgAcc4" presStyleIdx="6" presStyleCnt="9">
        <dgm:presLayoutVars>
          <dgm:chPref val="3"/>
        </dgm:presLayoutVars>
      </dgm:prSet>
      <dgm:spPr/>
    </dgm:pt>
    <dgm:pt modelId="{458B87F3-F151-A746-87D0-1547F39961EB}" type="pres">
      <dgm:prSet presAssocID="{85B63E07-600B-0742-B34B-F74918F8359D}" presName="hierChild5" presStyleCnt="0"/>
      <dgm:spPr/>
    </dgm:pt>
    <dgm:pt modelId="{A5CEB7E0-152D-8747-843A-987406FCAA47}" type="pres">
      <dgm:prSet presAssocID="{CF975BC7-862C-4F4A-8E35-58C0C916E797}" presName="Name23" presStyleLbl="parChTrans1D4" presStyleIdx="7" presStyleCnt="9"/>
      <dgm:spPr/>
    </dgm:pt>
    <dgm:pt modelId="{223CD492-728B-614C-A0BB-28F435994AFA}" type="pres">
      <dgm:prSet presAssocID="{5FE7B8DD-5D86-044C-AF31-0931A5B4E264}" presName="hierRoot4" presStyleCnt="0"/>
      <dgm:spPr/>
    </dgm:pt>
    <dgm:pt modelId="{97224CE1-8B89-6B46-AD1E-AAF8CF5E6314}" type="pres">
      <dgm:prSet presAssocID="{5FE7B8DD-5D86-044C-AF31-0931A5B4E264}" presName="composite4" presStyleCnt="0"/>
      <dgm:spPr/>
    </dgm:pt>
    <dgm:pt modelId="{B52BEFA8-494C-8F40-ACC3-0FCB5DC155DB}" type="pres">
      <dgm:prSet presAssocID="{5FE7B8DD-5D86-044C-AF31-0931A5B4E264}" presName="background4" presStyleLbl="node4" presStyleIdx="7" presStyleCnt="9"/>
      <dgm:spPr>
        <a:prstGeom prst="flowChartTerminator">
          <a:avLst/>
        </a:prstGeom>
        <a:solidFill>
          <a:srgbClr val="212121"/>
        </a:solidFill>
      </dgm:spPr>
    </dgm:pt>
    <dgm:pt modelId="{7287C31D-2643-1A4B-9C69-29471439FCF9}" type="pres">
      <dgm:prSet presAssocID="{5FE7B8DD-5D86-044C-AF31-0931A5B4E264}" presName="text4" presStyleLbl="fgAcc4" presStyleIdx="7" presStyleCnt="9">
        <dgm:presLayoutVars>
          <dgm:chPref val="3"/>
        </dgm:presLayoutVars>
      </dgm:prSet>
      <dgm:spPr>
        <a:prstGeom prst="flowChartTerminator">
          <a:avLst/>
        </a:prstGeom>
      </dgm:spPr>
    </dgm:pt>
    <dgm:pt modelId="{94FDAE1D-8DCF-9542-9F6C-EC84B8D25B1D}" type="pres">
      <dgm:prSet presAssocID="{5FE7B8DD-5D86-044C-AF31-0931A5B4E264}" presName="hierChild5" presStyleCnt="0"/>
      <dgm:spPr/>
    </dgm:pt>
    <dgm:pt modelId="{55B7A673-15A7-AB41-A21E-64D2D79FCD71}" type="pres">
      <dgm:prSet presAssocID="{ED5FA07D-C7B2-844D-B302-C88C6E75B65B}" presName="Name17" presStyleLbl="parChTrans1D3" presStyleIdx="5" presStyleCnt="6"/>
      <dgm:spPr/>
    </dgm:pt>
    <dgm:pt modelId="{ED7162FC-567C-CA4D-A014-D2F87F327A8C}" type="pres">
      <dgm:prSet presAssocID="{49884A5E-9558-F748-AB0A-783CEC5F0A6D}" presName="hierRoot3" presStyleCnt="0"/>
      <dgm:spPr/>
    </dgm:pt>
    <dgm:pt modelId="{B8912C07-3768-A547-8450-E5F4DA44A95C}" type="pres">
      <dgm:prSet presAssocID="{49884A5E-9558-F748-AB0A-783CEC5F0A6D}" presName="composite3" presStyleCnt="0"/>
      <dgm:spPr/>
    </dgm:pt>
    <dgm:pt modelId="{49AE0DBF-B6E2-9148-9225-2EC0D262753D}" type="pres">
      <dgm:prSet presAssocID="{49884A5E-9558-F748-AB0A-783CEC5F0A6D}" presName="background3" presStyleLbl="node3" presStyleIdx="5" presStyleCnt="6"/>
      <dgm:spPr>
        <a:solidFill>
          <a:srgbClr val="212121"/>
        </a:solidFill>
      </dgm:spPr>
    </dgm:pt>
    <dgm:pt modelId="{209AF853-64BE-DA4B-8C14-EECC7D9C345E}" type="pres">
      <dgm:prSet presAssocID="{49884A5E-9558-F748-AB0A-783CEC5F0A6D}" presName="text3" presStyleLbl="fgAcc3" presStyleIdx="5" presStyleCnt="6">
        <dgm:presLayoutVars>
          <dgm:chPref val="3"/>
        </dgm:presLayoutVars>
      </dgm:prSet>
      <dgm:spPr/>
    </dgm:pt>
    <dgm:pt modelId="{FFCEECCB-F558-BD47-9B41-C045071E5624}" type="pres">
      <dgm:prSet presAssocID="{49884A5E-9558-F748-AB0A-783CEC5F0A6D}" presName="hierChild4" presStyleCnt="0"/>
      <dgm:spPr/>
    </dgm:pt>
    <dgm:pt modelId="{10577F89-5CFC-8543-9E3D-CEA6B72F839D}" type="pres">
      <dgm:prSet presAssocID="{7FC5773E-12D0-5348-BC4D-042D69D58B8F}" presName="Name23" presStyleLbl="parChTrans1D4" presStyleIdx="8" presStyleCnt="9"/>
      <dgm:spPr/>
    </dgm:pt>
    <dgm:pt modelId="{1DCA328E-CD24-8445-ACD0-B77D2104CB8D}" type="pres">
      <dgm:prSet presAssocID="{D2B87803-CD22-124C-B9D8-5F8991C69F75}" presName="hierRoot4" presStyleCnt="0"/>
      <dgm:spPr/>
    </dgm:pt>
    <dgm:pt modelId="{28AE66B2-E31D-314E-AAE8-3D6C75861729}" type="pres">
      <dgm:prSet presAssocID="{D2B87803-CD22-124C-B9D8-5F8991C69F75}" presName="composite4" presStyleCnt="0"/>
      <dgm:spPr/>
    </dgm:pt>
    <dgm:pt modelId="{787BFFCC-B61E-2B48-840C-6F1343E418DE}" type="pres">
      <dgm:prSet presAssocID="{D2B87803-CD22-124C-B9D8-5F8991C69F75}" presName="background4" presStyleLbl="node4" presStyleIdx="8" presStyleCnt="9"/>
      <dgm:spPr>
        <a:prstGeom prst="flowChartTerminator">
          <a:avLst/>
        </a:prstGeom>
        <a:solidFill>
          <a:srgbClr val="212121"/>
        </a:solidFill>
      </dgm:spPr>
    </dgm:pt>
    <dgm:pt modelId="{1A0C3B8B-F6A6-8E40-ADC2-C30B1FB52700}" type="pres">
      <dgm:prSet presAssocID="{D2B87803-CD22-124C-B9D8-5F8991C69F75}" presName="text4" presStyleLbl="fgAcc4" presStyleIdx="8" presStyleCnt="9">
        <dgm:presLayoutVars>
          <dgm:chPref val="3"/>
        </dgm:presLayoutVars>
      </dgm:prSet>
      <dgm:spPr>
        <a:prstGeom prst="flowChartTerminator">
          <a:avLst/>
        </a:prstGeom>
      </dgm:spPr>
    </dgm:pt>
    <dgm:pt modelId="{9D602957-3C50-3948-B2C2-F3993FC374F8}" type="pres">
      <dgm:prSet presAssocID="{D2B87803-CD22-124C-B9D8-5F8991C69F75}" presName="hierChild5" presStyleCnt="0"/>
      <dgm:spPr/>
    </dgm:pt>
  </dgm:ptLst>
  <dgm:cxnLst>
    <dgm:cxn modelId="{D205D801-216F-F64D-98DF-62B8DE7514DE}" type="presOf" srcId="{E25F24BE-3FB0-7240-86B2-47A6072A1A91}" destId="{858D707C-5F64-3943-9DD8-62A6EBBF28A2}" srcOrd="0" destOrd="0" presId="urn:microsoft.com/office/officeart/2005/8/layout/hierarchy1"/>
    <dgm:cxn modelId="{2B7EDD01-A24B-E946-88A8-B873FB640F41}" srcId="{2D3278E5-DE12-FF41-97E7-DFF92157C389}" destId="{FB58CB18-7C9D-D840-A568-92D244D5E398}" srcOrd="0" destOrd="0" parTransId="{8B3CD08A-5D07-E141-ACE5-E5F631BE2978}" sibTransId="{918D66E8-18B9-9F4E-9BC3-C7BF0AF53004}"/>
    <dgm:cxn modelId="{8D854802-B534-A648-A91A-E9A2F93207DF}" srcId="{F958F6D1-BE7C-9041-9841-0E848F829963}" destId="{117D963C-A035-324A-9548-6777D146DFE4}" srcOrd="0" destOrd="0" parTransId="{79711351-F27E-CF40-BDD5-117CF7D1ACE9}" sibTransId="{DCD20199-F16C-1F48-B413-1A8230AD0966}"/>
    <dgm:cxn modelId="{CA626B03-06B1-9A46-A1C5-0EF380D067C9}" type="presOf" srcId="{51DD6AB0-7B91-0344-96E9-0A3A68271F64}" destId="{E770B8D2-8F28-6443-808C-C6DA679B9E2F}" srcOrd="0" destOrd="0" presId="urn:microsoft.com/office/officeart/2005/8/layout/hierarchy1"/>
    <dgm:cxn modelId="{7B830707-2CF2-884F-82D7-8101FD34F827}" type="presOf" srcId="{1D303D9F-CD56-5444-A35C-2A8A2C9A1BEB}" destId="{796340CA-8D10-9D4D-A246-03754A9E8E04}" srcOrd="0" destOrd="0" presId="urn:microsoft.com/office/officeart/2005/8/layout/hierarchy1"/>
    <dgm:cxn modelId="{41D05A07-D821-3A4B-9293-0E76474E3404}" type="presOf" srcId="{A9121DE7-B2BC-7E4E-A09D-B10A3C04566C}" destId="{D756C5C8-91B9-8A4C-8100-D764C0C90539}" srcOrd="0" destOrd="0" presId="urn:microsoft.com/office/officeart/2005/8/layout/hierarchy1"/>
    <dgm:cxn modelId="{AFEBCB07-7D4E-0B41-B628-2B94DA67FB18}" srcId="{F958F6D1-BE7C-9041-9841-0E848F829963}" destId="{85B63E07-600B-0742-B34B-F74918F8359D}" srcOrd="1" destOrd="0" parTransId="{18F16DC0-461E-B14B-AB3B-C6F71D937E0E}" sibTransId="{21A79EBC-EA6F-174C-9C85-4580B1932DA7}"/>
    <dgm:cxn modelId="{96EE910A-3F4E-5D47-B454-FBD85C855837}" type="presOf" srcId="{EB9E052C-0B44-0145-9D33-4CDAAF279A52}" destId="{A4A02CBF-3728-FE47-9485-2F68B80958FC}" srcOrd="0" destOrd="0" presId="urn:microsoft.com/office/officeart/2005/8/layout/hierarchy1"/>
    <dgm:cxn modelId="{558C770B-B135-2B43-9825-C1C03962D532}" type="presOf" srcId="{71326E2B-ADE6-E547-8170-00EBB7B7983A}" destId="{B3944788-8202-5348-80B8-D44F14E912AE}" srcOrd="0" destOrd="0" presId="urn:microsoft.com/office/officeart/2005/8/layout/hierarchy1"/>
    <dgm:cxn modelId="{3FB4610C-CD90-924D-857B-4F8ECEA5A5FD}" srcId="{85B63E07-600B-0742-B34B-F74918F8359D}" destId="{5FE7B8DD-5D86-044C-AF31-0931A5B4E264}" srcOrd="0" destOrd="0" parTransId="{CF975BC7-862C-4F4A-8E35-58C0C916E797}" sibTransId="{295FFB59-52FE-1346-B4E6-C7DF4CDF8CCD}"/>
    <dgm:cxn modelId="{7A19120D-AE88-4040-B23D-8DCCAEC4E3E3}" srcId="{71326E2B-ADE6-E547-8170-00EBB7B7983A}" destId="{DF8C26AF-39B2-2149-A83A-DD18DA98E423}" srcOrd="0" destOrd="0" parTransId="{8375EE60-C354-D342-951B-630F742CF82C}" sibTransId="{3274A9BA-6BCE-F640-8387-C35A81AF6526}"/>
    <dgm:cxn modelId="{39CAE510-433B-9149-8D8C-20A23D1F2E38}" type="presOf" srcId="{6DF597BD-E8E7-7247-93EE-AA07D38CB361}" destId="{061E12C8-4F67-2D46-8484-DEBF4D791B7A}" srcOrd="0" destOrd="0" presId="urn:microsoft.com/office/officeart/2005/8/layout/hierarchy1"/>
    <dgm:cxn modelId="{13299A11-F11C-C74A-955A-1C212B8EB6DA}" type="presOf" srcId="{85B63E07-600B-0742-B34B-F74918F8359D}" destId="{CC464224-DAD8-FA42-B396-49551789868E}" srcOrd="0" destOrd="0" presId="urn:microsoft.com/office/officeart/2005/8/layout/hierarchy1"/>
    <dgm:cxn modelId="{8C49D912-5C6C-1B4D-8907-22E4B0C33EB0}" srcId="{51DD6AB0-7B91-0344-96E9-0A3A68271F64}" destId="{B900D667-323A-8544-A25F-75D626F0E1A1}" srcOrd="0" destOrd="0" parTransId="{9BB377E6-09CD-E549-8F64-C6BA133E390E}" sibTransId="{0F468590-9C4F-E24E-9410-911D6309DB06}"/>
    <dgm:cxn modelId="{06AA941A-EF8C-274C-AE44-5977E76B5EC2}" type="presOf" srcId="{ED5FA07D-C7B2-844D-B302-C88C6E75B65B}" destId="{55B7A673-15A7-AB41-A21E-64D2D79FCD71}" srcOrd="0" destOrd="0" presId="urn:microsoft.com/office/officeart/2005/8/layout/hierarchy1"/>
    <dgm:cxn modelId="{A2A39B1E-FA4F-F747-AB02-A408DA77C4E2}" srcId="{71326E2B-ADE6-E547-8170-00EBB7B7983A}" destId="{49884A5E-9558-F748-AB0A-783CEC5F0A6D}" srcOrd="4" destOrd="0" parTransId="{ED5FA07D-C7B2-844D-B302-C88C6E75B65B}" sibTransId="{0C89D47D-6143-C744-94A7-D0C3609757A9}"/>
    <dgm:cxn modelId="{CC6DA922-C680-9941-9B7F-E6451FDBF65C}" type="presOf" srcId="{18F16DC0-461E-B14B-AB3B-C6F71D937E0E}" destId="{7CA8A683-C932-4046-9597-D84AF354FF40}" srcOrd="0" destOrd="0" presId="urn:microsoft.com/office/officeart/2005/8/layout/hierarchy1"/>
    <dgm:cxn modelId="{6BCEE531-7ECF-3D48-AC65-AF096F7416D7}" srcId="{B900D667-323A-8544-A25F-75D626F0E1A1}" destId="{E25F24BE-3FB0-7240-86B2-47A6072A1A91}" srcOrd="0" destOrd="0" parTransId="{5FF71284-1A6F-CB48-9326-E35BCFC8CC7F}" sibTransId="{071BE1F4-E3C6-A749-8686-BC1512D00269}"/>
    <dgm:cxn modelId="{21D4BF33-DAD9-0643-9783-2DD31F2B8193}" type="presOf" srcId="{8375EE60-C354-D342-951B-630F742CF82C}" destId="{CB1CB5AC-C6AE-A344-B073-B12392631BEB}" srcOrd="0" destOrd="0" presId="urn:microsoft.com/office/officeart/2005/8/layout/hierarchy1"/>
    <dgm:cxn modelId="{BDFA1843-7843-FF48-8BF3-AA99C9EF1CFE}" srcId="{E25F24BE-3FB0-7240-86B2-47A6072A1A91}" destId="{F0BC1979-6A09-884D-847D-20B6B672221C}" srcOrd="0" destOrd="0" parTransId="{C2756B24-86C3-9843-93D2-DFEBE9B005E3}" sibTransId="{08B94068-48A9-994E-8C9A-516B38C75926}"/>
    <dgm:cxn modelId="{E3987F45-98F2-0A40-B95D-355E80BE0527}" srcId="{14C92608-6303-BC40-A6F1-B378125F9F12}" destId="{48E57B34-4024-9F4E-9D76-7BDD489010A4}" srcOrd="0" destOrd="0" parTransId="{B1F5261A-FA1B-F449-BF00-26065019D9FB}" sibTransId="{313CDC24-F22D-DD46-ACC7-A75BBCBABD18}"/>
    <dgm:cxn modelId="{3FCE4151-4F96-1445-90FD-1286E4E1FBCA}" srcId="{117D963C-A035-324A-9548-6777D146DFE4}" destId="{1D303D9F-CD56-5444-A35C-2A8A2C9A1BEB}" srcOrd="0" destOrd="0" parTransId="{A9121DE7-B2BC-7E4E-A09D-B10A3C04566C}" sibTransId="{0B462096-1368-D947-A7A8-D8A24AD6FEA5}"/>
    <dgm:cxn modelId="{0B41295C-7F8E-1D49-A412-75468B3C22B0}" type="presOf" srcId="{953B7942-4872-F04D-AAEE-960DB63DB259}" destId="{BE32AA7D-954B-DB46-9461-4F7D2E1AC829}" srcOrd="0" destOrd="0" presId="urn:microsoft.com/office/officeart/2005/8/layout/hierarchy1"/>
    <dgm:cxn modelId="{80E55D62-56FD-4B4A-BBB6-4A7FBB8D8460}" type="presOf" srcId="{D2B87803-CD22-124C-B9D8-5F8991C69F75}" destId="{1A0C3B8B-F6A6-8E40-ADC2-C30B1FB52700}" srcOrd="0" destOrd="0" presId="urn:microsoft.com/office/officeart/2005/8/layout/hierarchy1"/>
    <dgm:cxn modelId="{5CACEE65-8518-DC43-AF1C-6C32DFECDF5E}" srcId="{71326E2B-ADE6-E547-8170-00EBB7B7983A}" destId="{2D3278E5-DE12-FF41-97E7-DFF92157C389}" srcOrd="1" destOrd="0" parTransId="{D3C678E0-BC20-CC4A-B74C-D986673E68BB}" sibTransId="{BE00C591-C039-084C-9612-E0854A5F7C6D}"/>
    <dgm:cxn modelId="{22A0E96D-6B11-CC45-B2C7-13680706AC02}" type="presOf" srcId="{D3C678E0-BC20-CC4A-B74C-D986673E68BB}" destId="{83A41A03-1215-1A46-98D8-599654FACE3A}" srcOrd="0" destOrd="0" presId="urn:microsoft.com/office/officeart/2005/8/layout/hierarchy1"/>
    <dgm:cxn modelId="{E5A60673-3669-0540-AE55-192A3A6C76EF}" type="presOf" srcId="{9BB377E6-09CD-E549-8F64-C6BA133E390E}" destId="{A2BA941D-D4F6-2D46-8059-470B19057E2C}" srcOrd="0" destOrd="0" presId="urn:microsoft.com/office/officeart/2005/8/layout/hierarchy1"/>
    <dgm:cxn modelId="{6F7C6D7A-DAD5-4545-B682-BDCF282CC5BD}" type="presOf" srcId="{CF975BC7-862C-4F4A-8E35-58C0C916E797}" destId="{A5CEB7E0-152D-8747-843A-987406FCAA47}" srcOrd="0" destOrd="0" presId="urn:microsoft.com/office/officeart/2005/8/layout/hierarchy1"/>
    <dgm:cxn modelId="{E5D31E7D-DF95-C840-BAD8-D424DA147FB1}" type="presOf" srcId="{8B3CD08A-5D07-E141-ACE5-E5F631BE2978}" destId="{5B1A84BE-5E42-594C-ADB2-EBF4FDD4534D}" srcOrd="0" destOrd="0" presId="urn:microsoft.com/office/officeart/2005/8/layout/hierarchy1"/>
    <dgm:cxn modelId="{4D313182-124D-294E-BB99-8D289C430344}" type="presOf" srcId="{7FC5773E-12D0-5348-BC4D-042D69D58B8F}" destId="{10577F89-5CFC-8543-9E3D-CEA6B72F839D}" srcOrd="0" destOrd="0" presId="urn:microsoft.com/office/officeart/2005/8/layout/hierarchy1"/>
    <dgm:cxn modelId="{63400D85-EEC3-3641-BF2E-B6C56AF42E46}" type="presOf" srcId="{8A229E2D-52F6-BB49-8304-BBBB61A16EE0}" destId="{91F3CA09-AB0D-644D-A919-2DB2FDA6CE68}" srcOrd="0" destOrd="0" presId="urn:microsoft.com/office/officeart/2005/8/layout/hierarchy1"/>
    <dgm:cxn modelId="{2E5AA487-75C1-4446-B88C-AFBDFF44D38E}" srcId="{49884A5E-9558-F748-AB0A-783CEC5F0A6D}" destId="{D2B87803-CD22-124C-B9D8-5F8991C69F75}" srcOrd="0" destOrd="0" parTransId="{7FC5773E-12D0-5348-BC4D-042D69D58B8F}" sibTransId="{2676B758-EF0F-9948-A7C7-B5181B90159D}"/>
    <dgm:cxn modelId="{933FDF8C-97C1-744E-B924-9104100BE843}" type="presOf" srcId="{117D963C-A035-324A-9548-6777D146DFE4}" destId="{A6AC4B35-9D64-4D4B-94E2-BC17D2E1F5F8}" srcOrd="0" destOrd="0" presId="urn:microsoft.com/office/officeart/2005/8/layout/hierarchy1"/>
    <dgm:cxn modelId="{3BAB9E90-EF5D-6B43-9C0B-E98D77E1EF08}" type="presOf" srcId="{F958F6D1-BE7C-9041-9841-0E848F829963}" destId="{468ED1D2-579D-194D-BDBC-8F59CB8BB60B}" srcOrd="0" destOrd="0" presId="urn:microsoft.com/office/officeart/2005/8/layout/hierarchy1"/>
    <dgm:cxn modelId="{B1F84592-C142-A643-9980-FE0A2AE322FB}" srcId="{71326E2B-ADE6-E547-8170-00EBB7B7983A}" destId="{14C92608-6303-BC40-A6F1-B378125F9F12}" srcOrd="2" destOrd="0" parTransId="{9548951D-3B2B-D747-BA4A-0F2CED883CDB}" sibTransId="{18E66450-9A2A-9A4A-AB94-1F3E2EBDAE2A}"/>
    <dgm:cxn modelId="{A63CC194-AB30-F54F-85B0-7AA1A5C0E8DD}" type="presOf" srcId="{49884A5E-9558-F748-AB0A-783CEC5F0A6D}" destId="{209AF853-64BE-DA4B-8C14-EECC7D9C345E}" srcOrd="0" destOrd="0" presId="urn:microsoft.com/office/officeart/2005/8/layout/hierarchy1"/>
    <dgm:cxn modelId="{DA2DAB98-E4E3-AC49-80F1-02DD5FFE1FB6}" type="presOf" srcId="{DF8C26AF-39B2-2149-A83A-DD18DA98E423}" destId="{B3FDE8AC-C606-B340-8393-88B19DF514F2}" srcOrd="0" destOrd="0" presId="urn:microsoft.com/office/officeart/2005/8/layout/hierarchy1"/>
    <dgm:cxn modelId="{A649AF98-E68E-BB43-A164-99537A6D04CF}" type="presOf" srcId="{5FF71284-1A6F-CB48-9326-E35BCFC8CC7F}" destId="{7DDC8A99-4B74-F842-86BF-7A7E9A002773}" srcOrd="0" destOrd="0" presId="urn:microsoft.com/office/officeart/2005/8/layout/hierarchy1"/>
    <dgm:cxn modelId="{AA1FC399-1CAA-C441-8C3E-3CC60AA6AB75}" type="presOf" srcId="{F0BC1979-6A09-884D-847D-20B6B672221C}" destId="{77B2D9F0-6343-9845-A4D8-F4A5E1BC8C1B}" srcOrd="0" destOrd="0" presId="urn:microsoft.com/office/officeart/2005/8/layout/hierarchy1"/>
    <dgm:cxn modelId="{2077A79A-6E26-444A-9237-3C6F39EFAD44}" type="presOf" srcId="{CAC3A593-F323-6847-B6C4-9A9FEA30E824}" destId="{1E032F16-CF14-6549-9260-D89ED5614ECE}" srcOrd="0" destOrd="0" presId="urn:microsoft.com/office/officeart/2005/8/layout/hierarchy1"/>
    <dgm:cxn modelId="{93B8339E-6811-954C-884C-E6C36A414B44}" type="presOf" srcId="{14C92608-6303-BC40-A6F1-B378125F9F12}" destId="{8D4A0008-3E37-1049-A7EA-CB5A999FAD10}" srcOrd="0" destOrd="0" presId="urn:microsoft.com/office/officeart/2005/8/layout/hierarchy1"/>
    <dgm:cxn modelId="{429EA29F-D0CB-8849-80F2-F152B603FA06}" srcId="{CAC3A593-F323-6847-B6C4-9A9FEA30E824}" destId="{51DD6AB0-7B91-0344-96E9-0A3A68271F64}" srcOrd="0" destOrd="0" parTransId="{DB32302D-5F63-8F47-8BC6-7FFDD8A2717D}" sibTransId="{4112540B-09A7-AB45-9349-0850260EF388}"/>
    <dgm:cxn modelId="{CAEA2AB5-8B1B-574B-934D-71051D5C83EA}" type="presOf" srcId="{9548951D-3B2B-D747-BA4A-0F2CED883CDB}" destId="{E85E3780-7724-CF4B-940F-448A1FED058E}" srcOrd="0" destOrd="0" presId="urn:microsoft.com/office/officeart/2005/8/layout/hierarchy1"/>
    <dgm:cxn modelId="{54FD98C3-ED6A-8444-ACEF-1A53564BBBEC}" type="presOf" srcId="{C2756B24-86C3-9843-93D2-DFEBE9B005E3}" destId="{96875AE6-24CC-5C43-8F4A-350242482E72}" srcOrd="0" destOrd="0" presId="urn:microsoft.com/office/officeart/2005/8/layout/hierarchy1"/>
    <dgm:cxn modelId="{833B84C6-631F-B542-8946-9225F8089A6D}" type="presOf" srcId="{79711351-F27E-CF40-BDD5-117CF7D1ACE9}" destId="{933EDE32-45E4-0F48-A73D-3F23904DE22D}" srcOrd="0" destOrd="0" presId="urn:microsoft.com/office/officeart/2005/8/layout/hierarchy1"/>
    <dgm:cxn modelId="{532D86D6-DFBB-344E-9A6C-6C4B12897398}" type="presOf" srcId="{2D3278E5-DE12-FF41-97E7-DFF92157C389}" destId="{11DF30E9-7DFE-E44D-87F8-461EDEC86482}" srcOrd="0" destOrd="0" presId="urn:microsoft.com/office/officeart/2005/8/layout/hierarchy1"/>
    <dgm:cxn modelId="{B7E284E6-383D-1842-B813-C2A8C4AE095D}" type="presOf" srcId="{FB58CB18-7C9D-D840-A568-92D244D5E398}" destId="{DE66D4F6-19CE-0F46-84F8-121A97DAB859}" srcOrd="0" destOrd="0" presId="urn:microsoft.com/office/officeart/2005/8/layout/hierarchy1"/>
    <dgm:cxn modelId="{0FFBADE6-93AF-714D-AAFE-D15863651157}" type="presOf" srcId="{5FE7B8DD-5D86-044C-AF31-0931A5B4E264}" destId="{7287C31D-2643-1A4B-9C69-29471439FCF9}" srcOrd="0" destOrd="0" presId="urn:microsoft.com/office/officeart/2005/8/layout/hierarchy1"/>
    <dgm:cxn modelId="{9DE1E2E7-8922-1B46-9253-2A32EF957833}" srcId="{51DD6AB0-7B91-0344-96E9-0A3A68271F64}" destId="{71326E2B-ADE6-E547-8170-00EBB7B7983A}" srcOrd="1" destOrd="0" parTransId="{EB9E052C-0B44-0145-9D33-4CDAAF279A52}" sibTransId="{9C4C4572-1D2A-1846-92D8-C295617F07D0}"/>
    <dgm:cxn modelId="{E69B3EE8-E3BE-8A45-A66A-6E5464555585}" srcId="{71326E2B-ADE6-E547-8170-00EBB7B7983A}" destId="{F958F6D1-BE7C-9041-9841-0E848F829963}" srcOrd="3" destOrd="0" parTransId="{8A229E2D-52F6-BB49-8304-BBBB61A16EE0}" sibTransId="{6B39D6A6-B6CC-474D-B6B5-AF2AF1D8F97C}"/>
    <dgm:cxn modelId="{7DF776F0-ACF5-C143-A5B6-A6F61D6E44D8}" srcId="{DF8C26AF-39B2-2149-A83A-DD18DA98E423}" destId="{6DF597BD-E8E7-7247-93EE-AA07D38CB361}" srcOrd="0" destOrd="0" parTransId="{953B7942-4872-F04D-AAEE-960DB63DB259}" sibTransId="{1E4BF634-298D-2D43-95B4-70CEB43812C1}"/>
    <dgm:cxn modelId="{B660C9F3-845D-994A-BC63-412428DCD8B2}" type="presOf" srcId="{B900D667-323A-8544-A25F-75D626F0E1A1}" destId="{93E2A4D0-B8CA-4543-89EB-04F016004B69}" srcOrd="0" destOrd="0" presId="urn:microsoft.com/office/officeart/2005/8/layout/hierarchy1"/>
    <dgm:cxn modelId="{9FC889FC-D99B-E94D-A54B-113CE1014A10}" type="presOf" srcId="{48E57B34-4024-9F4E-9D76-7BDD489010A4}" destId="{6F652861-D7F4-8D41-AD09-00F3EF6A7862}" srcOrd="0" destOrd="0" presId="urn:microsoft.com/office/officeart/2005/8/layout/hierarchy1"/>
    <dgm:cxn modelId="{EBEBD0FC-6F3E-9C47-9FE5-181CD2DCCA44}" type="presOf" srcId="{B1F5261A-FA1B-F449-BF00-26065019D9FB}" destId="{D55B242B-0EBE-9747-A8D5-91B0E977E80E}" srcOrd="0" destOrd="0" presId="urn:microsoft.com/office/officeart/2005/8/layout/hierarchy1"/>
    <dgm:cxn modelId="{E7E9DE93-425C-F64E-8404-11E7F7568F0D}" type="presParOf" srcId="{1E032F16-CF14-6549-9260-D89ED5614ECE}" destId="{F83692CB-A378-C848-89ED-90824A5DFDC2}" srcOrd="0" destOrd="0" presId="urn:microsoft.com/office/officeart/2005/8/layout/hierarchy1"/>
    <dgm:cxn modelId="{CFE9B976-FD2E-CF4D-BADF-AB7F4C98B463}" type="presParOf" srcId="{F83692CB-A378-C848-89ED-90824A5DFDC2}" destId="{86AA1170-6D7A-EC4F-A152-AD8DB931DF0F}" srcOrd="0" destOrd="0" presId="urn:microsoft.com/office/officeart/2005/8/layout/hierarchy1"/>
    <dgm:cxn modelId="{71FB271D-8439-0F42-9C35-80B9F88C56FF}" type="presParOf" srcId="{86AA1170-6D7A-EC4F-A152-AD8DB931DF0F}" destId="{83E247BF-A151-0240-8F99-33384530D3A9}" srcOrd="0" destOrd="0" presId="urn:microsoft.com/office/officeart/2005/8/layout/hierarchy1"/>
    <dgm:cxn modelId="{A6354DAE-E627-474F-812C-6F751A2201E5}" type="presParOf" srcId="{86AA1170-6D7A-EC4F-A152-AD8DB931DF0F}" destId="{E770B8D2-8F28-6443-808C-C6DA679B9E2F}" srcOrd="1" destOrd="0" presId="urn:microsoft.com/office/officeart/2005/8/layout/hierarchy1"/>
    <dgm:cxn modelId="{D368CA9F-80B8-8B43-A292-6DE2DDC019F9}" type="presParOf" srcId="{F83692CB-A378-C848-89ED-90824A5DFDC2}" destId="{35915294-8814-7F49-81CD-D154CC15EA75}" srcOrd="1" destOrd="0" presId="urn:microsoft.com/office/officeart/2005/8/layout/hierarchy1"/>
    <dgm:cxn modelId="{AF7A9659-8111-364C-BC12-64B9F396D9ED}" type="presParOf" srcId="{35915294-8814-7F49-81CD-D154CC15EA75}" destId="{A2BA941D-D4F6-2D46-8059-470B19057E2C}" srcOrd="0" destOrd="0" presId="urn:microsoft.com/office/officeart/2005/8/layout/hierarchy1"/>
    <dgm:cxn modelId="{A8BB5292-7FF8-5D41-B721-22FCCCD49CB3}" type="presParOf" srcId="{35915294-8814-7F49-81CD-D154CC15EA75}" destId="{D1D9D3FF-54AE-8E4D-9A35-424597D47ECA}" srcOrd="1" destOrd="0" presId="urn:microsoft.com/office/officeart/2005/8/layout/hierarchy1"/>
    <dgm:cxn modelId="{266A4274-255E-964D-88DC-DB94A789C02E}" type="presParOf" srcId="{D1D9D3FF-54AE-8E4D-9A35-424597D47ECA}" destId="{30556677-B2DC-5B4B-924C-3A9933D7531F}" srcOrd="0" destOrd="0" presId="urn:microsoft.com/office/officeart/2005/8/layout/hierarchy1"/>
    <dgm:cxn modelId="{B04AAD8B-880E-BC44-B90C-21E11CECCC5F}" type="presParOf" srcId="{30556677-B2DC-5B4B-924C-3A9933D7531F}" destId="{4AE6D9D5-EA1A-3E47-AC71-90ED0F3F4556}" srcOrd="0" destOrd="0" presId="urn:microsoft.com/office/officeart/2005/8/layout/hierarchy1"/>
    <dgm:cxn modelId="{3A727773-466E-C64B-A72B-6B65D964E911}" type="presParOf" srcId="{30556677-B2DC-5B4B-924C-3A9933D7531F}" destId="{93E2A4D0-B8CA-4543-89EB-04F016004B69}" srcOrd="1" destOrd="0" presId="urn:microsoft.com/office/officeart/2005/8/layout/hierarchy1"/>
    <dgm:cxn modelId="{CF0856BD-86BF-9445-8919-7BBBA557196F}" type="presParOf" srcId="{D1D9D3FF-54AE-8E4D-9A35-424597D47ECA}" destId="{17736CC7-1E23-214D-B558-D931FE7195A0}" srcOrd="1" destOrd="0" presId="urn:microsoft.com/office/officeart/2005/8/layout/hierarchy1"/>
    <dgm:cxn modelId="{49DD0A9F-8B86-E044-BCC0-FA1CBC256CCB}" type="presParOf" srcId="{17736CC7-1E23-214D-B558-D931FE7195A0}" destId="{7DDC8A99-4B74-F842-86BF-7A7E9A002773}" srcOrd="0" destOrd="0" presId="urn:microsoft.com/office/officeart/2005/8/layout/hierarchy1"/>
    <dgm:cxn modelId="{CAE8AE46-3716-134D-BA1B-F963FF462AAE}" type="presParOf" srcId="{17736CC7-1E23-214D-B558-D931FE7195A0}" destId="{BD30DCC7-5973-CA41-8B3C-5957E5522FBC}" srcOrd="1" destOrd="0" presId="urn:microsoft.com/office/officeart/2005/8/layout/hierarchy1"/>
    <dgm:cxn modelId="{69ED2708-E773-8646-9D12-FBD00331D115}" type="presParOf" srcId="{BD30DCC7-5973-CA41-8B3C-5957E5522FBC}" destId="{6A906927-0AE3-154C-95F5-3D32CA29ABE5}" srcOrd="0" destOrd="0" presId="urn:microsoft.com/office/officeart/2005/8/layout/hierarchy1"/>
    <dgm:cxn modelId="{9D1FEB10-4233-5F42-AEFC-6074D6972E75}" type="presParOf" srcId="{6A906927-0AE3-154C-95F5-3D32CA29ABE5}" destId="{50CD7C92-58B1-D04E-938B-8DB9B138E0AF}" srcOrd="0" destOrd="0" presId="urn:microsoft.com/office/officeart/2005/8/layout/hierarchy1"/>
    <dgm:cxn modelId="{341D028F-0662-6146-85C2-6BF58F84EA11}" type="presParOf" srcId="{6A906927-0AE3-154C-95F5-3D32CA29ABE5}" destId="{858D707C-5F64-3943-9DD8-62A6EBBF28A2}" srcOrd="1" destOrd="0" presId="urn:microsoft.com/office/officeart/2005/8/layout/hierarchy1"/>
    <dgm:cxn modelId="{8A964A4D-BA30-B248-A1A1-586A12AE3C1C}" type="presParOf" srcId="{BD30DCC7-5973-CA41-8B3C-5957E5522FBC}" destId="{E973B468-B524-5F4F-9651-0FFDED8C02DA}" srcOrd="1" destOrd="0" presId="urn:microsoft.com/office/officeart/2005/8/layout/hierarchy1"/>
    <dgm:cxn modelId="{5860903A-B755-DD4F-A9AD-8A428E52E687}" type="presParOf" srcId="{E973B468-B524-5F4F-9651-0FFDED8C02DA}" destId="{96875AE6-24CC-5C43-8F4A-350242482E72}" srcOrd="0" destOrd="0" presId="urn:microsoft.com/office/officeart/2005/8/layout/hierarchy1"/>
    <dgm:cxn modelId="{F7EF7B7F-AF9C-554F-B658-3AD8DA8D3BB2}" type="presParOf" srcId="{E973B468-B524-5F4F-9651-0FFDED8C02DA}" destId="{616FD6D8-5F99-9849-B96E-196384CC4E7E}" srcOrd="1" destOrd="0" presId="urn:microsoft.com/office/officeart/2005/8/layout/hierarchy1"/>
    <dgm:cxn modelId="{E72DF139-BE21-9C47-A679-3765A35B1957}" type="presParOf" srcId="{616FD6D8-5F99-9849-B96E-196384CC4E7E}" destId="{506ECF09-4916-7745-9DB8-89F94FCE44B0}" srcOrd="0" destOrd="0" presId="urn:microsoft.com/office/officeart/2005/8/layout/hierarchy1"/>
    <dgm:cxn modelId="{F4D99362-F56E-CC4B-A5A8-FF327B50E0F7}" type="presParOf" srcId="{506ECF09-4916-7745-9DB8-89F94FCE44B0}" destId="{13356D5A-9F7C-4545-BBED-786CDE531844}" srcOrd="0" destOrd="0" presId="urn:microsoft.com/office/officeart/2005/8/layout/hierarchy1"/>
    <dgm:cxn modelId="{496333B7-5BC0-0243-BCDA-5F536AE585D8}" type="presParOf" srcId="{506ECF09-4916-7745-9DB8-89F94FCE44B0}" destId="{77B2D9F0-6343-9845-A4D8-F4A5E1BC8C1B}" srcOrd="1" destOrd="0" presId="urn:microsoft.com/office/officeart/2005/8/layout/hierarchy1"/>
    <dgm:cxn modelId="{342BE01C-AE65-4E4D-8E2F-2FBA7B56BCE1}" type="presParOf" srcId="{616FD6D8-5F99-9849-B96E-196384CC4E7E}" destId="{C677C327-7DD0-EE4E-A4A3-8F6071E88AFF}" srcOrd="1" destOrd="0" presId="urn:microsoft.com/office/officeart/2005/8/layout/hierarchy1"/>
    <dgm:cxn modelId="{EB6F5B3C-C289-1F4C-AACE-0BB4CF796B4A}" type="presParOf" srcId="{35915294-8814-7F49-81CD-D154CC15EA75}" destId="{A4A02CBF-3728-FE47-9485-2F68B80958FC}" srcOrd="2" destOrd="0" presId="urn:microsoft.com/office/officeart/2005/8/layout/hierarchy1"/>
    <dgm:cxn modelId="{AF2D51B5-3D36-414C-BD8E-21713461AA3F}" type="presParOf" srcId="{35915294-8814-7F49-81CD-D154CC15EA75}" destId="{22FCC180-2F23-A440-A28D-35A46569A175}" srcOrd="3" destOrd="0" presId="urn:microsoft.com/office/officeart/2005/8/layout/hierarchy1"/>
    <dgm:cxn modelId="{C02FA53B-D13F-A346-9E11-0EEAC53A3F49}" type="presParOf" srcId="{22FCC180-2F23-A440-A28D-35A46569A175}" destId="{18B54E34-76AA-FF44-B1A6-74C64F07B000}" srcOrd="0" destOrd="0" presId="urn:microsoft.com/office/officeart/2005/8/layout/hierarchy1"/>
    <dgm:cxn modelId="{EA9DD2D7-4611-6E45-95BD-370C44505B02}" type="presParOf" srcId="{18B54E34-76AA-FF44-B1A6-74C64F07B000}" destId="{B2673F4B-118A-764D-ADFC-2118573224B3}" srcOrd="0" destOrd="0" presId="urn:microsoft.com/office/officeart/2005/8/layout/hierarchy1"/>
    <dgm:cxn modelId="{95BDC9B6-83A9-3F4C-BBA2-76C1D034B1F5}" type="presParOf" srcId="{18B54E34-76AA-FF44-B1A6-74C64F07B000}" destId="{B3944788-8202-5348-80B8-D44F14E912AE}" srcOrd="1" destOrd="0" presId="urn:microsoft.com/office/officeart/2005/8/layout/hierarchy1"/>
    <dgm:cxn modelId="{1839A952-3D68-7343-8B64-F97E95ED12EB}" type="presParOf" srcId="{22FCC180-2F23-A440-A28D-35A46569A175}" destId="{670B8944-6A5F-6843-817A-7602795E6129}" srcOrd="1" destOrd="0" presId="urn:microsoft.com/office/officeart/2005/8/layout/hierarchy1"/>
    <dgm:cxn modelId="{48FB285B-57F6-AC44-ABEA-B5BAEABFA7D5}" type="presParOf" srcId="{670B8944-6A5F-6843-817A-7602795E6129}" destId="{CB1CB5AC-C6AE-A344-B073-B12392631BEB}" srcOrd="0" destOrd="0" presId="urn:microsoft.com/office/officeart/2005/8/layout/hierarchy1"/>
    <dgm:cxn modelId="{BBCD5142-D47D-634F-9AC5-1C5EE9E71B32}" type="presParOf" srcId="{670B8944-6A5F-6843-817A-7602795E6129}" destId="{1E97E598-AAA2-864D-87FE-6431369BB680}" srcOrd="1" destOrd="0" presId="urn:microsoft.com/office/officeart/2005/8/layout/hierarchy1"/>
    <dgm:cxn modelId="{E050B305-218E-7648-81FE-CC3B3FA74063}" type="presParOf" srcId="{1E97E598-AAA2-864D-87FE-6431369BB680}" destId="{BD7036AD-105C-7640-A902-D1EB84E9AC3A}" srcOrd="0" destOrd="0" presId="urn:microsoft.com/office/officeart/2005/8/layout/hierarchy1"/>
    <dgm:cxn modelId="{174E319A-A3B4-A146-901A-8E20FAD65F91}" type="presParOf" srcId="{BD7036AD-105C-7640-A902-D1EB84E9AC3A}" destId="{413DE773-5EAD-C949-B251-B61D7502B82B}" srcOrd="0" destOrd="0" presId="urn:microsoft.com/office/officeart/2005/8/layout/hierarchy1"/>
    <dgm:cxn modelId="{CFA9E29B-727D-2346-ADCD-B8439FEF4EC9}" type="presParOf" srcId="{BD7036AD-105C-7640-A902-D1EB84E9AC3A}" destId="{B3FDE8AC-C606-B340-8393-88B19DF514F2}" srcOrd="1" destOrd="0" presId="urn:microsoft.com/office/officeart/2005/8/layout/hierarchy1"/>
    <dgm:cxn modelId="{AB83CC9E-38CB-4B42-88E6-987CEDA71C29}" type="presParOf" srcId="{1E97E598-AAA2-864D-87FE-6431369BB680}" destId="{EDEEC8F0-047D-154C-85F5-F40D01C0D640}" srcOrd="1" destOrd="0" presId="urn:microsoft.com/office/officeart/2005/8/layout/hierarchy1"/>
    <dgm:cxn modelId="{CBE9AC21-6A08-D949-AA2F-D52222EB23F1}" type="presParOf" srcId="{EDEEC8F0-047D-154C-85F5-F40D01C0D640}" destId="{BE32AA7D-954B-DB46-9461-4F7D2E1AC829}" srcOrd="0" destOrd="0" presId="urn:microsoft.com/office/officeart/2005/8/layout/hierarchy1"/>
    <dgm:cxn modelId="{17FE20C8-6C4B-9043-9C10-B1EB5F1C93FC}" type="presParOf" srcId="{EDEEC8F0-047D-154C-85F5-F40D01C0D640}" destId="{F05B6FFB-7E60-5549-9FAD-D7A06161AA8D}" srcOrd="1" destOrd="0" presId="urn:microsoft.com/office/officeart/2005/8/layout/hierarchy1"/>
    <dgm:cxn modelId="{69D0408A-A1B9-434F-9C4D-81CB0B925172}" type="presParOf" srcId="{F05B6FFB-7E60-5549-9FAD-D7A06161AA8D}" destId="{72E5095B-8B43-DF48-BF60-771A6459F3E5}" srcOrd="0" destOrd="0" presId="urn:microsoft.com/office/officeart/2005/8/layout/hierarchy1"/>
    <dgm:cxn modelId="{8C1249DF-5599-8F42-8265-DA0E17AEC4B1}" type="presParOf" srcId="{72E5095B-8B43-DF48-BF60-771A6459F3E5}" destId="{CA6CD330-79D8-8845-BB6F-64AB118AB877}" srcOrd="0" destOrd="0" presId="urn:microsoft.com/office/officeart/2005/8/layout/hierarchy1"/>
    <dgm:cxn modelId="{A18A0ED1-F09E-2942-9B85-E3891E76E072}" type="presParOf" srcId="{72E5095B-8B43-DF48-BF60-771A6459F3E5}" destId="{061E12C8-4F67-2D46-8484-DEBF4D791B7A}" srcOrd="1" destOrd="0" presId="urn:microsoft.com/office/officeart/2005/8/layout/hierarchy1"/>
    <dgm:cxn modelId="{53578D1B-6BFB-084C-A4BC-F871028E9EBA}" type="presParOf" srcId="{F05B6FFB-7E60-5549-9FAD-D7A06161AA8D}" destId="{5A9893A2-4AE9-174F-B162-9A6A3EA5EEE7}" srcOrd="1" destOrd="0" presId="urn:microsoft.com/office/officeart/2005/8/layout/hierarchy1"/>
    <dgm:cxn modelId="{2D653C47-08C3-324D-BA23-AA294F4F37FF}" type="presParOf" srcId="{670B8944-6A5F-6843-817A-7602795E6129}" destId="{83A41A03-1215-1A46-98D8-599654FACE3A}" srcOrd="2" destOrd="0" presId="urn:microsoft.com/office/officeart/2005/8/layout/hierarchy1"/>
    <dgm:cxn modelId="{088DFD5F-24E0-A344-BA60-B789982A8D02}" type="presParOf" srcId="{670B8944-6A5F-6843-817A-7602795E6129}" destId="{D646553D-909F-254D-B686-FEA7D28F5E7A}" srcOrd="3" destOrd="0" presId="urn:microsoft.com/office/officeart/2005/8/layout/hierarchy1"/>
    <dgm:cxn modelId="{E5FABD6B-3224-A148-B277-DA745639E43D}" type="presParOf" srcId="{D646553D-909F-254D-B686-FEA7D28F5E7A}" destId="{A7925B92-9664-E34A-B479-CAC4562D2199}" srcOrd="0" destOrd="0" presId="urn:microsoft.com/office/officeart/2005/8/layout/hierarchy1"/>
    <dgm:cxn modelId="{0DAF4F53-1AFD-C44C-A618-18059A922A97}" type="presParOf" srcId="{A7925B92-9664-E34A-B479-CAC4562D2199}" destId="{A506B85D-579A-7941-B4B8-8890E2A6239D}" srcOrd="0" destOrd="0" presId="urn:microsoft.com/office/officeart/2005/8/layout/hierarchy1"/>
    <dgm:cxn modelId="{F8697441-FF17-4242-81CC-B724CD8DF92C}" type="presParOf" srcId="{A7925B92-9664-E34A-B479-CAC4562D2199}" destId="{11DF30E9-7DFE-E44D-87F8-461EDEC86482}" srcOrd="1" destOrd="0" presId="urn:microsoft.com/office/officeart/2005/8/layout/hierarchy1"/>
    <dgm:cxn modelId="{DF6F675A-4F06-2A4D-9BC8-0AC7EB1B2F0C}" type="presParOf" srcId="{D646553D-909F-254D-B686-FEA7D28F5E7A}" destId="{2F2972DA-71ED-F54F-9BA3-F3B5C7D385B7}" srcOrd="1" destOrd="0" presId="urn:microsoft.com/office/officeart/2005/8/layout/hierarchy1"/>
    <dgm:cxn modelId="{23304984-1886-C24A-9374-48B021844609}" type="presParOf" srcId="{2F2972DA-71ED-F54F-9BA3-F3B5C7D385B7}" destId="{5B1A84BE-5E42-594C-ADB2-EBF4FDD4534D}" srcOrd="0" destOrd="0" presId="urn:microsoft.com/office/officeart/2005/8/layout/hierarchy1"/>
    <dgm:cxn modelId="{D4026933-1D35-5B4E-A585-ADCEEE63FE2B}" type="presParOf" srcId="{2F2972DA-71ED-F54F-9BA3-F3B5C7D385B7}" destId="{B03F017A-753E-5240-9548-0BF10A22144A}" srcOrd="1" destOrd="0" presId="urn:microsoft.com/office/officeart/2005/8/layout/hierarchy1"/>
    <dgm:cxn modelId="{1D9CC99D-6D14-7242-9AF2-F9845350BBA0}" type="presParOf" srcId="{B03F017A-753E-5240-9548-0BF10A22144A}" destId="{D991520B-918C-3B41-9BAE-36483A7F2E4D}" srcOrd="0" destOrd="0" presId="urn:microsoft.com/office/officeart/2005/8/layout/hierarchy1"/>
    <dgm:cxn modelId="{96104407-267C-C54B-A356-6876B44B13AD}" type="presParOf" srcId="{D991520B-918C-3B41-9BAE-36483A7F2E4D}" destId="{F21CE662-0AEA-D14D-985D-1EC6412CF3DC}" srcOrd="0" destOrd="0" presId="urn:microsoft.com/office/officeart/2005/8/layout/hierarchy1"/>
    <dgm:cxn modelId="{0916368C-0DDD-0143-A3F2-21D3156BB233}" type="presParOf" srcId="{D991520B-918C-3B41-9BAE-36483A7F2E4D}" destId="{DE66D4F6-19CE-0F46-84F8-121A97DAB859}" srcOrd="1" destOrd="0" presId="urn:microsoft.com/office/officeart/2005/8/layout/hierarchy1"/>
    <dgm:cxn modelId="{147BD1AD-2434-5D49-848C-AC1D1B1D35BD}" type="presParOf" srcId="{B03F017A-753E-5240-9548-0BF10A22144A}" destId="{A26B9B92-2D2D-3D46-AC54-949F6C5B9A09}" srcOrd="1" destOrd="0" presId="urn:microsoft.com/office/officeart/2005/8/layout/hierarchy1"/>
    <dgm:cxn modelId="{73350DF0-EF65-BC45-AE80-BFDF3EDB2E66}" type="presParOf" srcId="{670B8944-6A5F-6843-817A-7602795E6129}" destId="{E85E3780-7724-CF4B-940F-448A1FED058E}" srcOrd="4" destOrd="0" presId="urn:microsoft.com/office/officeart/2005/8/layout/hierarchy1"/>
    <dgm:cxn modelId="{2C1D3DDF-45FC-9A41-B1C4-95DC4C34FCFE}" type="presParOf" srcId="{670B8944-6A5F-6843-817A-7602795E6129}" destId="{A52B35E5-F309-CE49-A2D0-9DD2FD8FA0F9}" srcOrd="5" destOrd="0" presId="urn:microsoft.com/office/officeart/2005/8/layout/hierarchy1"/>
    <dgm:cxn modelId="{C6729FF5-DA0D-2248-8DAA-9CE2762D790E}" type="presParOf" srcId="{A52B35E5-F309-CE49-A2D0-9DD2FD8FA0F9}" destId="{14478C69-E8F7-5344-969C-583B1DB59DE2}" srcOrd="0" destOrd="0" presId="urn:microsoft.com/office/officeart/2005/8/layout/hierarchy1"/>
    <dgm:cxn modelId="{B7C15DC7-2DD2-104B-9989-93FE7D577D7F}" type="presParOf" srcId="{14478C69-E8F7-5344-969C-583B1DB59DE2}" destId="{92229BCC-6A2A-BB4E-A5DA-F8FD726E2E4A}" srcOrd="0" destOrd="0" presId="urn:microsoft.com/office/officeart/2005/8/layout/hierarchy1"/>
    <dgm:cxn modelId="{1C4920C3-D942-3C47-AC86-4476AC9CC8C2}" type="presParOf" srcId="{14478C69-E8F7-5344-969C-583B1DB59DE2}" destId="{8D4A0008-3E37-1049-A7EA-CB5A999FAD10}" srcOrd="1" destOrd="0" presId="urn:microsoft.com/office/officeart/2005/8/layout/hierarchy1"/>
    <dgm:cxn modelId="{ED9FA621-BBAF-B142-9A45-85F81702B095}" type="presParOf" srcId="{A52B35E5-F309-CE49-A2D0-9DD2FD8FA0F9}" destId="{EF24A96B-96C0-F64A-BF2F-C5F73A034B7A}" srcOrd="1" destOrd="0" presId="urn:microsoft.com/office/officeart/2005/8/layout/hierarchy1"/>
    <dgm:cxn modelId="{D7F115B0-D044-334A-96F6-F968038C834F}" type="presParOf" srcId="{EF24A96B-96C0-F64A-BF2F-C5F73A034B7A}" destId="{D55B242B-0EBE-9747-A8D5-91B0E977E80E}" srcOrd="0" destOrd="0" presId="urn:microsoft.com/office/officeart/2005/8/layout/hierarchy1"/>
    <dgm:cxn modelId="{9BBC71D0-95F9-8D4A-BFFF-285D14856065}" type="presParOf" srcId="{EF24A96B-96C0-F64A-BF2F-C5F73A034B7A}" destId="{8180FB04-58B5-5F42-9915-574F77C805F2}" srcOrd="1" destOrd="0" presId="urn:microsoft.com/office/officeart/2005/8/layout/hierarchy1"/>
    <dgm:cxn modelId="{A5D16236-9811-4545-811A-10F26A2A539B}" type="presParOf" srcId="{8180FB04-58B5-5F42-9915-574F77C805F2}" destId="{D7B18087-CB7E-8C42-8223-FF2935E1ABB7}" srcOrd="0" destOrd="0" presId="urn:microsoft.com/office/officeart/2005/8/layout/hierarchy1"/>
    <dgm:cxn modelId="{2851AED9-C1C4-D74F-97D0-F267005BD143}" type="presParOf" srcId="{D7B18087-CB7E-8C42-8223-FF2935E1ABB7}" destId="{2AB6E0C7-C32F-CA43-B710-35C590A09FFC}" srcOrd="0" destOrd="0" presId="urn:microsoft.com/office/officeart/2005/8/layout/hierarchy1"/>
    <dgm:cxn modelId="{73E6D8E9-1EFA-2141-8DFF-8BFE644B08A8}" type="presParOf" srcId="{D7B18087-CB7E-8C42-8223-FF2935E1ABB7}" destId="{6F652861-D7F4-8D41-AD09-00F3EF6A7862}" srcOrd="1" destOrd="0" presId="urn:microsoft.com/office/officeart/2005/8/layout/hierarchy1"/>
    <dgm:cxn modelId="{3189C6BC-5016-F349-8147-255BBF145EC2}" type="presParOf" srcId="{8180FB04-58B5-5F42-9915-574F77C805F2}" destId="{9CE3E8BB-F612-8E41-921E-6A2C04B449E2}" srcOrd="1" destOrd="0" presId="urn:microsoft.com/office/officeart/2005/8/layout/hierarchy1"/>
    <dgm:cxn modelId="{E6382EEB-BB1F-584F-BE9F-3960CC4A0173}" type="presParOf" srcId="{670B8944-6A5F-6843-817A-7602795E6129}" destId="{91F3CA09-AB0D-644D-A919-2DB2FDA6CE68}" srcOrd="6" destOrd="0" presId="urn:microsoft.com/office/officeart/2005/8/layout/hierarchy1"/>
    <dgm:cxn modelId="{18A0EA6C-52AD-3E49-96B1-F6105D5BEA39}" type="presParOf" srcId="{670B8944-6A5F-6843-817A-7602795E6129}" destId="{EDAFC0C1-9C32-7E4F-AB2D-E2C80C5B0DC8}" srcOrd="7" destOrd="0" presId="urn:microsoft.com/office/officeart/2005/8/layout/hierarchy1"/>
    <dgm:cxn modelId="{82C01FD4-E003-0A48-8936-D62CD74AC0DE}" type="presParOf" srcId="{EDAFC0C1-9C32-7E4F-AB2D-E2C80C5B0DC8}" destId="{7467F010-7ED7-2D43-892D-60CEEF1667C1}" srcOrd="0" destOrd="0" presId="urn:microsoft.com/office/officeart/2005/8/layout/hierarchy1"/>
    <dgm:cxn modelId="{C33B396A-BAD5-7141-9EC9-840011E295F9}" type="presParOf" srcId="{7467F010-7ED7-2D43-892D-60CEEF1667C1}" destId="{302BDB6F-6686-E445-AA83-56139C869FC3}" srcOrd="0" destOrd="0" presId="urn:microsoft.com/office/officeart/2005/8/layout/hierarchy1"/>
    <dgm:cxn modelId="{0E49A468-356C-564F-AA2C-1F84E01F5183}" type="presParOf" srcId="{7467F010-7ED7-2D43-892D-60CEEF1667C1}" destId="{468ED1D2-579D-194D-BDBC-8F59CB8BB60B}" srcOrd="1" destOrd="0" presId="urn:microsoft.com/office/officeart/2005/8/layout/hierarchy1"/>
    <dgm:cxn modelId="{3F43A6D3-6395-5945-8932-D446C5590E1B}" type="presParOf" srcId="{EDAFC0C1-9C32-7E4F-AB2D-E2C80C5B0DC8}" destId="{E9C86C9D-CE3A-4B4F-B092-7936C9F127EB}" srcOrd="1" destOrd="0" presId="urn:microsoft.com/office/officeart/2005/8/layout/hierarchy1"/>
    <dgm:cxn modelId="{D4F5063A-11B4-864F-9EC6-4D5882712833}" type="presParOf" srcId="{E9C86C9D-CE3A-4B4F-B092-7936C9F127EB}" destId="{933EDE32-45E4-0F48-A73D-3F23904DE22D}" srcOrd="0" destOrd="0" presId="urn:microsoft.com/office/officeart/2005/8/layout/hierarchy1"/>
    <dgm:cxn modelId="{9FAAE5A2-79BD-ED47-A416-A8F464A844DE}" type="presParOf" srcId="{E9C86C9D-CE3A-4B4F-B092-7936C9F127EB}" destId="{2E74F273-7A18-5E41-B3A5-96B9AB30D549}" srcOrd="1" destOrd="0" presId="urn:microsoft.com/office/officeart/2005/8/layout/hierarchy1"/>
    <dgm:cxn modelId="{CB967962-CD2D-0440-B91A-729CDCD57319}" type="presParOf" srcId="{2E74F273-7A18-5E41-B3A5-96B9AB30D549}" destId="{8EF22400-24EB-5B40-B9F8-AF3EB0667665}" srcOrd="0" destOrd="0" presId="urn:microsoft.com/office/officeart/2005/8/layout/hierarchy1"/>
    <dgm:cxn modelId="{849805D7-7E54-C249-8E7C-E95BF394B2B6}" type="presParOf" srcId="{8EF22400-24EB-5B40-B9F8-AF3EB0667665}" destId="{3C78B729-D690-3344-B572-B3097279CC84}" srcOrd="0" destOrd="0" presId="urn:microsoft.com/office/officeart/2005/8/layout/hierarchy1"/>
    <dgm:cxn modelId="{9E0AC4C3-DDB7-C443-99DF-028829226A84}" type="presParOf" srcId="{8EF22400-24EB-5B40-B9F8-AF3EB0667665}" destId="{A6AC4B35-9D64-4D4B-94E2-BC17D2E1F5F8}" srcOrd="1" destOrd="0" presId="urn:microsoft.com/office/officeart/2005/8/layout/hierarchy1"/>
    <dgm:cxn modelId="{7214851B-4EB8-5A42-90D0-2F32913C73DE}" type="presParOf" srcId="{2E74F273-7A18-5E41-B3A5-96B9AB30D549}" destId="{90E08818-003C-2D4C-B7F3-E70AFD7B55BB}" srcOrd="1" destOrd="0" presId="urn:microsoft.com/office/officeart/2005/8/layout/hierarchy1"/>
    <dgm:cxn modelId="{6018E52E-76C6-4D49-8C56-A6ABFAB7964A}" type="presParOf" srcId="{90E08818-003C-2D4C-B7F3-E70AFD7B55BB}" destId="{D756C5C8-91B9-8A4C-8100-D764C0C90539}" srcOrd="0" destOrd="0" presId="urn:microsoft.com/office/officeart/2005/8/layout/hierarchy1"/>
    <dgm:cxn modelId="{1B83364A-A567-3945-A95A-556EF59178DE}" type="presParOf" srcId="{90E08818-003C-2D4C-B7F3-E70AFD7B55BB}" destId="{8B4D0A93-0342-AE44-AE5A-A27F874850B7}" srcOrd="1" destOrd="0" presId="urn:microsoft.com/office/officeart/2005/8/layout/hierarchy1"/>
    <dgm:cxn modelId="{08469D4B-1DC3-7C4D-9445-3605A11CCFA4}" type="presParOf" srcId="{8B4D0A93-0342-AE44-AE5A-A27F874850B7}" destId="{F151112B-EA52-B94E-9808-90A247F0DE06}" srcOrd="0" destOrd="0" presId="urn:microsoft.com/office/officeart/2005/8/layout/hierarchy1"/>
    <dgm:cxn modelId="{945F52CF-8B24-C14A-BEBB-EA99FB206884}" type="presParOf" srcId="{F151112B-EA52-B94E-9808-90A247F0DE06}" destId="{1239D720-6C6B-AF4F-BDF4-E964B1830F7A}" srcOrd="0" destOrd="0" presId="urn:microsoft.com/office/officeart/2005/8/layout/hierarchy1"/>
    <dgm:cxn modelId="{A660FA65-4B4E-D84C-98D0-714E55A4088C}" type="presParOf" srcId="{F151112B-EA52-B94E-9808-90A247F0DE06}" destId="{796340CA-8D10-9D4D-A246-03754A9E8E04}" srcOrd="1" destOrd="0" presId="urn:microsoft.com/office/officeart/2005/8/layout/hierarchy1"/>
    <dgm:cxn modelId="{392F72BA-ACF7-E243-92F1-59E9B2F4EA18}" type="presParOf" srcId="{8B4D0A93-0342-AE44-AE5A-A27F874850B7}" destId="{BCF07F40-8C66-F745-93AF-394E860D23F3}" srcOrd="1" destOrd="0" presId="urn:microsoft.com/office/officeart/2005/8/layout/hierarchy1"/>
    <dgm:cxn modelId="{A64A14E2-F0D8-3246-82AD-E1C3AC03C916}" type="presParOf" srcId="{E9C86C9D-CE3A-4B4F-B092-7936C9F127EB}" destId="{7CA8A683-C932-4046-9597-D84AF354FF40}" srcOrd="2" destOrd="0" presId="urn:microsoft.com/office/officeart/2005/8/layout/hierarchy1"/>
    <dgm:cxn modelId="{160B04CD-21F8-1E45-8B99-6C5E0AC63DA1}" type="presParOf" srcId="{E9C86C9D-CE3A-4B4F-B092-7936C9F127EB}" destId="{6A935CC5-D8B9-AF40-8502-A655F9CDD05B}" srcOrd="3" destOrd="0" presId="urn:microsoft.com/office/officeart/2005/8/layout/hierarchy1"/>
    <dgm:cxn modelId="{7D1F5239-CF6A-944D-B0FF-9B45DFE20369}" type="presParOf" srcId="{6A935CC5-D8B9-AF40-8502-A655F9CDD05B}" destId="{4544CB7B-26E4-554A-9743-A1465D1738BF}" srcOrd="0" destOrd="0" presId="urn:microsoft.com/office/officeart/2005/8/layout/hierarchy1"/>
    <dgm:cxn modelId="{0E48C057-B115-D54F-B55D-A91B2CABB98A}" type="presParOf" srcId="{4544CB7B-26E4-554A-9743-A1465D1738BF}" destId="{7E36F165-DF6B-6D47-B9BB-D5A89160D1A0}" srcOrd="0" destOrd="0" presId="urn:microsoft.com/office/officeart/2005/8/layout/hierarchy1"/>
    <dgm:cxn modelId="{9516523C-45B6-D242-817C-85D112C4EE05}" type="presParOf" srcId="{4544CB7B-26E4-554A-9743-A1465D1738BF}" destId="{CC464224-DAD8-FA42-B396-49551789868E}" srcOrd="1" destOrd="0" presId="urn:microsoft.com/office/officeart/2005/8/layout/hierarchy1"/>
    <dgm:cxn modelId="{297A1DE2-D38F-2640-8210-4564968A9CCC}" type="presParOf" srcId="{6A935CC5-D8B9-AF40-8502-A655F9CDD05B}" destId="{458B87F3-F151-A746-87D0-1547F39961EB}" srcOrd="1" destOrd="0" presId="urn:microsoft.com/office/officeart/2005/8/layout/hierarchy1"/>
    <dgm:cxn modelId="{D9DA9C6B-B0D9-FE40-A1E5-6B727ACB8F1F}" type="presParOf" srcId="{458B87F3-F151-A746-87D0-1547F39961EB}" destId="{A5CEB7E0-152D-8747-843A-987406FCAA47}" srcOrd="0" destOrd="0" presId="urn:microsoft.com/office/officeart/2005/8/layout/hierarchy1"/>
    <dgm:cxn modelId="{59E5BC26-D80B-EA4B-98F9-119F84C91941}" type="presParOf" srcId="{458B87F3-F151-A746-87D0-1547F39961EB}" destId="{223CD492-728B-614C-A0BB-28F435994AFA}" srcOrd="1" destOrd="0" presId="urn:microsoft.com/office/officeart/2005/8/layout/hierarchy1"/>
    <dgm:cxn modelId="{F2F3C098-7A70-2F4F-AF57-E72BFFAFD7B9}" type="presParOf" srcId="{223CD492-728B-614C-A0BB-28F435994AFA}" destId="{97224CE1-8B89-6B46-AD1E-AAF8CF5E6314}" srcOrd="0" destOrd="0" presId="urn:microsoft.com/office/officeart/2005/8/layout/hierarchy1"/>
    <dgm:cxn modelId="{3819E1FA-AA63-F241-B082-C3A95B951700}" type="presParOf" srcId="{97224CE1-8B89-6B46-AD1E-AAF8CF5E6314}" destId="{B52BEFA8-494C-8F40-ACC3-0FCB5DC155DB}" srcOrd="0" destOrd="0" presId="urn:microsoft.com/office/officeart/2005/8/layout/hierarchy1"/>
    <dgm:cxn modelId="{C71AF941-14D4-8741-B880-B25986B01304}" type="presParOf" srcId="{97224CE1-8B89-6B46-AD1E-AAF8CF5E6314}" destId="{7287C31D-2643-1A4B-9C69-29471439FCF9}" srcOrd="1" destOrd="0" presId="urn:microsoft.com/office/officeart/2005/8/layout/hierarchy1"/>
    <dgm:cxn modelId="{D8C3FEF5-D45E-FF4F-B5D9-780AFD058FDC}" type="presParOf" srcId="{223CD492-728B-614C-A0BB-28F435994AFA}" destId="{94FDAE1D-8DCF-9542-9F6C-EC84B8D25B1D}" srcOrd="1" destOrd="0" presId="urn:microsoft.com/office/officeart/2005/8/layout/hierarchy1"/>
    <dgm:cxn modelId="{5894D312-6E1D-A145-843E-E6C27F40133F}" type="presParOf" srcId="{670B8944-6A5F-6843-817A-7602795E6129}" destId="{55B7A673-15A7-AB41-A21E-64D2D79FCD71}" srcOrd="8" destOrd="0" presId="urn:microsoft.com/office/officeart/2005/8/layout/hierarchy1"/>
    <dgm:cxn modelId="{A0D374A8-E20C-9542-942F-B2A585CAE55A}" type="presParOf" srcId="{670B8944-6A5F-6843-817A-7602795E6129}" destId="{ED7162FC-567C-CA4D-A014-D2F87F327A8C}" srcOrd="9" destOrd="0" presId="urn:microsoft.com/office/officeart/2005/8/layout/hierarchy1"/>
    <dgm:cxn modelId="{B74C1A39-C7AE-EF41-8D35-3B5E0D9B3AD1}" type="presParOf" srcId="{ED7162FC-567C-CA4D-A014-D2F87F327A8C}" destId="{B8912C07-3768-A547-8450-E5F4DA44A95C}" srcOrd="0" destOrd="0" presId="urn:microsoft.com/office/officeart/2005/8/layout/hierarchy1"/>
    <dgm:cxn modelId="{16AAD1A9-0A77-DD4C-B28D-3330D4CC0CD5}" type="presParOf" srcId="{B8912C07-3768-A547-8450-E5F4DA44A95C}" destId="{49AE0DBF-B6E2-9148-9225-2EC0D262753D}" srcOrd="0" destOrd="0" presId="urn:microsoft.com/office/officeart/2005/8/layout/hierarchy1"/>
    <dgm:cxn modelId="{20ED404D-6EC0-3949-886A-EA5B046FFC97}" type="presParOf" srcId="{B8912C07-3768-A547-8450-E5F4DA44A95C}" destId="{209AF853-64BE-DA4B-8C14-EECC7D9C345E}" srcOrd="1" destOrd="0" presId="urn:microsoft.com/office/officeart/2005/8/layout/hierarchy1"/>
    <dgm:cxn modelId="{464920FE-D77C-9C40-A636-B43F33CFF4DC}" type="presParOf" srcId="{ED7162FC-567C-CA4D-A014-D2F87F327A8C}" destId="{FFCEECCB-F558-BD47-9B41-C045071E5624}" srcOrd="1" destOrd="0" presId="urn:microsoft.com/office/officeart/2005/8/layout/hierarchy1"/>
    <dgm:cxn modelId="{F2C1B748-D28E-1344-AD90-374DB191AABA}" type="presParOf" srcId="{FFCEECCB-F558-BD47-9B41-C045071E5624}" destId="{10577F89-5CFC-8543-9E3D-CEA6B72F839D}" srcOrd="0" destOrd="0" presId="urn:microsoft.com/office/officeart/2005/8/layout/hierarchy1"/>
    <dgm:cxn modelId="{D4552EE1-28EF-5743-8CCB-674D1F6A51CE}" type="presParOf" srcId="{FFCEECCB-F558-BD47-9B41-C045071E5624}" destId="{1DCA328E-CD24-8445-ACD0-B77D2104CB8D}" srcOrd="1" destOrd="0" presId="urn:microsoft.com/office/officeart/2005/8/layout/hierarchy1"/>
    <dgm:cxn modelId="{DF96FA31-51BC-B143-A32E-C5743F20060E}" type="presParOf" srcId="{1DCA328E-CD24-8445-ACD0-B77D2104CB8D}" destId="{28AE66B2-E31D-314E-AAE8-3D6C75861729}" srcOrd="0" destOrd="0" presId="urn:microsoft.com/office/officeart/2005/8/layout/hierarchy1"/>
    <dgm:cxn modelId="{E5AAE91A-8F6C-6944-97D2-114C9FCF8527}" type="presParOf" srcId="{28AE66B2-E31D-314E-AAE8-3D6C75861729}" destId="{787BFFCC-B61E-2B48-840C-6F1343E418DE}" srcOrd="0" destOrd="0" presId="urn:microsoft.com/office/officeart/2005/8/layout/hierarchy1"/>
    <dgm:cxn modelId="{16575E0D-C176-274A-AEBC-1AB2B210295A}" type="presParOf" srcId="{28AE66B2-E31D-314E-AAE8-3D6C75861729}" destId="{1A0C3B8B-F6A6-8E40-ADC2-C30B1FB52700}" srcOrd="1" destOrd="0" presId="urn:microsoft.com/office/officeart/2005/8/layout/hierarchy1"/>
    <dgm:cxn modelId="{92F1E52F-82E5-D042-91E7-300909B3FA41}" type="presParOf" srcId="{1DCA328E-CD24-8445-ACD0-B77D2104CB8D}" destId="{9D602957-3C50-3948-B2C2-F3993FC374F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77F89-5CFC-8543-9E3D-CEA6B72F839D}">
      <dsp:nvSpPr>
        <dsp:cNvPr id="0" name=""/>
        <dsp:cNvSpPr/>
      </dsp:nvSpPr>
      <dsp:spPr>
        <a:xfrm>
          <a:off x="3545399" y="1355489"/>
          <a:ext cx="91440" cy="1332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2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7A673-15A7-AB41-A21E-64D2D79FCD71}">
      <dsp:nvSpPr>
        <dsp:cNvPr id="0" name=""/>
        <dsp:cNvSpPr/>
      </dsp:nvSpPr>
      <dsp:spPr>
        <a:xfrm>
          <a:off x="2191656" y="931452"/>
          <a:ext cx="1399462" cy="133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774"/>
              </a:lnTo>
              <a:lnTo>
                <a:pt x="1399462" y="90774"/>
              </a:lnTo>
              <a:lnTo>
                <a:pt x="1399462" y="1332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EB7E0-152D-8747-843A-987406FCAA47}">
      <dsp:nvSpPr>
        <dsp:cNvPr id="0" name=""/>
        <dsp:cNvSpPr/>
      </dsp:nvSpPr>
      <dsp:spPr>
        <a:xfrm>
          <a:off x="2985614" y="1779526"/>
          <a:ext cx="91440" cy="1332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2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8A683-C932-4046-9597-D84AF354FF40}">
      <dsp:nvSpPr>
        <dsp:cNvPr id="0" name=""/>
        <dsp:cNvSpPr/>
      </dsp:nvSpPr>
      <dsp:spPr>
        <a:xfrm>
          <a:off x="2751441" y="1355489"/>
          <a:ext cx="279892" cy="133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774"/>
              </a:lnTo>
              <a:lnTo>
                <a:pt x="279892" y="90774"/>
              </a:lnTo>
              <a:lnTo>
                <a:pt x="279892" y="1332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6C5C8-91B9-8A4C-8100-D764C0C90539}">
      <dsp:nvSpPr>
        <dsp:cNvPr id="0" name=""/>
        <dsp:cNvSpPr/>
      </dsp:nvSpPr>
      <dsp:spPr>
        <a:xfrm>
          <a:off x="2425828" y="1779526"/>
          <a:ext cx="91440" cy="1332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2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EDE32-45E4-0F48-A73D-3F23904DE22D}">
      <dsp:nvSpPr>
        <dsp:cNvPr id="0" name=""/>
        <dsp:cNvSpPr/>
      </dsp:nvSpPr>
      <dsp:spPr>
        <a:xfrm>
          <a:off x="2471548" y="1355489"/>
          <a:ext cx="279892" cy="133203"/>
        </a:xfrm>
        <a:custGeom>
          <a:avLst/>
          <a:gdLst/>
          <a:ahLst/>
          <a:cxnLst/>
          <a:rect l="0" t="0" r="0" b="0"/>
          <a:pathLst>
            <a:path>
              <a:moveTo>
                <a:pt x="279892" y="0"/>
              </a:moveTo>
              <a:lnTo>
                <a:pt x="279892" y="90774"/>
              </a:lnTo>
              <a:lnTo>
                <a:pt x="0" y="90774"/>
              </a:lnTo>
              <a:lnTo>
                <a:pt x="0" y="1332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F3CA09-AB0D-644D-A919-2DB2FDA6CE68}">
      <dsp:nvSpPr>
        <dsp:cNvPr id="0" name=""/>
        <dsp:cNvSpPr/>
      </dsp:nvSpPr>
      <dsp:spPr>
        <a:xfrm>
          <a:off x="2191656" y="931452"/>
          <a:ext cx="559785" cy="133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774"/>
              </a:lnTo>
              <a:lnTo>
                <a:pt x="559785" y="90774"/>
              </a:lnTo>
              <a:lnTo>
                <a:pt x="559785" y="1332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B242B-0EBE-9747-A8D5-91B0E977E80E}">
      <dsp:nvSpPr>
        <dsp:cNvPr id="0" name=""/>
        <dsp:cNvSpPr/>
      </dsp:nvSpPr>
      <dsp:spPr>
        <a:xfrm>
          <a:off x="1866043" y="1355489"/>
          <a:ext cx="91440" cy="1332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2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5E3780-7724-CF4B-940F-448A1FED058E}">
      <dsp:nvSpPr>
        <dsp:cNvPr id="0" name=""/>
        <dsp:cNvSpPr/>
      </dsp:nvSpPr>
      <dsp:spPr>
        <a:xfrm>
          <a:off x="1911763" y="931452"/>
          <a:ext cx="279892" cy="133203"/>
        </a:xfrm>
        <a:custGeom>
          <a:avLst/>
          <a:gdLst/>
          <a:ahLst/>
          <a:cxnLst/>
          <a:rect l="0" t="0" r="0" b="0"/>
          <a:pathLst>
            <a:path>
              <a:moveTo>
                <a:pt x="279892" y="0"/>
              </a:moveTo>
              <a:lnTo>
                <a:pt x="279892" y="90774"/>
              </a:lnTo>
              <a:lnTo>
                <a:pt x="0" y="90774"/>
              </a:lnTo>
              <a:lnTo>
                <a:pt x="0" y="1332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1A84BE-5E42-594C-ADB2-EBF4FDD4534D}">
      <dsp:nvSpPr>
        <dsp:cNvPr id="0" name=""/>
        <dsp:cNvSpPr/>
      </dsp:nvSpPr>
      <dsp:spPr>
        <a:xfrm>
          <a:off x="1306258" y="1355489"/>
          <a:ext cx="91440" cy="1332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2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41A03-1215-1A46-98D8-599654FACE3A}">
      <dsp:nvSpPr>
        <dsp:cNvPr id="0" name=""/>
        <dsp:cNvSpPr/>
      </dsp:nvSpPr>
      <dsp:spPr>
        <a:xfrm>
          <a:off x="1351978" y="931452"/>
          <a:ext cx="839677" cy="133203"/>
        </a:xfrm>
        <a:custGeom>
          <a:avLst/>
          <a:gdLst/>
          <a:ahLst/>
          <a:cxnLst/>
          <a:rect l="0" t="0" r="0" b="0"/>
          <a:pathLst>
            <a:path>
              <a:moveTo>
                <a:pt x="839677" y="0"/>
              </a:moveTo>
              <a:lnTo>
                <a:pt x="839677" y="90774"/>
              </a:lnTo>
              <a:lnTo>
                <a:pt x="0" y="90774"/>
              </a:lnTo>
              <a:lnTo>
                <a:pt x="0" y="1332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2AA7D-954B-DB46-9461-4F7D2E1AC829}">
      <dsp:nvSpPr>
        <dsp:cNvPr id="0" name=""/>
        <dsp:cNvSpPr/>
      </dsp:nvSpPr>
      <dsp:spPr>
        <a:xfrm>
          <a:off x="746473" y="1355489"/>
          <a:ext cx="91440" cy="1332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2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CB5AC-C6AE-A344-B073-B12392631BEB}">
      <dsp:nvSpPr>
        <dsp:cNvPr id="0" name=""/>
        <dsp:cNvSpPr/>
      </dsp:nvSpPr>
      <dsp:spPr>
        <a:xfrm>
          <a:off x="792193" y="931452"/>
          <a:ext cx="1399462" cy="133203"/>
        </a:xfrm>
        <a:custGeom>
          <a:avLst/>
          <a:gdLst/>
          <a:ahLst/>
          <a:cxnLst/>
          <a:rect l="0" t="0" r="0" b="0"/>
          <a:pathLst>
            <a:path>
              <a:moveTo>
                <a:pt x="1399462" y="0"/>
              </a:moveTo>
              <a:lnTo>
                <a:pt x="1399462" y="90774"/>
              </a:lnTo>
              <a:lnTo>
                <a:pt x="0" y="90774"/>
              </a:lnTo>
              <a:lnTo>
                <a:pt x="0" y="1332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02CBF-3728-FE47-9485-2F68B80958FC}">
      <dsp:nvSpPr>
        <dsp:cNvPr id="0" name=""/>
        <dsp:cNvSpPr/>
      </dsp:nvSpPr>
      <dsp:spPr>
        <a:xfrm>
          <a:off x="1575647" y="507414"/>
          <a:ext cx="616008" cy="133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774"/>
              </a:lnTo>
              <a:lnTo>
                <a:pt x="616008" y="90774"/>
              </a:lnTo>
              <a:lnTo>
                <a:pt x="616008" y="13320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75AE6-24CC-5C43-8F4A-350242482E72}">
      <dsp:nvSpPr>
        <dsp:cNvPr id="0" name=""/>
        <dsp:cNvSpPr/>
      </dsp:nvSpPr>
      <dsp:spPr>
        <a:xfrm>
          <a:off x="186688" y="1355489"/>
          <a:ext cx="91440" cy="1332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2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C8A99-4B74-F842-86BF-7A7E9A002773}">
      <dsp:nvSpPr>
        <dsp:cNvPr id="0" name=""/>
        <dsp:cNvSpPr/>
      </dsp:nvSpPr>
      <dsp:spPr>
        <a:xfrm>
          <a:off x="232408" y="931452"/>
          <a:ext cx="496093" cy="133203"/>
        </a:xfrm>
        <a:custGeom>
          <a:avLst/>
          <a:gdLst/>
          <a:ahLst/>
          <a:cxnLst/>
          <a:rect l="0" t="0" r="0" b="0"/>
          <a:pathLst>
            <a:path>
              <a:moveTo>
                <a:pt x="496093" y="0"/>
              </a:moveTo>
              <a:lnTo>
                <a:pt x="496093" y="90774"/>
              </a:lnTo>
              <a:lnTo>
                <a:pt x="0" y="90774"/>
              </a:lnTo>
              <a:lnTo>
                <a:pt x="0" y="1332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A941D-D4F6-2D46-8059-470B19057E2C}">
      <dsp:nvSpPr>
        <dsp:cNvPr id="0" name=""/>
        <dsp:cNvSpPr/>
      </dsp:nvSpPr>
      <dsp:spPr>
        <a:xfrm>
          <a:off x="728502" y="507414"/>
          <a:ext cx="847145" cy="133203"/>
        </a:xfrm>
        <a:custGeom>
          <a:avLst/>
          <a:gdLst/>
          <a:ahLst/>
          <a:cxnLst/>
          <a:rect l="0" t="0" r="0" b="0"/>
          <a:pathLst>
            <a:path>
              <a:moveTo>
                <a:pt x="847145" y="0"/>
              </a:moveTo>
              <a:lnTo>
                <a:pt x="847145" y="90774"/>
              </a:lnTo>
              <a:lnTo>
                <a:pt x="0" y="90774"/>
              </a:lnTo>
              <a:lnTo>
                <a:pt x="0" y="13320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247BF-A151-0240-8F99-33384530D3A9}">
      <dsp:nvSpPr>
        <dsp:cNvPr id="0" name=""/>
        <dsp:cNvSpPr/>
      </dsp:nvSpPr>
      <dsp:spPr>
        <a:xfrm>
          <a:off x="1346644" y="216581"/>
          <a:ext cx="458006" cy="290833"/>
        </a:xfrm>
        <a:prstGeom prst="roundRect">
          <a:avLst>
            <a:gd name="adj" fmla="val 10000"/>
          </a:avLst>
        </a:prstGeom>
        <a:solidFill>
          <a:schemeClr val="tx2"/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</dsp:sp>
    <dsp:sp modelId="{E770B8D2-8F28-6443-808C-C6DA679B9E2F}">
      <dsp:nvSpPr>
        <dsp:cNvPr id="0" name=""/>
        <dsp:cNvSpPr/>
      </dsp:nvSpPr>
      <dsp:spPr>
        <a:xfrm>
          <a:off x="1397534" y="264926"/>
          <a:ext cx="458006" cy="290833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2"/>
              </a:solidFill>
              <a:latin typeface="Andale Mono"/>
              <a:cs typeface="Andale Mono"/>
            </a:rPr>
            <a:t>html</a:t>
          </a:r>
        </a:p>
      </dsp:txBody>
      <dsp:txXfrm>
        <a:off x="1406052" y="273444"/>
        <a:ext cx="440970" cy="273797"/>
      </dsp:txXfrm>
    </dsp:sp>
    <dsp:sp modelId="{4AE6D9D5-EA1A-3E47-AC71-90ED0F3F4556}">
      <dsp:nvSpPr>
        <dsp:cNvPr id="0" name=""/>
        <dsp:cNvSpPr/>
      </dsp:nvSpPr>
      <dsp:spPr>
        <a:xfrm>
          <a:off x="499499" y="640618"/>
          <a:ext cx="458006" cy="290833"/>
        </a:xfrm>
        <a:prstGeom prst="roundRect">
          <a:avLst>
            <a:gd name="adj" fmla="val 10000"/>
          </a:avLst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E2A4D0-B8CA-4543-89EB-04F016004B69}">
      <dsp:nvSpPr>
        <dsp:cNvPr id="0" name=""/>
        <dsp:cNvSpPr/>
      </dsp:nvSpPr>
      <dsp:spPr>
        <a:xfrm>
          <a:off x="550388" y="688963"/>
          <a:ext cx="458006" cy="290833"/>
        </a:xfrm>
        <a:prstGeom prst="roundRect">
          <a:avLst>
            <a:gd name="adj" fmla="val 10000"/>
          </a:avLst>
        </a:prstGeom>
        <a:solidFill>
          <a:srgbClr val="CC2046">
            <a:alpha val="90000"/>
          </a:srgbClr>
        </a:solidFill>
        <a:ln w="9525" cap="flat" cmpd="sng" algn="ctr">
          <a:solidFill>
            <a:srgbClr val="F73C5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tx2"/>
              </a:solidFill>
              <a:latin typeface="Andale Mono"/>
              <a:cs typeface="Andale Mono"/>
            </a:rPr>
            <a:t>head</a:t>
          </a:r>
          <a:endParaRPr lang="en-US" sz="900" kern="1200" dirty="0">
            <a:solidFill>
              <a:schemeClr val="tx2"/>
            </a:solidFill>
            <a:latin typeface="Andale Mono"/>
            <a:cs typeface="Andale Mono"/>
          </a:endParaRPr>
        </a:p>
      </dsp:txBody>
      <dsp:txXfrm>
        <a:off x="558906" y="697481"/>
        <a:ext cx="440970" cy="273797"/>
      </dsp:txXfrm>
    </dsp:sp>
    <dsp:sp modelId="{50CD7C92-58B1-D04E-938B-8DB9B138E0AF}">
      <dsp:nvSpPr>
        <dsp:cNvPr id="0" name=""/>
        <dsp:cNvSpPr/>
      </dsp:nvSpPr>
      <dsp:spPr>
        <a:xfrm>
          <a:off x="3405" y="1064655"/>
          <a:ext cx="458006" cy="290833"/>
        </a:xfrm>
        <a:prstGeom prst="roundRect">
          <a:avLst>
            <a:gd name="adj" fmla="val 10000"/>
          </a:avLst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8D707C-5F64-3943-9DD8-62A6EBBF28A2}">
      <dsp:nvSpPr>
        <dsp:cNvPr id="0" name=""/>
        <dsp:cNvSpPr/>
      </dsp:nvSpPr>
      <dsp:spPr>
        <a:xfrm>
          <a:off x="54294" y="1113000"/>
          <a:ext cx="458006" cy="290833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2"/>
              </a:solidFill>
              <a:latin typeface="Andale Mono"/>
              <a:cs typeface="Andale Mono"/>
            </a:rPr>
            <a:t>title</a:t>
          </a:r>
        </a:p>
      </dsp:txBody>
      <dsp:txXfrm>
        <a:off x="62812" y="1121518"/>
        <a:ext cx="440970" cy="273797"/>
      </dsp:txXfrm>
    </dsp:sp>
    <dsp:sp modelId="{13356D5A-9F7C-4545-BBED-786CDE531844}">
      <dsp:nvSpPr>
        <dsp:cNvPr id="0" name=""/>
        <dsp:cNvSpPr/>
      </dsp:nvSpPr>
      <dsp:spPr>
        <a:xfrm>
          <a:off x="3405" y="1488692"/>
          <a:ext cx="458006" cy="290833"/>
        </a:xfrm>
        <a:prstGeom prst="flowChartTerminator">
          <a:avLst/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B2D9F0-6343-9845-A4D8-F4A5E1BC8C1B}">
      <dsp:nvSpPr>
        <dsp:cNvPr id="0" name=""/>
        <dsp:cNvSpPr/>
      </dsp:nvSpPr>
      <dsp:spPr>
        <a:xfrm>
          <a:off x="54294" y="1537037"/>
          <a:ext cx="458006" cy="290833"/>
        </a:xfrm>
        <a:prstGeom prst="flowChartTerminator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2"/>
              </a:solidFill>
              <a:latin typeface="Andale Mono"/>
              <a:cs typeface="Andale Mono"/>
            </a:rPr>
            <a:t>text</a:t>
          </a:r>
        </a:p>
      </dsp:txBody>
      <dsp:txXfrm>
        <a:off x="75880" y="1579625"/>
        <a:ext cx="414834" cy="205657"/>
      </dsp:txXfrm>
    </dsp:sp>
    <dsp:sp modelId="{B2673F4B-118A-764D-ADFC-2118573224B3}">
      <dsp:nvSpPr>
        <dsp:cNvPr id="0" name=""/>
        <dsp:cNvSpPr/>
      </dsp:nvSpPr>
      <dsp:spPr>
        <a:xfrm>
          <a:off x="1962653" y="640618"/>
          <a:ext cx="458006" cy="290833"/>
        </a:xfrm>
        <a:prstGeom prst="roundRect">
          <a:avLst>
            <a:gd name="adj" fmla="val 10000"/>
          </a:avLst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944788-8202-5348-80B8-D44F14E912AE}">
      <dsp:nvSpPr>
        <dsp:cNvPr id="0" name=""/>
        <dsp:cNvSpPr/>
      </dsp:nvSpPr>
      <dsp:spPr>
        <a:xfrm>
          <a:off x="2013542" y="688963"/>
          <a:ext cx="458006" cy="290833"/>
        </a:xfrm>
        <a:prstGeom prst="roundRect">
          <a:avLst>
            <a:gd name="adj" fmla="val 10000"/>
          </a:avLst>
        </a:prstGeom>
        <a:solidFill>
          <a:srgbClr val="CC2046">
            <a:alpha val="90000"/>
          </a:srgbClr>
        </a:solidFill>
        <a:ln w="9525" cap="flat" cmpd="sng" algn="ctr">
          <a:solidFill>
            <a:srgbClr val="F73C5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tx2"/>
              </a:solidFill>
              <a:latin typeface="Andale Mono"/>
              <a:cs typeface="Andale Mono"/>
            </a:rPr>
            <a:t>body</a:t>
          </a:r>
          <a:endParaRPr lang="en-US" sz="900" kern="1200" dirty="0">
            <a:solidFill>
              <a:schemeClr val="tx2"/>
            </a:solidFill>
            <a:latin typeface="Andale Mono"/>
            <a:cs typeface="Andale Mono"/>
          </a:endParaRPr>
        </a:p>
      </dsp:txBody>
      <dsp:txXfrm>
        <a:off x="2022060" y="697481"/>
        <a:ext cx="440970" cy="273797"/>
      </dsp:txXfrm>
    </dsp:sp>
    <dsp:sp modelId="{413DE773-5EAD-C949-B251-B61D7502B82B}">
      <dsp:nvSpPr>
        <dsp:cNvPr id="0" name=""/>
        <dsp:cNvSpPr/>
      </dsp:nvSpPr>
      <dsp:spPr>
        <a:xfrm>
          <a:off x="563190" y="1064655"/>
          <a:ext cx="458006" cy="290833"/>
        </a:xfrm>
        <a:prstGeom prst="roundRect">
          <a:avLst>
            <a:gd name="adj" fmla="val 10000"/>
          </a:avLst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FDE8AC-C606-B340-8393-88B19DF514F2}">
      <dsp:nvSpPr>
        <dsp:cNvPr id="0" name=""/>
        <dsp:cNvSpPr/>
      </dsp:nvSpPr>
      <dsp:spPr>
        <a:xfrm>
          <a:off x="614079" y="1113000"/>
          <a:ext cx="458006" cy="290833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2"/>
              </a:solidFill>
              <a:latin typeface="Andale Mono"/>
              <a:cs typeface="Andale Mono"/>
            </a:rPr>
            <a:t>h1</a:t>
          </a:r>
        </a:p>
      </dsp:txBody>
      <dsp:txXfrm>
        <a:off x="622597" y="1121518"/>
        <a:ext cx="440970" cy="273797"/>
      </dsp:txXfrm>
    </dsp:sp>
    <dsp:sp modelId="{CA6CD330-79D8-8845-BB6F-64AB118AB877}">
      <dsp:nvSpPr>
        <dsp:cNvPr id="0" name=""/>
        <dsp:cNvSpPr/>
      </dsp:nvSpPr>
      <dsp:spPr>
        <a:xfrm>
          <a:off x="563190" y="1488692"/>
          <a:ext cx="458006" cy="290833"/>
        </a:xfrm>
        <a:prstGeom prst="flowChartTerminator">
          <a:avLst/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1E12C8-4F67-2D46-8484-DEBF4D791B7A}">
      <dsp:nvSpPr>
        <dsp:cNvPr id="0" name=""/>
        <dsp:cNvSpPr/>
      </dsp:nvSpPr>
      <dsp:spPr>
        <a:xfrm>
          <a:off x="614079" y="1537037"/>
          <a:ext cx="458006" cy="290833"/>
        </a:xfrm>
        <a:prstGeom prst="flowChartTerminator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2"/>
              </a:solidFill>
              <a:latin typeface="Andale Mono"/>
              <a:cs typeface="Andale Mono"/>
            </a:rPr>
            <a:t>text</a:t>
          </a:r>
        </a:p>
      </dsp:txBody>
      <dsp:txXfrm>
        <a:off x="635665" y="1579625"/>
        <a:ext cx="414834" cy="205657"/>
      </dsp:txXfrm>
    </dsp:sp>
    <dsp:sp modelId="{A506B85D-579A-7941-B4B8-8890E2A6239D}">
      <dsp:nvSpPr>
        <dsp:cNvPr id="0" name=""/>
        <dsp:cNvSpPr/>
      </dsp:nvSpPr>
      <dsp:spPr>
        <a:xfrm>
          <a:off x="1122975" y="1064655"/>
          <a:ext cx="458006" cy="290833"/>
        </a:xfrm>
        <a:prstGeom prst="roundRect">
          <a:avLst>
            <a:gd name="adj" fmla="val 10000"/>
          </a:avLst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DF30E9-7DFE-E44D-87F8-461EDEC86482}">
      <dsp:nvSpPr>
        <dsp:cNvPr id="0" name=""/>
        <dsp:cNvSpPr/>
      </dsp:nvSpPr>
      <dsp:spPr>
        <a:xfrm>
          <a:off x="1173865" y="1113000"/>
          <a:ext cx="458006" cy="290833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2"/>
              </a:solidFill>
              <a:latin typeface="Andale Mono"/>
              <a:cs typeface="Andale Mono"/>
            </a:rPr>
            <a:t>p</a:t>
          </a:r>
        </a:p>
      </dsp:txBody>
      <dsp:txXfrm>
        <a:off x="1182383" y="1121518"/>
        <a:ext cx="440970" cy="273797"/>
      </dsp:txXfrm>
    </dsp:sp>
    <dsp:sp modelId="{F21CE662-0AEA-D14D-985D-1EC6412CF3DC}">
      <dsp:nvSpPr>
        <dsp:cNvPr id="0" name=""/>
        <dsp:cNvSpPr/>
      </dsp:nvSpPr>
      <dsp:spPr>
        <a:xfrm>
          <a:off x="1122975" y="1488692"/>
          <a:ext cx="458006" cy="290833"/>
        </a:xfrm>
        <a:prstGeom prst="flowChartTerminator">
          <a:avLst/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66D4F6-19CE-0F46-84F8-121A97DAB859}">
      <dsp:nvSpPr>
        <dsp:cNvPr id="0" name=""/>
        <dsp:cNvSpPr/>
      </dsp:nvSpPr>
      <dsp:spPr>
        <a:xfrm>
          <a:off x="1173865" y="1537037"/>
          <a:ext cx="458006" cy="290833"/>
        </a:xfrm>
        <a:prstGeom prst="flowChartTerminator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2"/>
              </a:solidFill>
              <a:latin typeface="Andale Mono"/>
              <a:cs typeface="Andale Mono"/>
            </a:rPr>
            <a:t>text</a:t>
          </a:r>
        </a:p>
      </dsp:txBody>
      <dsp:txXfrm>
        <a:off x="1195451" y="1579625"/>
        <a:ext cx="414834" cy="205657"/>
      </dsp:txXfrm>
    </dsp:sp>
    <dsp:sp modelId="{92229BCC-6A2A-BB4E-A5DA-F8FD726E2E4A}">
      <dsp:nvSpPr>
        <dsp:cNvPr id="0" name=""/>
        <dsp:cNvSpPr/>
      </dsp:nvSpPr>
      <dsp:spPr>
        <a:xfrm>
          <a:off x="1682760" y="1064655"/>
          <a:ext cx="458006" cy="290833"/>
        </a:xfrm>
        <a:prstGeom prst="roundRect">
          <a:avLst>
            <a:gd name="adj" fmla="val 10000"/>
          </a:avLst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4A0008-3E37-1049-A7EA-CB5A999FAD10}">
      <dsp:nvSpPr>
        <dsp:cNvPr id="0" name=""/>
        <dsp:cNvSpPr/>
      </dsp:nvSpPr>
      <dsp:spPr>
        <a:xfrm>
          <a:off x="1733650" y="1113000"/>
          <a:ext cx="458006" cy="290833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2"/>
              </a:solidFill>
              <a:latin typeface="Andale Mono"/>
              <a:cs typeface="Andale Mono"/>
            </a:rPr>
            <a:t>h2</a:t>
          </a:r>
        </a:p>
      </dsp:txBody>
      <dsp:txXfrm>
        <a:off x="1742168" y="1121518"/>
        <a:ext cx="440970" cy="273797"/>
      </dsp:txXfrm>
    </dsp:sp>
    <dsp:sp modelId="{2AB6E0C7-C32F-CA43-B710-35C590A09FFC}">
      <dsp:nvSpPr>
        <dsp:cNvPr id="0" name=""/>
        <dsp:cNvSpPr/>
      </dsp:nvSpPr>
      <dsp:spPr>
        <a:xfrm>
          <a:off x="1682760" y="1488692"/>
          <a:ext cx="458006" cy="290833"/>
        </a:xfrm>
        <a:prstGeom prst="flowChartTerminator">
          <a:avLst/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652861-D7F4-8D41-AD09-00F3EF6A7862}">
      <dsp:nvSpPr>
        <dsp:cNvPr id="0" name=""/>
        <dsp:cNvSpPr/>
      </dsp:nvSpPr>
      <dsp:spPr>
        <a:xfrm>
          <a:off x="1733650" y="1537037"/>
          <a:ext cx="458006" cy="290833"/>
        </a:xfrm>
        <a:prstGeom prst="flowChartTerminator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2"/>
              </a:solidFill>
              <a:latin typeface="Andale Mono"/>
              <a:cs typeface="Andale Mono"/>
            </a:rPr>
            <a:t>text</a:t>
          </a:r>
        </a:p>
      </dsp:txBody>
      <dsp:txXfrm>
        <a:off x="1755236" y="1579625"/>
        <a:ext cx="414834" cy="205657"/>
      </dsp:txXfrm>
    </dsp:sp>
    <dsp:sp modelId="{302BDB6F-6686-E445-AA83-56139C869FC3}">
      <dsp:nvSpPr>
        <dsp:cNvPr id="0" name=""/>
        <dsp:cNvSpPr/>
      </dsp:nvSpPr>
      <dsp:spPr>
        <a:xfrm>
          <a:off x="2522438" y="1064655"/>
          <a:ext cx="458006" cy="290833"/>
        </a:xfrm>
        <a:prstGeom prst="roundRect">
          <a:avLst>
            <a:gd name="adj" fmla="val 10000"/>
          </a:avLst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8ED1D2-579D-194D-BDBC-8F59CB8BB60B}">
      <dsp:nvSpPr>
        <dsp:cNvPr id="0" name=""/>
        <dsp:cNvSpPr/>
      </dsp:nvSpPr>
      <dsp:spPr>
        <a:xfrm>
          <a:off x="2573327" y="1113000"/>
          <a:ext cx="458006" cy="290833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>
              <a:solidFill>
                <a:schemeClr val="tx2"/>
              </a:solidFill>
              <a:latin typeface="Andale Mono"/>
              <a:cs typeface="Andale Mono"/>
            </a:rPr>
            <a:t>ul</a:t>
          </a:r>
          <a:endParaRPr lang="en-US" sz="900" kern="1200" dirty="0">
            <a:solidFill>
              <a:schemeClr val="tx2"/>
            </a:solidFill>
            <a:latin typeface="Andale Mono"/>
            <a:cs typeface="Andale Mono"/>
          </a:endParaRPr>
        </a:p>
      </dsp:txBody>
      <dsp:txXfrm>
        <a:off x="2581845" y="1121518"/>
        <a:ext cx="440970" cy="273797"/>
      </dsp:txXfrm>
    </dsp:sp>
    <dsp:sp modelId="{3C78B729-D690-3344-B572-B3097279CC84}">
      <dsp:nvSpPr>
        <dsp:cNvPr id="0" name=""/>
        <dsp:cNvSpPr/>
      </dsp:nvSpPr>
      <dsp:spPr>
        <a:xfrm>
          <a:off x="2242545" y="1488692"/>
          <a:ext cx="458006" cy="290833"/>
        </a:xfrm>
        <a:prstGeom prst="roundRect">
          <a:avLst>
            <a:gd name="adj" fmla="val 10000"/>
          </a:avLst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AC4B35-9D64-4D4B-94E2-BC17D2E1F5F8}">
      <dsp:nvSpPr>
        <dsp:cNvPr id="0" name=""/>
        <dsp:cNvSpPr/>
      </dsp:nvSpPr>
      <dsp:spPr>
        <a:xfrm>
          <a:off x="2293435" y="1537037"/>
          <a:ext cx="458006" cy="2908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2"/>
              </a:solidFill>
              <a:latin typeface="Andale Mono"/>
              <a:cs typeface="Andale Mono"/>
            </a:rPr>
            <a:t>li</a:t>
          </a:r>
        </a:p>
      </dsp:txBody>
      <dsp:txXfrm>
        <a:off x="2301953" y="1545555"/>
        <a:ext cx="440970" cy="273797"/>
      </dsp:txXfrm>
    </dsp:sp>
    <dsp:sp modelId="{1239D720-6C6B-AF4F-BDF4-E964B1830F7A}">
      <dsp:nvSpPr>
        <dsp:cNvPr id="0" name=""/>
        <dsp:cNvSpPr/>
      </dsp:nvSpPr>
      <dsp:spPr>
        <a:xfrm>
          <a:off x="2242545" y="1912730"/>
          <a:ext cx="458006" cy="290833"/>
        </a:xfrm>
        <a:prstGeom prst="flowChartTerminator">
          <a:avLst/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6340CA-8D10-9D4D-A246-03754A9E8E04}">
      <dsp:nvSpPr>
        <dsp:cNvPr id="0" name=""/>
        <dsp:cNvSpPr/>
      </dsp:nvSpPr>
      <dsp:spPr>
        <a:xfrm>
          <a:off x="2293435" y="1961075"/>
          <a:ext cx="458006" cy="290833"/>
        </a:xfrm>
        <a:prstGeom prst="flowChartTerminator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2"/>
              </a:solidFill>
              <a:latin typeface="Andale Mono"/>
              <a:cs typeface="Andale Mono"/>
            </a:rPr>
            <a:t>text</a:t>
          </a:r>
        </a:p>
      </dsp:txBody>
      <dsp:txXfrm>
        <a:off x="2315021" y="2003663"/>
        <a:ext cx="414834" cy="205657"/>
      </dsp:txXfrm>
    </dsp:sp>
    <dsp:sp modelId="{7E36F165-DF6B-6D47-B9BB-D5A89160D1A0}">
      <dsp:nvSpPr>
        <dsp:cNvPr id="0" name=""/>
        <dsp:cNvSpPr/>
      </dsp:nvSpPr>
      <dsp:spPr>
        <a:xfrm>
          <a:off x="2802331" y="1488692"/>
          <a:ext cx="458006" cy="290833"/>
        </a:xfrm>
        <a:prstGeom prst="roundRect">
          <a:avLst>
            <a:gd name="adj" fmla="val 10000"/>
          </a:avLst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464224-DAD8-FA42-B396-49551789868E}">
      <dsp:nvSpPr>
        <dsp:cNvPr id="0" name=""/>
        <dsp:cNvSpPr/>
      </dsp:nvSpPr>
      <dsp:spPr>
        <a:xfrm>
          <a:off x="2853220" y="1537037"/>
          <a:ext cx="458006" cy="2908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2"/>
              </a:solidFill>
              <a:latin typeface="Andale Mono"/>
              <a:cs typeface="Andale Mono"/>
            </a:rPr>
            <a:t>li</a:t>
          </a:r>
        </a:p>
      </dsp:txBody>
      <dsp:txXfrm>
        <a:off x="2861738" y="1545555"/>
        <a:ext cx="440970" cy="273797"/>
      </dsp:txXfrm>
    </dsp:sp>
    <dsp:sp modelId="{B52BEFA8-494C-8F40-ACC3-0FCB5DC155DB}">
      <dsp:nvSpPr>
        <dsp:cNvPr id="0" name=""/>
        <dsp:cNvSpPr/>
      </dsp:nvSpPr>
      <dsp:spPr>
        <a:xfrm>
          <a:off x="2802331" y="1912730"/>
          <a:ext cx="458006" cy="290833"/>
        </a:xfrm>
        <a:prstGeom prst="flowChartTerminator">
          <a:avLst/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87C31D-2643-1A4B-9C69-29471439FCF9}">
      <dsp:nvSpPr>
        <dsp:cNvPr id="0" name=""/>
        <dsp:cNvSpPr/>
      </dsp:nvSpPr>
      <dsp:spPr>
        <a:xfrm>
          <a:off x="2853220" y="1961075"/>
          <a:ext cx="458006" cy="290833"/>
        </a:xfrm>
        <a:prstGeom prst="flowChartTerminator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2"/>
              </a:solidFill>
              <a:latin typeface="Andale Mono"/>
              <a:cs typeface="Andale Mono"/>
            </a:rPr>
            <a:t>text</a:t>
          </a:r>
        </a:p>
      </dsp:txBody>
      <dsp:txXfrm>
        <a:off x="2874806" y="2003663"/>
        <a:ext cx="414834" cy="205657"/>
      </dsp:txXfrm>
    </dsp:sp>
    <dsp:sp modelId="{49AE0DBF-B6E2-9148-9225-2EC0D262753D}">
      <dsp:nvSpPr>
        <dsp:cNvPr id="0" name=""/>
        <dsp:cNvSpPr/>
      </dsp:nvSpPr>
      <dsp:spPr>
        <a:xfrm>
          <a:off x="3362116" y="1064655"/>
          <a:ext cx="458006" cy="290833"/>
        </a:xfrm>
        <a:prstGeom prst="roundRect">
          <a:avLst>
            <a:gd name="adj" fmla="val 10000"/>
          </a:avLst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9AF853-64BE-DA4B-8C14-EECC7D9C345E}">
      <dsp:nvSpPr>
        <dsp:cNvPr id="0" name=""/>
        <dsp:cNvSpPr/>
      </dsp:nvSpPr>
      <dsp:spPr>
        <a:xfrm>
          <a:off x="3413005" y="1113000"/>
          <a:ext cx="458006" cy="290833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2"/>
              </a:solidFill>
              <a:latin typeface="Andale Mono"/>
              <a:cs typeface="Andale Mono"/>
            </a:rPr>
            <a:t>p</a:t>
          </a:r>
        </a:p>
      </dsp:txBody>
      <dsp:txXfrm>
        <a:off x="3421523" y="1121518"/>
        <a:ext cx="440970" cy="273797"/>
      </dsp:txXfrm>
    </dsp:sp>
    <dsp:sp modelId="{787BFFCC-B61E-2B48-840C-6F1343E418DE}">
      <dsp:nvSpPr>
        <dsp:cNvPr id="0" name=""/>
        <dsp:cNvSpPr/>
      </dsp:nvSpPr>
      <dsp:spPr>
        <a:xfrm>
          <a:off x="3362116" y="1488692"/>
          <a:ext cx="458006" cy="290833"/>
        </a:xfrm>
        <a:prstGeom prst="flowChartTerminator">
          <a:avLst/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C3B8B-F6A6-8E40-ADC2-C30B1FB52700}">
      <dsp:nvSpPr>
        <dsp:cNvPr id="0" name=""/>
        <dsp:cNvSpPr/>
      </dsp:nvSpPr>
      <dsp:spPr>
        <a:xfrm>
          <a:off x="3413005" y="1537037"/>
          <a:ext cx="458006" cy="290833"/>
        </a:xfrm>
        <a:prstGeom prst="flowChartTerminator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2"/>
              </a:solidFill>
              <a:latin typeface="Andale Mono"/>
              <a:cs typeface="Andale Mono"/>
            </a:rPr>
            <a:t>text</a:t>
          </a:r>
        </a:p>
      </dsp:txBody>
      <dsp:txXfrm>
        <a:off x="3434591" y="1579625"/>
        <a:ext cx="414834" cy="2056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77F89-5CFC-8543-9E3D-CEA6B72F839D}">
      <dsp:nvSpPr>
        <dsp:cNvPr id="0" name=""/>
        <dsp:cNvSpPr/>
      </dsp:nvSpPr>
      <dsp:spPr>
        <a:xfrm>
          <a:off x="6795389" y="2582217"/>
          <a:ext cx="91440" cy="2537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7A673-15A7-AB41-A21E-64D2D79FCD71}">
      <dsp:nvSpPr>
        <dsp:cNvPr id="0" name=""/>
        <dsp:cNvSpPr/>
      </dsp:nvSpPr>
      <dsp:spPr>
        <a:xfrm>
          <a:off x="4175121" y="1774423"/>
          <a:ext cx="2665987" cy="253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25"/>
              </a:lnTo>
              <a:lnTo>
                <a:pt x="2665987" y="172925"/>
              </a:lnTo>
              <a:lnTo>
                <a:pt x="2665987" y="253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EB7E0-152D-8747-843A-987406FCAA47}">
      <dsp:nvSpPr>
        <dsp:cNvPr id="0" name=""/>
        <dsp:cNvSpPr/>
      </dsp:nvSpPr>
      <dsp:spPr>
        <a:xfrm>
          <a:off x="5728994" y="3390012"/>
          <a:ext cx="91440" cy="2537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8A683-C932-4046-9597-D84AF354FF40}">
      <dsp:nvSpPr>
        <dsp:cNvPr id="0" name=""/>
        <dsp:cNvSpPr/>
      </dsp:nvSpPr>
      <dsp:spPr>
        <a:xfrm>
          <a:off x="5241516" y="2582217"/>
          <a:ext cx="533197" cy="253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25"/>
              </a:lnTo>
              <a:lnTo>
                <a:pt x="533197" y="172925"/>
              </a:lnTo>
              <a:lnTo>
                <a:pt x="533197" y="253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6C5C8-91B9-8A4C-8100-D764C0C90539}">
      <dsp:nvSpPr>
        <dsp:cNvPr id="0" name=""/>
        <dsp:cNvSpPr/>
      </dsp:nvSpPr>
      <dsp:spPr>
        <a:xfrm>
          <a:off x="4662599" y="3390012"/>
          <a:ext cx="91440" cy="2537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EDE32-45E4-0F48-A73D-3F23904DE22D}">
      <dsp:nvSpPr>
        <dsp:cNvPr id="0" name=""/>
        <dsp:cNvSpPr/>
      </dsp:nvSpPr>
      <dsp:spPr>
        <a:xfrm>
          <a:off x="4708319" y="2582217"/>
          <a:ext cx="533197" cy="253753"/>
        </a:xfrm>
        <a:custGeom>
          <a:avLst/>
          <a:gdLst/>
          <a:ahLst/>
          <a:cxnLst/>
          <a:rect l="0" t="0" r="0" b="0"/>
          <a:pathLst>
            <a:path>
              <a:moveTo>
                <a:pt x="533197" y="0"/>
              </a:moveTo>
              <a:lnTo>
                <a:pt x="533197" y="172925"/>
              </a:lnTo>
              <a:lnTo>
                <a:pt x="0" y="172925"/>
              </a:lnTo>
              <a:lnTo>
                <a:pt x="0" y="253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F3CA09-AB0D-644D-A919-2DB2FDA6CE68}">
      <dsp:nvSpPr>
        <dsp:cNvPr id="0" name=""/>
        <dsp:cNvSpPr/>
      </dsp:nvSpPr>
      <dsp:spPr>
        <a:xfrm>
          <a:off x="4175121" y="1774423"/>
          <a:ext cx="1066394" cy="253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25"/>
              </a:lnTo>
              <a:lnTo>
                <a:pt x="1066394" y="172925"/>
              </a:lnTo>
              <a:lnTo>
                <a:pt x="1066394" y="253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B242B-0EBE-9747-A8D5-91B0E977E80E}">
      <dsp:nvSpPr>
        <dsp:cNvPr id="0" name=""/>
        <dsp:cNvSpPr/>
      </dsp:nvSpPr>
      <dsp:spPr>
        <a:xfrm>
          <a:off x="3596204" y="2582217"/>
          <a:ext cx="91440" cy="2537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5E3780-7724-CF4B-940F-448A1FED058E}">
      <dsp:nvSpPr>
        <dsp:cNvPr id="0" name=""/>
        <dsp:cNvSpPr/>
      </dsp:nvSpPr>
      <dsp:spPr>
        <a:xfrm>
          <a:off x="3641924" y="1774423"/>
          <a:ext cx="533197" cy="253753"/>
        </a:xfrm>
        <a:custGeom>
          <a:avLst/>
          <a:gdLst/>
          <a:ahLst/>
          <a:cxnLst/>
          <a:rect l="0" t="0" r="0" b="0"/>
          <a:pathLst>
            <a:path>
              <a:moveTo>
                <a:pt x="533197" y="0"/>
              </a:moveTo>
              <a:lnTo>
                <a:pt x="533197" y="172925"/>
              </a:lnTo>
              <a:lnTo>
                <a:pt x="0" y="172925"/>
              </a:lnTo>
              <a:lnTo>
                <a:pt x="0" y="253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1A84BE-5E42-594C-ADB2-EBF4FDD4534D}">
      <dsp:nvSpPr>
        <dsp:cNvPr id="0" name=""/>
        <dsp:cNvSpPr/>
      </dsp:nvSpPr>
      <dsp:spPr>
        <a:xfrm>
          <a:off x="2529809" y="2582217"/>
          <a:ext cx="91440" cy="2537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41A03-1215-1A46-98D8-599654FACE3A}">
      <dsp:nvSpPr>
        <dsp:cNvPr id="0" name=""/>
        <dsp:cNvSpPr/>
      </dsp:nvSpPr>
      <dsp:spPr>
        <a:xfrm>
          <a:off x="2575529" y="1774423"/>
          <a:ext cx="1599592" cy="253753"/>
        </a:xfrm>
        <a:custGeom>
          <a:avLst/>
          <a:gdLst/>
          <a:ahLst/>
          <a:cxnLst/>
          <a:rect l="0" t="0" r="0" b="0"/>
          <a:pathLst>
            <a:path>
              <a:moveTo>
                <a:pt x="1599592" y="0"/>
              </a:moveTo>
              <a:lnTo>
                <a:pt x="1599592" y="172925"/>
              </a:lnTo>
              <a:lnTo>
                <a:pt x="0" y="172925"/>
              </a:lnTo>
              <a:lnTo>
                <a:pt x="0" y="253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2AA7D-954B-DB46-9461-4F7D2E1AC829}">
      <dsp:nvSpPr>
        <dsp:cNvPr id="0" name=""/>
        <dsp:cNvSpPr/>
      </dsp:nvSpPr>
      <dsp:spPr>
        <a:xfrm>
          <a:off x="1463414" y="2582217"/>
          <a:ext cx="91440" cy="2537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CB5AC-C6AE-A344-B073-B12392631BEB}">
      <dsp:nvSpPr>
        <dsp:cNvPr id="0" name=""/>
        <dsp:cNvSpPr/>
      </dsp:nvSpPr>
      <dsp:spPr>
        <a:xfrm>
          <a:off x="1509134" y="1774423"/>
          <a:ext cx="2665987" cy="253753"/>
        </a:xfrm>
        <a:custGeom>
          <a:avLst/>
          <a:gdLst/>
          <a:ahLst/>
          <a:cxnLst/>
          <a:rect l="0" t="0" r="0" b="0"/>
          <a:pathLst>
            <a:path>
              <a:moveTo>
                <a:pt x="2665987" y="0"/>
              </a:moveTo>
              <a:lnTo>
                <a:pt x="2665987" y="172925"/>
              </a:lnTo>
              <a:lnTo>
                <a:pt x="0" y="172925"/>
              </a:lnTo>
              <a:lnTo>
                <a:pt x="0" y="253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02CBF-3728-FE47-9485-2F68B80958FC}">
      <dsp:nvSpPr>
        <dsp:cNvPr id="0" name=""/>
        <dsp:cNvSpPr/>
      </dsp:nvSpPr>
      <dsp:spPr>
        <a:xfrm>
          <a:off x="3001621" y="966629"/>
          <a:ext cx="1173500" cy="253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25"/>
              </a:lnTo>
              <a:lnTo>
                <a:pt x="1173500" y="172925"/>
              </a:lnTo>
              <a:lnTo>
                <a:pt x="1173500" y="25375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75AE6-24CC-5C43-8F4A-350242482E72}">
      <dsp:nvSpPr>
        <dsp:cNvPr id="0" name=""/>
        <dsp:cNvSpPr/>
      </dsp:nvSpPr>
      <dsp:spPr>
        <a:xfrm>
          <a:off x="397019" y="2582217"/>
          <a:ext cx="91440" cy="2537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C8A99-4B74-F842-86BF-7A7E9A002773}">
      <dsp:nvSpPr>
        <dsp:cNvPr id="0" name=""/>
        <dsp:cNvSpPr/>
      </dsp:nvSpPr>
      <dsp:spPr>
        <a:xfrm>
          <a:off x="442739" y="1774423"/>
          <a:ext cx="945062" cy="253753"/>
        </a:xfrm>
        <a:custGeom>
          <a:avLst/>
          <a:gdLst/>
          <a:ahLst/>
          <a:cxnLst/>
          <a:rect l="0" t="0" r="0" b="0"/>
          <a:pathLst>
            <a:path>
              <a:moveTo>
                <a:pt x="945062" y="0"/>
              </a:moveTo>
              <a:lnTo>
                <a:pt x="945062" y="172925"/>
              </a:lnTo>
              <a:lnTo>
                <a:pt x="0" y="172925"/>
              </a:lnTo>
              <a:lnTo>
                <a:pt x="0" y="253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A941D-D4F6-2D46-8059-470B19057E2C}">
      <dsp:nvSpPr>
        <dsp:cNvPr id="0" name=""/>
        <dsp:cNvSpPr/>
      </dsp:nvSpPr>
      <dsp:spPr>
        <a:xfrm>
          <a:off x="1387802" y="966629"/>
          <a:ext cx="1613819" cy="253753"/>
        </a:xfrm>
        <a:custGeom>
          <a:avLst/>
          <a:gdLst/>
          <a:ahLst/>
          <a:cxnLst/>
          <a:rect l="0" t="0" r="0" b="0"/>
          <a:pathLst>
            <a:path>
              <a:moveTo>
                <a:pt x="1613819" y="0"/>
              </a:moveTo>
              <a:lnTo>
                <a:pt x="1613819" y="172925"/>
              </a:lnTo>
              <a:lnTo>
                <a:pt x="0" y="172925"/>
              </a:lnTo>
              <a:lnTo>
                <a:pt x="0" y="25375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247BF-A151-0240-8F99-33384530D3A9}">
      <dsp:nvSpPr>
        <dsp:cNvPr id="0" name=""/>
        <dsp:cNvSpPr/>
      </dsp:nvSpPr>
      <dsp:spPr>
        <a:xfrm>
          <a:off x="2565368" y="412588"/>
          <a:ext cx="872504" cy="554040"/>
        </a:xfrm>
        <a:prstGeom prst="roundRect">
          <a:avLst>
            <a:gd name="adj" fmla="val 10000"/>
          </a:avLst>
        </a:prstGeom>
        <a:solidFill>
          <a:schemeClr val="tx2"/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</dsp:sp>
    <dsp:sp modelId="{E770B8D2-8F28-6443-808C-C6DA679B9E2F}">
      <dsp:nvSpPr>
        <dsp:cNvPr id="0" name=""/>
        <dsp:cNvSpPr/>
      </dsp:nvSpPr>
      <dsp:spPr>
        <a:xfrm>
          <a:off x="2662313" y="504686"/>
          <a:ext cx="872504" cy="554040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  <a:latin typeface="Andale Mono"/>
              <a:cs typeface="Andale Mono"/>
            </a:rPr>
            <a:t>html</a:t>
          </a:r>
        </a:p>
      </dsp:txBody>
      <dsp:txXfrm>
        <a:off x="2678540" y="520913"/>
        <a:ext cx="840050" cy="521586"/>
      </dsp:txXfrm>
    </dsp:sp>
    <dsp:sp modelId="{4AE6D9D5-EA1A-3E47-AC71-90ED0F3F4556}">
      <dsp:nvSpPr>
        <dsp:cNvPr id="0" name=""/>
        <dsp:cNvSpPr/>
      </dsp:nvSpPr>
      <dsp:spPr>
        <a:xfrm>
          <a:off x="951549" y="1220383"/>
          <a:ext cx="872504" cy="554040"/>
        </a:xfrm>
        <a:prstGeom prst="roundRect">
          <a:avLst>
            <a:gd name="adj" fmla="val 10000"/>
          </a:avLst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E2A4D0-B8CA-4543-89EB-04F016004B69}">
      <dsp:nvSpPr>
        <dsp:cNvPr id="0" name=""/>
        <dsp:cNvSpPr/>
      </dsp:nvSpPr>
      <dsp:spPr>
        <a:xfrm>
          <a:off x="1048494" y="1312480"/>
          <a:ext cx="872504" cy="554040"/>
        </a:xfrm>
        <a:prstGeom prst="roundRect">
          <a:avLst>
            <a:gd name="adj" fmla="val 10000"/>
          </a:avLst>
        </a:prstGeom>
        <a:solidFill>
          <a:srgbClr val="CC2046">
            <a:alpha val="90000"/>
          </a:srgbClr>
        </a:solidFill>
        <a:ln w="9525" cap="flat" cmpd="sng" algn="ctr">
          <a:solidFill>
            <a:srgbClr val="F73C5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2"/>
              </a:solidFill>
              <a:latin typeface="Andale Mono"/>
              <a:cs typeface="Andale Mono"/>
            </a:rPr>
            <a:t>head</a:t>
          </a:r>
          <a:endParaRPr lang="en-US" sz="1800" kern="1200" dirty="0">
            <a:solidFill>
              <a:schemeClr val="tx2"/>
            </a:solidFill>
            <a:latin typeface="Andale Mono"/>
            <a:cs typeface="Andale Mono"/>
          </a:endParaRPr>
        </a:p>
      </dsp:txBody>
      <dsp:txXfrm>
        <a:off x="1064721" y="1328707"/>
        <a:ext cx="840050" cy="521586"/>
      </dsp:txXfrm>
    </dsp:sp>
    <dsp:sp modelId="{50CD7C92-58B1-D04E-938B-8DB9B138E0AF}">
      <dsp:nvSpPr>
        <dsp:cNvPr id="0" name=""/>
        <dsp:cNvSpPr/>
      </dsp:nvSpPr>
      <dsp:spPr>
        <a:xfrm>
          <a:off x="6487" y="2028177"/>
          <a:ext cx="872504" cy="554040"/>
        </a:xfrm>
        <a:prstGeom prst="roundRect">
          <a:avLst>
            <a:gd name="adj" fmla="val 10000"/>
          </a:avLst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8D707C-5F64-3943-9DD8-62A6EBBF28A2}">
      <dsp:nvSpPr>
        <dsp:cNvPr id="0" name=""/>
        <dsp:cNvSpPr/>
      </dsp:nvSpPr>
      <dsp:spPr>
        <a:xfrm>
          <a:off x="103432" y="2120275"/>
          <a:ext cx="872504" cy="554040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  <a:latin typeface="Andale Mono"/>
              <a:cs typeface="Andale Mono"/>
            </a:rPr>
            <a:t>title</a:t>
          </a:r>
        </a:p>
      </dsp:txBody>
      <dsp:txXfrm>
        <a:off x="119659" y="2136502"/>
        <a:ext cx="840050" cy="521586"/>
      </dsp:txXfrm>
    </dsp:sp>
    <dsp:sp modelId="{13356D5A-9F7C-4545-BBED-786CDE531844}">
      <dsp:nvSpPr>
        <dsp:cNvPr id="0" name=""/>
        <dsp:cNvSpPr/>
      </dsp:nvSpPr>
      <dsp:spPr>
        <a:xfrm>
          <a:off x="6487" y="2835971"/>
          <a:ext cx="872504" cy="554040"/>
        </a:xfrm>
        <a:prstGeom prst="flowChartTerminator">
          <a:avLst/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B2D9F0-6343-9845-A4D8-F4A5E1BC8C1B}">
      <dsp:nvSpPr>
        <dsp:cNvPr id="0" name=""/>
        <dsp:cNvSpPr/>
      </dsp:nvSpPr>
      <dsp:spPr>
        <a:xfrm>
          <a:off x="103432" y="2928069"/>
          <a:ext cx="872504" cy="554040"/>
        </a:xfrm>
        <a:prstGeom prst="flowChartTerminator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  <a:latin typeface="Andale Mono"/>
              <a:cs typeface="Andale Mono"/>
            </a:rPr>
            <a:t>text</a:t>
          </a:r>
        </a:p>
      </dsp:txBody>
      <dsp:txXfrm>
        <a:off x="144553" y="3009200"/>
        <a:ext cx="790262" cy="391778"/>
      </dsp:txXfrm>
    </dsp:sp>
    <dsp:sp modelId="{B2673F4B-118A-764D-ADFC-2118573224B3}">
      <dsp:nvSpPr>
        <dsp:cNvPr id="0" name=""/>
        <dsp:cNvSpPr/>
      </dsp:nvSpPr>
      <dsp:spPr>
        <a:xfrm>
          <a:off x="3738869" y="1220383"/>
          <a:ext cx="872504" cy="554040"/>
        </a:xfrm>
        <a:prstGeom prst="roundRect">
          <a:avLst>
            <a:gd name="adj" fmla="val 10000"/>
          </a:avLst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944788-8202-5348-80B8-D44F14E912AE}">
      <dsp:nvSpPr>
        <dsp:cNvPr id="0" name=""/>
        <dsp:cNvSpPr/>
      </dsp:nvSpPr>
      <dsp:spPr>
        <a:xfrm>
          <a:off x="3835814" y="1312480"/>
          <a:ext cx="872504" cy="554040"/>
        </a:xfrm>
        <a:prstGeom prst="roundRect">
          <a:avLst>
            <a:gd name="adj" fmla="val 10000"/>
          </a:avLst>
        </a:prstGeom>
        <a:solidFill>
          <a:srgbClr val="CC2046">
            <a:alpha val="90000"/>
          </a:srgbClr>
        </a:solidFill>
        <a:ln w="9525" cap="flat" cmpd="sng" algn="ctr">
          <a:solidFill>
            <a:srgbClr val="F73C5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2"/>
              </a:solidFill>
              <a:latin typeface="Andale Mono"/>
              <a:cs typeface="Andale Mono"/>
            </a:rPr>
            <a:t>body</a:t>
          </a:r>
          <a:endParaRPr lang="en-US" sz="1800" kern="1200" dirty="0">
            <a:solidFill>
              <a:schemeClr val="tx2"/>
            </a:solidFill>
            <a:latin typeface="Andale Mono"/>
            <a:cs typeface="Andale Mono"/>
          </a:endParaRPr>
        </a:p>
      </dsp:txBody>
      <dsp:txXfrm>
        <a:off x="3852041" y="1328707"/>
        <a:ext cx="840050" cy="521586"/>
      </dsp:txXfrm>
    </dsp:sp>
    <dsp:sp modelId="{413DE773-5EAD-C949-B251-B61D7502B82B}">
      <dsp:nvSpPr>
        <dsp:cNvPr id="0" name=""/>
        <dsp:cNvSpPr/>
      </dsp:nvSpPr>
      <dsp:spPr>
        <a:xfrm>
          <a:off x="1072882" y="2028177"/>
          <a:ext cx="872504" cy="554040"/>
        </a:xfrm>
        <a:prstGeom prst="roundRect">
          <a:avLst>
            <a:gd name="adj" fmla="val 10000"/>
          </a:avLst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FDE8AC-C606-B340-8393-88B19DF514F2}">
      <dsp:nvSpPr>
        <dsp:cNvPr id="0" name=""/>
        <dsp:cNvSpPr/>
      </dsp:nvSpPr>
      <dsp:spPr>
        <a:xfrm>
          <a:off x="1169827" y="2120275"/>
          <a:ext cx="872504" cy="554040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  <a:latin typeface="Andale Mono"/>
              <a:cs typeface="Andale Mono"/>
            </a:rPr>
            <a:t>h1</a:t>
          </a:r>
        </a:p>
      </dsp:txBody>
      <dsp:txXfrm>
        <a:off x="1186054" y="2136502"/>
        <a:ext cx="840050" cy="521586"/>
      </dsp:txXfrm>
    </dsp:sp>
    <dsp:sp modelId="{CA6CD330-79D8-8845-BB6F-64AB118AB877}">
      <dsp:nvSpPr>
        <dsp:cNvPr id="0" name=""/>
        <dsp:cNvSpPr/>
      </dsp:nvSpPr>
      <dsp:spPr>
        <a:xfrm>
          <a:off x="1072882" y="2835971"/>
          <a:ext cx="872504" cy="554040"/>
        </a:xfrm>
        <a:prstGeom prst="flowChartTerminator">
          <a:avLst/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1E12C8-4F67-2D46-8484-DEBF4D791B7A}">
      <dsp:nvSpPr>
        <dsp:cNvPr id="0" name=""/>
        <dsp:cNvSpPr/>
      </dsp:nvSpPr>
      <dsp:spPr>
        <a:xfrm>
          <a:off x="1169827" y="2928069"/>
          <a:ext cx="872504" cy="554040"/>
        </a:xfrm>
        <a:prstGeom prst="flowChartTerminator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  <a:latin typeface="Andale Mono"/>
              <a:cs typeface="Andale Mono"/>
            </a:rPr>
            <a:t>text</a:t>
          </a:r>
        </a:p>
      </dsp:txBody>
      <dsp:txXfrm>
        <a:off x="1210948" y="3009200"/>
        <a:ext cx="790262" cy="391778"/>
      </dsp:txXfrm>
    </dsp:sp>
    <dsp:sp modelId="{A506B85D-579A-7941-B4B8-8890E2A6239D}">
      <dsp:nvSpPr>
        <dsp:cNvPr id="0" name=""/>
        <dsp:cNvSpPr/>
      </dsp:nvSpPr>
      <dsp:spPr>
        <a:xfrm>
          <a:off x="2139277" y="2028177"/>
          <a:ext cx="872504" cy="554040"/>
        </a:xfrm>
        <a:prstGeom prst="roundRect">
          <a:avLst>
            <a:gd name="adj" fmla="val 10000"/>
          </a:avLst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DF30E9-7DFE-E44D-87F8-461EDEC86482}">
      <dsp:nvSpPr>
        <dsp:cNvPr id="0" name=""/>
        <dsp:cNvSpPr/>
      </dsp:nvSpPr>
      <dsp:spPr>
        <a:xfrm>
          <a:off x="2236222" y="2120275"/>
          <a:ext cx="872504" cy="554040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  <a:latin typeface="Andale Mono"/>
              <a:cs typeface="Andale Mono"/>
            </a:rPr>
            <a:t>p</a:t>
          </a:r>
        </a:p>
      </dsp:txBody>
      <dsp:txXfrm>
        <a:off x="2252449" y="2136502"/>
        <a:ext cx="840050" cy="521586"/>
      </dsp:txXfrm>
    </dsp:sp>
    <dsp:sp modelId="{F21CE662-0AEA-D14D-985D-1EC6412CF3DC}">
      <dsp:nvSpPr>
        <dsp:cNvPr id="0" name=""/>
        <dsp:cNvSpPr/>
      </dsp:nvSpPr>
      <dsp:spPr>
        <a:xfrm>
          <a:off x="2139277" y="2835971"/>
          <a:ext cx="872504" cy="554040"/>
        </a:xfrm>
        <a:prstGeom prst="flowChartTerminator">
          <a:avLst/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66D4F6-19CE-0F46-84F8-121A97DAB859}">
      <dsp:nvSpPr>
        <dsp:cNvPr id="0" name=""/>
        <dsp:cNvSpPr/>
      </dsp:nvSpPr>
      <dsp:spPr>
        <a:xfrm>
          <a:off x="2236222" y="2928069"/>
          <a:ext cx="872504" cy="554040"/>
        </a:xfrm>
        <a:prstGeom prst="flowChartTerminator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  <a:latin typeface="Andale Mono"/>
              <a:cs typeface="Andale Mono"/>
            </a:rPr>
            <a:t>text</a:t>
          </a:r>
        </a:p>
      </dsp:txBody>
      <dsp:txXfrm>
        <a:off x="2277343" y="3009200"/>
        <a:ext cx="790262" cy="391778"/>
      </dsp:txXfrm>
    </dsp:sp>
    <dsp:sp modelId="{92229BCC-6A2A-BB4E-A5DA-F8FD726E2E4A}">
      <dsp:nvSpPr>
        <dsp:cNvPr id="0" name=""/>
        <dsp:cNvSpPr/>
      </dsp:nvSpPr>
      <dsp:spPr>
        <a:xfrm>
          <a:off x="3205672" y="2028177"/>
          <a:ext cx="872504" cy="554040"/>
        </a:xfrm>
        <a:prstGeom prst="roundRect">
          <a:avLst>
            <a:gd name="adj" fmla="val 10000"/>
          </a:avLst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4A0008-3E37-1049-A7EA-CB5A999FAD10}">
      <dsp:nvSpPr>
        <dsp:cNvPr id="0" name=""/>
        <dsp:cNvSpPr/>
      </dsp:nvSpPr>
      <dsp:spPr>
        <a:xfrm>
          <a:off x="3302617" y="2120275"/>
          <a:ext cx="872504" cy="554040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  <a:latin typeface="Andale Mono"/>
              <a:cs typeface="Andale Mono"/>
            </a:rPr>
            <a:t>h2</a:t>
          </a:r>
        </a:p>
      </dsp:txBody>
      <dsp:txXfrm>
        <a:off x="3318844" y="2136502"/>
        <a:ext cx="840050" cy="521586"/>
      </dsp:txXfrm>
    </dsp:sp>
    <dsp:sp modelId="{2AB6E0C7-C32F-CA43-B710-35C590A09FFC}">
      <dsp:nvSpPr>
        <dsp:cNvPr id="0" name=""/>
        <dsp:cNvSpPr/>
      </dsp:nvSpPr>
      <dsp:spPr>
        <a:xfrm>
          <a:off x="3205672" y="2835971"/>
          <a:ext cx="872504" cy="554040"/>
        </a:xfrm>
        <a:prstGeom prst="flowChartTerminator">
          <a:avLst/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652861-D7F4-8D41-AD09-00F3EF6A7862}">
      <dsp:nvSpPr>
        <dsp:cNvPr id="0" name=""/>
        <dsp:cNvSpPr/>
      </dsp:nvSpPr>
      <dsp:spPr>
        <a:xfrm>
          <a:off x="3302617" y="2928069"/>
          <a:ext cx="872504" cy="554040"/>
        </a:xfrm>
        <a:prstGeom prst="flowChartTerminator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  <a:latin typeface="Andale Mono"/>
              <a:cs typeface="Andale Mono"/>
            </a:rPr>
            <a:t>text</a:t>
          </a:r>
        </a:p>
      </dsp:txBody>
      <dsp:txXfrm>
        <a:off x="3343738" y="3009200"/>
        <a:ext cx="790262" cy="391778"/>
      </dsp:txXfrm>
    </dsp:sp>
    <dsp:sp modelId="{302BDB6F-6686-E445-AA83-56139C869FC3}">
      <dsp:nvSpPr>
        <dsp:cNvPr id="0" name=""/>
        <dsp:cNvSpPr/>
      </dsp:nvSpPr>
      <dsp:spPr>
        <a:xfrm>
          <a:off x="4805264" y="2028177"/>
          <a:ext cx="872504" cy="554040"/>
        </a:xfrm>
        <a:prstGeom prst="roundRect">
          <a:avLst>
            <a:gd name="adj" fmla="val 10000"/>
          </a:avLst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8ED1D2-579D-194D-BDBC-8F59CB8BB60B}">
      <dsp:nvSpPr>
        <dsp:cNvPr id="0" name=""/>
        <dsp:cNvSpPr/>
      </dsp:nvSpPr>
      <dsp:spPr>
        <a:xfrm>
          <a:off x="4902209" y="2120275"/>
          <a:ext cx="872504" cy="554040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2"/>
              </a:solidFill>
              <a:latin typeface="Andale Mono"/>
              <a:cs typeface="Andale Mono"/>
            </a:rPr>
            <a:t>ul</a:t>
          </a:r>
          <a:endParaRPr lang="en-US" sz="1800" kern="1200" dirty="0">
            <a:solidFill>
              <a:schemeClr val="tx2"/>
            </a:solidFill>
            <a:latin typeface="Andale Mono"/>
            <a:cs typeface="Andale Mono"/>
          </a:endParaRPr>
        </a:p>
      </dsp:txBody>
      <dsp:txXfrm>
        <a:off x="4918436" y="2136502"/>
        <a:ext cx="840050" cy="521586"/>
      </dsp:txXfrm>
    </dsp:sp>
    <dsp:sp modelId="{3C78B729-D690-3344-B572-B3097279CC84}">
      <dsp:nvSpPr>
        <dsp:cNvPr id="0" name=""/>
        <dsp:cNvSpPr/>
      </dsp:nvSpPr>
      <dsp:spPr>
        <a:xfrm>
          <a:off x="4272066" y="2835971"/>
          <a:ext cx="872504" cy="554040"/>
        </a:xfrm>
        <a:prstGeom prst="roundRect">
          <a:avLst>
            <a:gd name="adj" fmla="val 10000"/>
          </a:avLst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AC4B35-9D64-4D4B-94E2-BC17D2E1F5F8}">
      <dsp:nvSpPr>
        <dsp:cNvPr id="0" name=""/>
        <dsp:cNvSpPr/>
      </dsp:nvSpPr>
      <dsp:spPr>
        <a:xfrm>
          <a:off x="4369011" y="2928069"/>
          <a:ext cx="872504" cy="554040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  <a:latin typeface="Andale Mono"/>
              <a:cs typeface="Andale Mono"/>
            </a:rPr>
            <a:t>li</a:t>
          </a:r>
        </a:p>
      </dsp:txBody>
      <dsp:txXfrm>
        <a:off x="4385238" y="2944296"/>
        <a:ext cx="840050" cy="521586"/>
      </dsp:txXfrm>
    </dsp:sp>
    <dsp:sp modelId="{1239D720-6C6B-AF4F-BDF4-E964B1830F7A}">
      <dsp:nvSpPr>
        <dsp:cNvPr id="0" name=""/>
        <dsp:cNvSpPr/>
      </dsp:nvSpPr>
      <dsp:spPr>
        <a:xfrm>
          <a:off x="4272066" y="3643765"/>
          <a:ext cx="872504" cy="554040"/>
        </a:xfrm>
        <a:prstGeom prst="flowChartTerminator">
          <a:avLst/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6340CA-8D10-9D4D-A246-03754A9E8E04}">
      <dsp:nvSpPr>
        <dsp:cNvPr id="0" name=""/>
        <dsp:cNvSpPr/>
      </dsp:nvSpPr>
      <dsp:spPr>
        <a:xfrm>
          <a:off x="4369011" y="3735863"/>
          <a:ext cx="872504" cy="554040"/>
        </a:xfrm>
        <a:prstGeom prst="flowChartTerminator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  <a:latin typeface="Andale Mono"/>
              <a:cs typeface="Andale Mono"/>
            </a:rPr>
            <a:t>text</a:t>
          </a:r>
        </a:p>
      </dsp:txBody>
      <dsp:txXfrm>
        <a:off x="4410132" y="3816994"/>
        <a:ext cx="790262" cy="391778"/>
      </dsp:txXfrm>
    </dsp:sp>
    <dsp:sp modelId="{7E36F165-DF6B-6D47-B9BB-D5A89160D1A0}">
      <dsp:nvSpPr>
        <dsp:cNvPr id="0" name=""/>
        <dsp:cNvSpPr/>
      </dsp:nvSpPr>
      <dsp:spPr>
        <a:xfrm>
          <a:off x="5338461" y="2835971"/>
          <a:ext cx="872504" cy="554040"/>
        </a:xfrm>
        <a:prstGeom prst="roundRect">
          <a:avLst>
            <a:gd name="adj" fmla="val 10000"/>
          </a:avLst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464224-DAD8-FA42-B396-49551789868E}">
      <dsp:nvSpPr>
        <dsp:cNvPr id="0" name=""/>
        <dsp:cNvSpPr/>
      </dsp:nvSpPr>
      <dsp:spPr>
        <a:xfrm>
          <a:off x="5435406" y="2928069"/>
          <a:ext cx="872504" cy="554040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  <a:latin typeface="Andale Mono"/>
              <a:cs typeface="Andale Mono"/>
            </a:rPr>
            <a:t>li</a:t>
          </a:r>
        </a:p>
      </dsp:txBody>
      <dsp:txXfrm>
        <a:off x="5451633" y="2944296"/>
        <a:ext cx="840050" cy="521586"/>
      </dsp:txXfrm>
    </dsp:sp>
    <dsp:sp modelId="{B52BEFA8-494C-8F40-ACC3-0FCB5DC155DB}">
      <dsp:nvSpPr>
        <dsp:cNvPr id="0" name=""/>
        <dsp:cNvSpPr/>
      </dsp:nvSpPr>
      <dsp:spPr>
        <a:xfrm>
          <a:off x="5338461" y="3643765"/>
          <a:ext cx="872504" cy="554040"/>
        </a:xfrm>
        <a:prstGeom prst="flowChartTerminator">
          <a:avLst/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87C31D-2643-1A4B-9C69-29471439FCF9}">
      <dsp:nvSpPr>
        <dsp:cNvPr id="0" name=""/>
        <dsp:cNvSpPr/>
      </dsp:nvSpPr>
      <dsp:spPr>
        <a:xfrm>
          <a:off x="5435406" y="3735863"/>
          <a:ext cx="872504" cy="554040"/>
        </a:xfrm>
        <a:prstGeom prst="flowChartTerminator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  <a:latin typeface="Andale Mono"/>
              <a:cs typeface="Andale Mono"/>
            </a:rPr>
            <a:t>text</a:t>
          </a:r>
        </a:p>
      </dsp:txBody>
      <dsp:txXfrm>
        <a:off x="5476527" y="3816994"/>
        <a:ext cx="790262" cy="391778"/>
      </dsp:txXfrm>
    </dsp:sp>
    <dsp:sp modelId="{49AE0DBF-B6E2-9148-9225-2EC0D262753D}">
      <dsp:nvSpPr>
        <dsp:cNvPr id="0" name=""/>
        <dsp:cNvSpPr/>
      </dsp:nvSpPr>
      <dsp:spPr>
        <a:xfrm>
          <a:off x="6404856" y="2028177"/>
          <a:ext cx="872504" cy="554040"/>
        </a:xfrm>
        <a:prstGeom prst="roundRect">
          <a:avLst>
            <a:gd name="adj" fmla="val 10000"/>
          </a:avLst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9AF853-64BE-DA4B-8C14-EECC7D9C345E}">
      <dsp:nvSpPr>
        <dsp:cNvPr id="0" name=""/>
        <dsp:cNvSpPr/>
      </dsp:nvSpPr>
      <dsp:spPr>
        <a:xfrm>
          <a:off x="6501801" y="2120275"/>
          <a:ext cx="872504" cy="554040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  <a:latin typeface="Andale Mono"/>
              <a:cs typeface="Andale Mono"/>
            </a:rPr>
            <a:t>p</a:t>
          </a:r>
        </a:p>
      </dsp:txBody>
      <dsp:txXfrm>
        <a:off x="6518028" y="2136502"/>
        <a:ext cx="840050" cy="521586"/>
      </dsp:txXfrm>
    </dsp:sp>
    <dsp:sp modelId="{787BFFCC-B61E-2B48-840C-6F1343E418DE}">
      <dsp:nvSpPr>
        <dsp:cNvPr id="0" name=""/>
        <dsp:cNvSpPr/>
      </dsp:nvSpPr>
      <dsp:spPr>
        <a:xfrm>
          <a:off x="6404856" y="2835971"/>
          <a:ext cx="872504" cy="554040"/>
        </a:xfrm>
        <a:prstGeom prst="flowChartTerminator">
          <a:avLst/>
        </a:prstGeom>
        <a:solidFill>
          <a:srgbClr val="2121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C3B8B-F6A6-8E40-ADC2-C30B1FB52700}">
      <dsp:nvSpPr>
        <dsp:cNvPr id="0" name=""/>
        <dsp:cNvSpPr/>
      </dsp:nvSpPr>
      <dsp:spPr>
        <a:xfrm>
          <a:off x="6501801" y="2928069"/>
          <a:ext cx="872504" cy="554040"/>
        </a:xfrm>
        <a:prstGeom prst="flowChartTerminator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  <a:latin typeface="Andale Mono"/>
              <a:cs typeface="Andale Mono"/>
            </a:rPr>
            <a:t>text</a:t>
          </a:r>
        </a:p>
      </dsp:txBody>
      <dsp:txXfrm>
        <a:off x="6542922" y="3009200"/>
        <a:ext cx="790262" cy="391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A9555-5CE3-5844-80B4-92E479CDE1C4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07E87-4B2E-1447-8F7D-C83E0A3A1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70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Content: structure and semantics</a:t>
            </a:r>
          </a:p>
          <a:p>
            <a:r>
              <a:rPr lang="en-US" dirty="0"/>
              <a:t>Presentation: how information</a:t>
            </a:r>
            <a:r>
              <a:rPr lang="en-US" baseline="0" dirty="0"/>
              <a:t> is presented</a:t>
            </a:r>
          </a:p>
          <a:p>
            <a:r>
              <a:rPr lang="en-US" baseline="0" dirty="0"/>
              <a:t>Behavior: Add </a:t>
            </a:r>
            <a:r>
              <a:rPr lang="en-US" baseline="0" dirty="0" err="1"/>
              <a:t>interativity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07E87-4B2E-1447-8F7D-C83E0A3A11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42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it necessary?</a:t>
            </a:r>
          </a:p>
          <a:p>
            <a:r>
              <a:rPr lang="en-US" dirty="0"/>
              <a:t>What is it?</a:t>
            </a:r>
          </a:p>
          <a:p>
            <a:r>
              <a:rPr lang="en-US" dirty="0"/>
              <a:t>Why do I need to know it?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07E87-4B2E-1447-8F7D-C83E0A3A11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29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it necessary?</a:t>
            </a:r>
          </a:p>
          <a:p>
            <a:r>
              <a:rPr lang="en-US" dirty="0"/>
              <a:t>What is it?</a:t>
            </a:r>
          </a:p>
          <a:p>
            <a:r>
              <a:rPr lang="en-US" dirty="0"/>
              <a:t>Why do I need to know it?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07E87-4B2E-1447-8F7D-C83E0A3A11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29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it 10 days by Brendan</a:t>
            </a:r>
            <a:r>
              <a:rPr lang="en-US" baseline="0" dirty="0"/>
              <a:t> </a:t>
            </a:r>
            <a:r>
              <a:rPr lang="en-US" baseline="0" dirty="0" err="1"/>
              <a:t>Eich</a:t>
            </a:r>
            <a:r>
              <a:rPr lang="en-US" baseline="0" dirty="0"/>
              <a:t> in May 1995 (pronounced I-</a:t>
            </a:r>
            <a:r>
              <a:rPr lang="en-US" baseline="0" dirty="0" err="1"/>
              <a:t>ch</a:t>
            </a:r>
            <a:r>
              <a:rPr lang="en-US" baseline="0" dirty="0"/>
              <a:t>)</a:t>
            </a:r>
          </a:p>
          <a:p>
            <a:r>
              <a:rPr lang="en-US" baseline="0" dirty="0"/>
              <a:t>Joined Netscape to create a new language that resembled Java for the Netscape browser</a:t>
            </a:r>
          </a:p>
          <a:p>
            <a:r>
              <a:rPr lang="en-US" baseline="0" dirty="0"/>
              <a:t>-- wanted a lightweight interpreted language for nonprofessional programmers – complemented Java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07E87-4B2E-1447-8F7D-C83E0A3A11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8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under the name Mocha</a:t>
            </a:r>
          </a:p>
          <a:p>
            <a:r>
              <a:rPr lang="en-US" dirty="0"/>
              <a:t>Changed to </a:t>
            </a:r>
            <a:r>
              <a:rPr lang="en-US" dirty="0" err="1"/>
              <a:t>LiveScript</a:t>
            </a:r>
            <a:r>
              <a:rPr lang="en-US" dirty="0"/>
              <a:t> when shipped when</a:t>
            </a:r>
            <a:r>
              <a:rPr lang="en-US" baseline="0" dirty="0"/>
              <a:t> in beta with Netscape Navigator 2.0</a:t>
            </a:r>
          </a:p>
          <a:p>
            <a:r>
              <a:rPr lang="en-US" baseline="0" dirty="0"/>
              <a:t>Renamed to JavaScript when shipped with Netscape Browser version 2.0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07E87-4B2E-1447-8F7D-C83E0A3A11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83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Content: structure and semantics</a:t>
            </a:r>
          </a:p>
          <a:p>
            <a:r>
              <a:rPr lang="en-US" dirty="0"/>
              <a:t>Presentation: how information</a:t>
            </a:r>
            <a:r>
              <a:rPr lang="en-US" baseline="0" dirty="0"/>
              <a:t> is presented</a:t>
            </a:r>
          </a:p>
          <a:p>
            <a:r>
              <a:rPr lang="en-US" baseline="0" dirty="0"/>
              <a:t>Behavior: Add interactivity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07E87-4B2E-1447-8F7D-C83E0A3A11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42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07E87-4B2E-1447-8F7D-C83E0A3A11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94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07E87-4B2E-1447-8F7D-C83E0A3A11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94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07E87-4B2E-1447-8F7D-C83E0A3A11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94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 content:</a:t>
            </a:r>
            <a:r>
              <a:rPr lang="en-US" baseline="0" dirty="0"/>
              <a:t> find out text entered into input element</a:t>
            </a:r>
          </a:p>
          <a:p>
            <a:r>
              <a:rPr lang="en-US" baseline="0" dirty="0"/>
              <a:t>Modify content: Add/Change content</a:t>
            </a:r>
          </a:p>
          <a:p>
            <a:r>
              <a:rPr lang="en-US" baseline="0" dirty="0"/>
              <a:t>React: button pressed, info is added to a form (validation)</a:t>
            </a:r>
          </a:p>
          <a:p>
            <a:r>
              <a:rPr lang="en-US" baseline="0" dirty="0"/>
              <a:t>Program Rules: slideshow, calculator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07E87-4B2E-1447-8F7D-C83E0A3A11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58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– elements – change content, styles,</a:t>
            </a:r>
            <a:r>
              <a:rPr lang="en-US" baseline="0" dirty="0"/>
              <a:t> attributes</a:t>
            </a:r>
          </a:p>
          <a:p>
            <a:r>
              <a:rPr lang="en-US" baseline="0" dirty="0"/>
              <a:t>Form 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07E87-4B2E-1447-8F7D-C83E0A3A11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8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B6E3-BFDC-E947-A25B-A7A4917B68A7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8FB9-FCEE-A54A-8C77-6571155FAF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441141"/>
            <a:ext cx="7133339" cy="12710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258760" y="2441141"/>
            <a:ext cx="1885240" cy="1271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832" y="2354839"/>
            <a:ext cx="6676139" cy="1271050"/>
          </a:xfrm>
        </p:spPr>
        <p:txBody>
          <a:bodyPr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265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B6E3-BFDC-E947-A25B-A7A4917B68A7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8FB9-FCEE-A54A-8C77-6571155F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2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B6E3-BFDC-E947-A25B-A7A4917B68A7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8FB9-FCEE-A54A-8C77-6571155F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46588"/>
            <a:ext cx="7133339" cy="12710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258760" y="146588"/>
            <a:ext cx="1885240" cy="1271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2993"/>
            <a:ext cx="7133339" cy="114300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>
            <a:lvl1pPr algn="r">
              <a:lnSpc>
                <a:spcPct val="90000"/>
              </a:lnSpc>
              <a:defRPr lang="en-US" sz="4000" b="0" cap="none" spc="50" dirty="0">
                <a:ln w="11430"/>
                <a:solidFill>
                  <a:srgbClr val="FFFFFF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1788"/>
            <a:ext cx="8229600" cy="456817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B6E3-BFDC-E947-A25B-A7A4917B68A7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8FB9-FCEE-A54A-8C77-6571155F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0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9122" y="2562198"/>
            <a:ext cx="7544878" cy="10951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362" y="2724245"/>
            <a:ext cx="7772400" cy="1110010"/>
          </a:xfrm>
        </p:spPr>
        <p:txBody>
          <a:bodyPr anchor="t">
            <a:normAutofit/>
          </a:bodyPr>
          <a:lstStyle>
            <a:lvl1pPr algn="l">
              <a:defRPr sz="3800" b="1" cap="all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B6E3-BFDC-E947-A25B-A7A4917B68A7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8FB9-FCEE-A54A-8C77-6571155FAF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535238"/>
            <a:ext cx="1489378" cy="10951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5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F622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B6E3-BFDC-E947-A25B-A7A4917B68A7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8FB9-FCEE-A54A-8C77-6571155F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0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B6E3-BFDC-E947-A25B-A7A4917B68A7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8FB9-FCEE-A54A-8C77-6571155F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1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B6E3-BFDC-E947-A25B-A7A4917B68A7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8FB9-FCEE-A54A-8C77-6571155F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3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B6E3-BFDC-E947-A25B-A7A4917B68A7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8FB9-FCEE-A54A-8C77-6571155F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1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B6E3-BFDC-E947-A25B-A7A4917B68A7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8FB9-FCEE-A54A-8C77-6571155F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B6E3-BFDC-E947-A25B-A7A4917B68A7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8FB9-FCEE-A54A-8C77-6571155F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4B6E3-BFDC-E947-A25B-A7A4917B68A7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58FB9-FCEE-A54A-8C77-6571155FAF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B715F"/>
              </a:gs>
              <a:gs pos="75000">
                <a:srgbClr val="0B221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5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blue.butler.edu/~crector/219_Old/219S16/schedul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4214" y="3955294"/>
            <a:ext cx="6600298" cy="595836"/>
          </a:xfrm>
          <a:prstGeom prst="rect">
            <a:avLst/>
          </a:prstGeom>
          <a:solidFill>
            <a:srgbClr val="CC20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832" y="2390114"/>
            <a:ext cx="6676139" cy="1470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CME308</a:t>
            </a:r>
            <a:br>
              <a:rPr lang="en-US" b="1" dirty="0"/>
            </a:br>
            <a:r>
              <a:rPr lang="en-US" b="1" dirty="0"/>
              <a:t>INTERACTION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200" y="3933240"/>
            <a:ext cx="3723642" cy="595836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/>
              <a:t>JavaScript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8011288" y="3955294"/>
            <a:ext cx="1132710" cy="5958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55294"/>
            <a:ext cx="1132710" cy="5958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85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U-Turn Arrow 30"/>
          <p:cNvSpPr/>
          <p:nvPr/>
        </p:nvSpPr>
        <p:spPr>
          <a:xfrm>
            <a:off x="5758353" y="1681643"/>
            <a:ext cx="2250419" cy="1040090"/>
          </a:xfrm>
          <a:prstGeom prst="uturnArrow">
            <a:avLst>
              <a:gd name="adj1" fmla="val 32262"/>
              <a:gd name="adj2" fmla="val 24555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U-Turn Arrow 29"/>
          <p:cNvSpPr/>
          <p:nvPr/>
        </p:nvSpPr>
        <p:spPr>
          <a:xfrm>
            <a:off x="3931528" y="1655861"/>
            <a:ext cx="2250419" cy="1040090"/>
          </a:xfrm>
          <a:prstGeom prst="uturnArrow">
            <a:avLst>
              <a:gd name="adj1" fmla="val 32262"/>
              <a:gd name="adj2" fmla="val 24555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U-Turn Arrow 12"/>
          <p:cNvSpPr/>
          <p:nvPr/>
        </p:nvSpPr>
        <p:spPr>
          <a:xfrm>
            <a:off x="1311727" y="1680519"/>
            <a:ext cx="3125034" cy="1384265"/>
          </a:xfrm>
          <a:prstGeom prst="uturnArrow">
            <a:avLst>
              <a:gd name="adj1" fmla="val 21046"/>
              <a:gd name="adj2" fmla="val 24555"/>
              <a:gd name="adj3" fmla="val 25000"/>
              <a:gd name="adj4" fmla="val 43750"/>
              <a:gd name="adj5" fmla="val 71437"/>
            </a:avLst>
          </a:prstGeom>
          <a:solidFill>
            <a:srgbClr val="CC2046"/>
          </a:solidFill>
          <a:ln>
            <a:solidFill>
              <a:srgbClr val="F73C5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/>
          <p:nvPr/>
        </p:nvSpPr>
        <p:spPr>
          <a:xfrm rot="10800000">
            <a:off x="1114444" y="4176704"/>
            <a:ext cx="3156401" cy="1194230"/>
          </a:xfrm>
          <a:prstGeom prst="uturnArrow">
            <a:avLst>
              <a:gd name="adj1" fmla="val 25917"/>
              <a:gd name="adj2" fmla="val 25000"/>
              <a:gd name="adj3" fmla="val 25000"/>
              <a:gd name="adj4" fmla="val 43750"/>
              <a:gd name="adj5" fmla="val 91984"/>
            </a:avLst>
          </a:prstGeom>
          <a:solidFill>
            <a:srgbClr val="CC2046"/>
          </a:solidFill>
          <a:ln>
            <a:solidFill>
              <a:srgbClr val="F73C5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Web Page Process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65026" y="2709843"/>
            <a:ext cx="1625600" cy="1625600"/>
            <a:chOff x="6387767" y="3210260"/>
            <a:chExt cx="1625600" cy="1625600"/>
          </a:xfrm>
        </p:grpSpPr>
        <p:sp>
          <p:nvSpPr>
            <p:cNvPr id="17" name="Rounded Rectangle 16"/>
            <p:cNvSpPr/>
            <p:nvPr/>
          </p:nvSpPr>
          <p:spPr>
            <a:xfrm>
              <a:off x="6710690" y="3367060"/>
              <a:ext cx="979755" cy="1336913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databas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7767" y="3210260"/>
              <a:ext cx="1625600" cy="16256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39222" y="2729927"/>
            <a:ext cx="1625600" cy="1625600"/>
            <a:chOff x="2594863" y="3727148"/>
            <a:chExt cx="1625600" cy="1625600"/>
          </a:xfrm>
        </p:grpSpPr>
        <p:sp>
          <p:nvSpPr>
            <p:cNvPr id="16" name="Rounded Rectangle 15"/>
            <p:cNvSpPr/>
            <p:nvPr/>
          </p:nvSpPr>
          <p:spPr>
            <a:xfrm>
              <a:off x="2644181" y="3800833"/>
              <a:ext cx="1563952" cy="10989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comput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4863" y="3727148"/>
              <a:ext cx="1625600" cy="162560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5294726" y="5502507"/>
            <a:ext cx="1221548" cy="1221548"/>
            <a:chOff x="266856" y="1617949"/>
            <a:chExt cx="1221548" cy="1221548"/>
          </a:xfrm>
        </p:grpSpPr>
        <p:sp>
          <p:nvSpPr>
            <p:cNvPr id="3" name="Snip Single Corner Rectangle 2"/>
            <p:cNvSpPr/>
            <p:nvPr/>
          </p:nvSpPr>
          <p:spPr>
            <a:xfrm>
              <a:off x="493187" y="1713729"/>
              <a:ext cx="813759" cy="1010978"/>
            </a:xfrm>
            <a:prstGeom prst="snip1Rect">
              <a:avLst>
                <a:gd name="adj" fmla="val 33334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documen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856" y="1617949"/>
              <a:ext cx="1221548" cy="1221548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6481880" y="5933504"/>
            <a:ext cx="1302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App Script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7860" y="2962172"/>
            <a:ext cx="1402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USER</a:t>
            </a:r>
            <a:br>
              <a:rPr lang="en-US" sz="2000" dirty="0"/>
            </a:br>
            <a:r>
              <a:rPr lang="en-US" sz="2000" dirty="0"/>
              <a:t>COMPUTER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7949" y="2763304"/>
            <a:ext cx="979755" cy="93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000" dirty="0">
                <a:solidFill>
                  <a:srgbClr val="000000"/>
                </a:solidFill>
              </a:rPr>
              <a:t>WEB</a:t>
            </a:r>
          </a:p>
          <a:p>
            <a:pPr algn="ctr">
              <a:lnSpc>
                <a:spcPct val="140000"/>
              </a:lnSpc>
            </a:pPr>
            <a:r>
              <a:rPr lang="en-US" sz="2000" dirty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23735" y="2095786"/>
            <a:ext cx="191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HTTP Request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23735" y="4532068"/>
            <a:ext cx="191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HTTP Response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069599" y="2709843"/>
            <a:ext cx="1625600" cy="1625600"/>
            <a:chOff x="6387767" y="3210260"/>
            <a:chExt cx="1625600" cy="1625600"/>
          </a:xfrm>
        </p:grpSpPr>
        <p:sp>
          <p:nvSpPr>
            <p:cNvPr id="23" name="Rounded Rectangle 22"/>
            <p:cNvSpPr/>
            <p:nvPr/>
          </p:nvSpPr>
          <p:spPr>
            <a:xfrm>
              <a:off x="6710690" y="3367060"/>
              <a:ext cx="979755" cy="1336913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databas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7767" y="3210260"/>
              <a:ext cx="1625600" cy="1625600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6950835" y="2730356"/>
            <a:ext cx="1625600" cy="1625600"/>
            <a:chOff x="6387767" y="3210260"/>
            <a:chExt cx="1625600" cy="1625600"/>
          </a:xfrm>
        </p:grpSpPr>
        <p:sp>
          <p:nvSpPr>
            <p:cNvPr id="33" name="Rounded Rectangle 32"/>
            <p:cNvSpPr/>
            <p:nvPr/>
          </p:nvSpPr>
          <p:spPr>
            <a:xfrm>
              <a:off x="6710690" y="3367060"/>
              <a:ext cx="979755" cy="1336913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databas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7767" y="3210260"/>
              <a:ext cx="1625600" cy="1625600"/>
            </a:xfrm>
            <a:prstGeom prst="rect">
              <a:avLst/>
            </a:prstGeom>
          </p:spPr>
        </p:pic>
      </p:grpSp>
      <p:sp>
        <p:nvSpPr>
          <p:cNvPr id="14" name="Can 13"/>
          <p:cNvSpPr/>
          <p:nvPr/>
        </p:nvSpPr>
        <p:spPr>
          <a:xfrm>
            <a:off x="7890016" y="3696893"/>
            <a:ext cx="536433" cy="598537"/>
          </a:xfrm>
          <a:prstGeom prst="can">
            <a:avLst/>
          </a:prstGeom>
          <a:solidFill>
            <a:schemeClr val="bg1"/>
          </a:solidFill>
          <a:ln w="571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-Turn Arrow 35"/>
          <p:cNvSpPr/>
          <p:nvPr/>
        </p:nvSpPr>
        <p:spPr>
          <a:xfrm rot="10800000">
            <a:off x="3845616" y="4330844"/>
            <a:ext cx="2250419" cy="1040090"/>
          </a:xfrm>
          <a:prstGeom prst="uturnArrow">
            <a:avLst>
              <a:gd name="adj1" fmla="val 32262"/>
              <a:gd name="adj2" fmla="val 24555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U-Turn Arrow 34"/>
          <p:cNvSpPr/>
          <p:nvPr/>
        </p:nvSpPr>
        <p:spPr>
          <a:xfrm rot="10800000">
            <a:off x="5672441" y="4356626"/>
            <a:ext cx="2250419" cy="1040090"/>
          </a:xfrm>
          <a:prstGeom prst="uturnArrow">
            <a:avLst>
              <a:gd name="adj1" fmla="val 32262"/>
              <a:gd name="adj2" fmla="val 24555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81574" y="2763304"/>
            <a:ext cx="979755" cy="93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000" dirty="0"/>
              <a:t>APP</a:t>
            </a:r>
          </a:p>
          <a:p>
            <a:pPr algn="ctr">
              <a:lnSpc>
                <a:spcPct val="140000"/>
              </a:lnSpc>
            </a:pPr>
            <a:r>
              <a:rPr lang="en-US" sz="2000" dirty="0"/>
              <a:t>SERVER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73556" y="2763304"/>
            <a:ext cx="979755" cy="93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000" dirty="0">
                <a:solidFill>
                  <a:srgbClr val="000000"/>
                </a:solidFill>
              </a:rPr>
              <a:t>DB</a:t>
            </a:r>
          </a:p>
          <a:p>
            <a:pPr algn="ctr">
              <a:lnSpc>
                <a:spcPct val="140000"/>
              </a:lnSpc>
            </a:pPr>
            <a:r>
              <a:rPr lang="en-US" sz="2000" dirty="0">
                <a:solidFill>
                  <a:srgbClr val="000000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01044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13" grpId="0" animBg="1"/>
      <p:bldP spid="18" grpId="0" animBg="1"/>
      <p:bldP spid="11" grpId="0"/>
      <p:bldP spid="20" grpId="0"/>
      <p:bldP spid="21" grpId="0"/>
      <p:bldP spid="36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U-Turn Arrow 30"/>
          <p:cNvSpPr/>
          <p:nvPr/>
        </p:nvSpPr>
        <p:spPr>
          <a:xfrm>
            <a:off x="5867833" y="1681643"/>
            <a:ext cx="2250419" cy="1040090"/>
          </a:xfrm>
          <a:prstGeom prst="uturnArrow">
            <a:avLst>
              <a:gd name="adj1" fmla="val 18579"/>
              <a:gd name="adj2" fmla="val 24555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U-Turn Arrow 29"/>
          <p:cNvSpPr/>
          <p:nvPr/>
        </p:nvSpPr>
        <p:spPr>
          <a:xfrm>
            <a:off x="3975320" y="1655861"/>
            <a:ext cx="2250419" cy="1040090"/>
          </a:xfrm>
          <a:prstGeom prst="uturnArrow">
            <a:avLst>
              <a:gd name="adj1" fmla="val 18579"/>
              <a:gd name="adj2" fmla="val 24555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U-Turn Arrow 12"/>
          <p:cNvSpPr/>
          <p:nvPr/>
        </p:nvSpPr>
        <p:spPr>
          <a:xfrm>
            <a:off x="1289831" y="1680519"/>
            <a:ext cx="3125034" cy="1384265"/>
          </a:xfrm>
          <a:prstGeom prst="uturnArrow">
            <a:avLst>
              <a:gd name="adj1" fmla="val 13928"/>
              <a:gd name="adj2" fmla="val 24555"/>
              <a:gd name="adj3" fmla="val 25000"/>
              <a:gd name="adj4" fmla="val 43750"/>
              <a:gd name="adj5" fmla="val 71437"/>
            </a:avLst>
          </a:prstGeom>
          <a:solidFill>
            <a:srgbClr val="CC2046"/>
          </a:solidFill>
          <a:ln>
            <a:solidFill>
              <a:srgbClr val="F73C5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/>
          <p:nvPr/>
        </p:nvSpPr>
        <p:spPr>
          <a:xfrm rot="10800000">
            <a:off x="1094761" y="4176704"/>
            <a:ext cx="3033759" cy="1194230"/>
          </a:xfrm>
          <a:prstGeom prst="uturnArrow">
            <a:avLst>
              <a:gd name="adj1" fmla="val 16750"/>
              <a:gd name="adj2" fmla="val 25000"/>
              <a:gd name="adj3" fmla="val 25000"/>
              <a:gd name="adj4" fmla="val 43750"/>
              <a:gd name="adj5" fmla="val 91984"/>
            </a:avLst>
          </a:prstGeom>
          <a:solidFill>
            <a:srgbClr val="CC2046"/>
          </a:solidFill>
          <a:ln>
            <a:solidFill>
              <a:srgbClr val="F73C5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Process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65026" y="2709843"/>
            <a:ext cx="1625600" cy="1625600"/>
            <a:chOff x="6387767" y="3210260"/>
            <a:chExt cx="1625600" cy="1625600"/>
          </a:xfrm>
        </p:grpSpPr>
        <p:sp>
          <p:nvSpPr>
            <p:cNvPr id="17" name="Rounded Rectangle 16"/>
            <p:cNvSpPr/>
            <p:nvPr/>
          </p:nvSpPr>
          <p:spPr>
            <a:xfrm>
              <a:off x="6710690" y="3367060"/>
              <a:ext cx="979755" cy="1336913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databas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7767" y="3210260"/>
              <a:ext cx="1625600" cy="16256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39222" y="2729927"/>
            <a:ext cx="1625600" cy="1625600"/>
            <a:chOff x="2594863" y="3727148"/>
            <a:chExt cx="1625600" cy="1625600"/>
          </a:xfrm>
        </p:grpSpPr>
        <p:sp>
          <p:nvSpPr>
            <p:cNvPr id="16" name="Rounded Rectangle 15"/>
            <p:cNvSpPr/>
            <p:nvPr/>
          </p:nvSpPr>
          <p:spPr>
            <a:xfrm>
              <a:off x="2644181" y="3800833"/>
              <a:ext cx="1563952" cy="10989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comput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4863" y="3727148"/>
              <a:ext cx="1625600" cy="162560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5294726" y="5502507"/>
            <a:ext cx="1221548" cy="1221548"/>
            <a:chOff x="266856" y="1617949"/>
            <a:chExt cx="1221548" cy="1221548"/>
          </a:xfrm>
        </p:grpSpPr>
        <p:sp>
          <p:nvSpPr>
            <p:cNvPr id="3" name="Snip Single Corner Rectangle 2"/>
            <p:cNvSpPr/>
            <p:nvPr/>
          </p:nvSpPr>
          <p:spPr>
            <a:xfrm>
              <a:off x="493187" y="1713729"/>
              <a:ext cx="813759" cy="1010978"/>
            </a:xfrm>
            <a:prstGeom prst="snip1Rect">
              <a:avLst>
                <a:gd name="adj" fmla="val 33334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documen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856" y="1617949"/>
              <a:ext cx="1221548" cy="1221548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6481880" y="5933504"/>
            <a:ext cx="1302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App Script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7860" y="2962172"/>
            <a:ext cx="1402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USER</a:t>
            </a:r>
            <a:br>
              <a:rPr lang="en-US" sz="2000" dirty="0"/>
            </a:br>
            <a:r>
              <a:rPr lang="en-US" sz="2000" dirty="0"/>
              <a:t>COMPUTER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7949" y="2763304"/>
            <a:ext cx="979755" cy="93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000" dirty="0">
                <a:solidFill>
                  <a:srgbClr val="000000"/>
                </a:solidFill>
              </a:rPr>
              <a:t>WEB</a:t>
            </a:r>
          </a:p>
          <a:p>
            <a:pPr algn="ctr">
              <a:lnSpc>
                <a:spcPct val="140000"/>
              </a:lnSpc>
            </a:pPr>
            <a:r>
              <a:rPr lang="en-US" sz="2000" dirty="0">
                <a:solidFill>
                  <a:srgbClr val="000000"/>
                </a:solidFill>
              </a:rPr>
              <a:t>SERVER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069599" y="2709843"/>
            <a:ext cx="1625600" cy="1625600"/>
            <a:chOff x="6387767" y="3210260"/>
            <a:chExt cx="1625600" cy="1625600"/>
          </a:xfrm>
        </p:grpSpPr>
        <p:sp>
          <p:nvSpPr>
            <p:cNvPr id="23" name="Rounded Rectangle 22"/>
            <p:cNvSpPr/>
            <p:nvPr/>
          </p:nvSpPr>
          <p:spPr>
            <a:xfrm>
              <a:off x="6710690" y="3367060"/>
              <a:ext cx="979755" cy="1336913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databas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7767" y="3210260"/>
              <a:ext cx="1625600" cy="1625600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6950835" y="2730356"/>
            <a:ext cx="1625600" cy="1625600"/>
            <a:chOff x="6387767" y="3210260"/>
            <a:chExt cx="1625600" cy="1625600"/>
          </a:xfrm>
        </p:grpSpPr>
        <p:sp>
          <p:nvSpPr>
            <p:cNvPr id="33" name="Rounded Rectangle 32"/>
            <p:cNvSpPr/>
            <p:nvPr/>
          </p:nvSpPr>
          <p:spPr>
            <a:xfrm>
              <a:off x="6710690" y="3367060"/>
              <a:ext cx="979755" cy="1336913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databas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7767" y="3210260"/>
              <a:ext cx="1625600" cy="1625600"/>
            </a:xfrm>
            <a:prstGeom prst="rect">
              <a:avLst/>
            </a:prstGeom>
          </p:spPr>
        </p:pic>
      </p:grpSp>
      <p:sp>
        <p:nvSpPr>
          <p:cNvPr id="14" name="Can 13"/>
          <p:cNvSpPr/>
          <p:nvPr/>
        </p:nvSpPr>
        <p:spPr>
          <a:xfrm>
            <a:off x="7890016" y="3696893"/>
            <a:ext cx="536433" cy="598537"/>
          </a:xfrm>
          <a:prstGeom prst="can">
            <a:avLst/>
          </a:prstGeom>
          <a:solidFill>
            <a:schemeClr val="bg1"/>
          </a:solidFill>
          <a:ln w="571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381574" y="2763304"/>
            <a:ext cx="979755" cy="93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000" dirty="0"/>
              <a:t>APP</a:t>
            </a:r>
          </a:p>
          <a:p>
            <a:pPr algn="ctr">
              <a:lnSpc>
                <a:spcPct val="140000"/>
              </a:lnSpc>
            </a:pPr>
            <a:r>
              <a:rPr lang="en-US" sz="2000" dirty="0"/>
              <a:t>SERVER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73556" y="2763304"/>
            <a:ext cx="979755" cy="93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000" dirty="0">
                <a:solidFill>
                  <a:srgbClr val="000000"/>
                </a:solidFill>
              </a:rPr>
              <a:t>DB</a:t>
            </a:r>
          </a:p>
          <a:p>
            <a:pPr algn="ctr">
              <a:lnSpc>
                <a:spcPct val="140000"/>
              </a:lnSpc>
            </a:pPr>
            <a:r>
              <a:rPr lang="en-US" sz="2000" dirty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98930" y="2095786"/>
            <a:ext cx="191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HTTP Request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58047" y="4532068"/>
            <a:ext cx="191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HTTP Response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774954" y="5406085"/>
            <a:ext cx="1221548" cy="1221548"/>
            <a:chOff x="266856" y="1617949"/>
            <a:chExt cx="1221548" cy="1221548"/>
          </a:xfrm>
        </p:grpSpPr>
        <p:sp>
          <p:nvSpPr>
            <p:cNvPr id="40" name="Snip Single Corner Rectangle 39"/>
            <p:cNvSpPr/>
            <p:nvPr/>
          </p:nvSpPr>
          <p:spPr>
            <a:xfrm>
              <a:off x="493187" y="1713729"/>
              <a:ext cx="813759" cy="1010978"/>
            </a:xfrm>
            <a:prstGeom prst="snip1Rect">
              <a:avLst>
                <a:gd name="adj" fmla="val 33334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 descr="documen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856" y="1617949"/>
              <a:ext cx="1221548" cy="1221548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1962108" y="5837082"/>
            <a:ext cx="1302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44" name="U-Turn Arrow 43"/>
          <p:cNvSpPr/>
          <p:nvPr/>
        </p:nvSpPr>
        <p:spPr>
          <a:xfrm rot="10800000">
            <a:off x="3769814" y="4330844"/>
            <a:ext cx="2250419" cy="1040090"/>
          </a:xfrm>
          <a:prstGeom prst="uturnArrow">
            <a:avLst>
              <a:gd name="adj1" fmla="val 18579"/>
              <a:gd name="adj2" fmla="val 24555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U-Turn Arrow 42"/>
          <p:cNvSpPr/>
          <p:nvPr/>
        </p:nvSpPr>
        <p:spPr>
          <a:xfrm rot="10800000">
            <a:off x="5662327" y="4356626"/>
            <a:ext cx="2250419" cy="1040090"/>
          </a:xfrm>
          <a:prstGeom prst="uturnArrow">
            <a:avLst>
              <a:gd name="adj1" fmla="val 18579"/>
              <a:gd name="adj2" fmla="val 24555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06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1" animBg="1"/>
      <p:bldP spid="13" grpId="0" animBg="1"/>
      <p:bldP spid="18" grpId="0" animBg="1"/>
      <p:bldP spid="11" grpId="0"/>
      <p:bldP spid="37" grpId="0"/>
      <p:bldP spid="38" grpId="0"/>
      <p:bldP spid="44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589512" y="1653558"/>
            <a:ext cx="2514257" cy="2514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CONTENT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394900" y="3973423"/>
            <a:ext cx="2514257" cy="2514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</a:t>
            </a:r>
          </a:p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060356" y="3973423"/>
            <a:ext cx="2514257" cy="2514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RULES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284939" y="1653558"/>
            <a:ext cx="2514257" cy="2514600"/>
          </a:xfrm>
          <a:prstGeom prst="ellipse">
            <a:avLst/>
          </a:prstGeom>
          <a:solidFill>
            <a:srgbClr val="CC2046"/>
          </a:solidFill>
          <a:ln>
            <a:solidFill>
              <a:srgbClr val="D72D4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</a:t>
            </a:r>
          </a:p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267259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Uses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50958" y="1872230"/>
            <a:ext cx="2134786" cy="547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 VALIDATION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14167" y="1872230"/>
            <a:ext cx="2134786" cy="547436"/>
          </a:xfrm>
          <a:prstGeom prst="roundRect">
            <a:avLst/>
          </a:prstGeom>
          <a:solidFill>
            <a:srgbClr val="CC2046"/>
          </a:solidFill>
          <a:ln>
            <a:solidFill>
              <a:srgbClr val="D72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RESPONSE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50958" y="2775615"/>
            <a:ext cx="2134786" cy="547436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MENUS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14167" y="2775615"/>
            <a:ext cx="2134786" cy="5474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SLIDESHOWS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0958" y="3679000"/>
            <a:ext cx="2134786" cy="5474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65659" y="5485771"/>
            <a:ext cx="3105384" cy="5474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TIMERS, CLOCKS, CALENDARS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14167" y="3679000"/>
            <a:ext cx="2134786" cy="547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SORTING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66146" y="5485771"/>
            <a:ext cx="2830828" cy="5474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NEW CONTENT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14167" y="4582385"/>
            <a:ext cx="2134786" cy="547436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SPECIAL EFFECTS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550958" y="4582385"/>
            <a:ext cx="2134786" cy="547436"/>
          </a:xfrm>
          <a:prstGeom prst="roundRect">
            <a:avLst/>
          </a:prstGeom>
          <a:solidFill>
            <a:srgbClr val="CC2046"/>
          </a:solidFill>
          <a:ln>
            <a:solidFill>
              <a:srgbClr val="D72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CSS</a:t>
            </a:r>
          </a:p>
        </p:txBody>
      </p:sp>
    </p:spTree>
    <p:extLst>
      <p:ext uri="{BB962C8B-B14F-4D97-AF65-F5344CB8AC3E}">
        <p14:creationId xmlns:p14="http://schemas.microsoft.com/office/powerpoint/2010/main" val="3158225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Javascript</a:t>
            </a:r>
            <a:r>
              <a:rPr lang="en-US" dirty="0">
                <a:solidFill>
                  <a:srgbClr val="FFFFFF"/>
                </a:solidFill>
              </a:rPr>
              <a:t> and the DOM</a:t>
            </a:r>
          </a:p>
        </p:txBody>
      </p:sp>
    </p:spTree>
    <p:extLst>
      <p:ext uri="{BB962C8B-B14F-4D97-AF65-F5344CB8AC3E}">
        <p14:creationId xmlns:p14="http://schemas.microsoft.com/office/powerpoint/2010/main" val="1865195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C2046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CC2046"/>
                </a:solidFill>
              </a:rPr>
              <a:t>O</a:t>
            </a:r>
            <a:r>
              <a:rPr lang="en-US" dirty="0"/>
              <a:t>bject </a:t>
            </a:r>
            <a:r>
              <a:rPr lang="en-US" dirty="0">
                <a:solidFill>
                  <a:srgbClr val="CC2046"/>
                </a:solidFill>
              </a:rPr>
              <a:t>M</a:t>
            </a:r>
            <a:r>
              <a:rPr lang="en-US" dirty="0"/>
              <a:t>odel</a:t>
            </a:r>
          </a:p>
          <a:p>
            <a:r>
              <a:rPr lang="en-US" dirty="0"/>
              <a:t>When a web page is loaded, the browser creates a DOM of the page</a:t>
            </a:r>
          </a:p>
          <a:p>
            <a:pPr lvl="1"/>
            <a:r>
              <a:rPr lang="en-US" dirty="0"/>
              <a:t>Tree of objects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1049198"/>
              </p:ext>
            </p:extLst>
          </p:nvPr>
        </p:nvGraphicFramePr>
        <p:xfrm>
          <a:off x="2869840" y="3931402"/>
          <a:ext cx="3874417" cy="2468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5070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The DOM?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With the DOM, JavaScript can create dynamic  HTML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Change HTML elements on the page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Change HTML attributes on the page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Change CSS styles in the page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Add/Remove existing HTML elements and attributes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React to events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Create new events</a:t>
            </a:r>
          </a:p>
        </p:txBody>
      </p:sp>
    </p:spTree>
    <p:extLst>
      <p:ext uri="{BB962C8B-B14F-4D97-AF65-F5344CB8AC3E}">
        <p14:creationId xmlns:p14="http://schemas.microsoft.com/office/powerpoint/2010/main" val="3992629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219" r="-10219"/>
          <a:stretch>
            <a:fillRect/>
          </a:stretch>
        </p:blipFill>
        <p:spPr>
          <a:xfrm>
            <a:off x="457200" y="1622533"/>
            <a:ext cx="8229600" cy="4708525"/>
          </a:xfrm>
        </p:spPr>
      </p:pic>
    </p:spTree>
    <p:extLst>
      <p:ext uri="{BB962C8B-B14F-4D97-AF65-F5344CB8AC3E}">
        <p14:creationId xmlns:p14="http://schemas.microsoft.com/office/powerpoint/2010/main" val="1940936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10219" r="-10219"/>
          <a:stretch>
            <a:fillRect/>
          </a:stretch>
        </p:blipFill>
        <p:spPr>
          <a:xfrm>
            <a:off x="457200" y="1614720"/>
            <a:ext cx="8229600" cy="4708525"/>
          </a:xfrm>
        </p:spPr>
      </p:pic>
    </p:spTree>
    <p:extLst>
      <p:ext uri="{BB962C8B-B14F-4D97-AF65-F5344CB8AC3E}">
        <p14:creationId xmlns:p14="http://schemas.microsoft.com/office/powerpoint/2010/main" val="1078458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10219" r="-10219"/>
          <a:stretch>
            <a:fillRect/>
          </a:stretch>
        </p:blipFill>
        <p:spPr>
          <a:xfrm>
            <a:off x="457200" y="1614720"/>
            <a:ext cx="8229600" cy="4708525"/>
          </a:xfrm>
        </p:spPr>
      </p:pic>
    </p:spTree>
    <p:extLst>
      <p:ext uri="{BB962C8B-B14F-4D97-AF65-F5344CB8AC3E}">
        <p14:creationId xmlns:p14="http://schemas.microsoft.com/office/powerpoint/2010/main" val="107845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9378" y="2176934"/>
            <a:ext cx="2664012" cy="3639048"/>
            <a:chOff x="539378" y="2595282"/>
            <a:chExt cx="2664012" cy="3639048"/>
          </a:xfrm>
        </p:grpSpPr>
        <p:pic>
          <p:nvPicPr>
            <p:cNvPr id="4" name="Picture 3" descr="document.png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78" y="2595282"/>
              <a:ext cx="2664012" cy="26640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100756" y="5587999"/>
              <a:ext cx="15412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&lt;html&gt;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70811" y="2176934"/>
            <a:ext cx="2664012" cy="3639048"/>
            <a:chOff x="3053978" y="2595282"/>
            <a:chExt cx="2664012" cy="3639048"/>
          </a:xfrm>
        </p:grpSpPr>
        <p:pic>
          <p:nvPicPr>
            <p:cNvPr id="5" name="Picture 4" descr="document.png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978" y="2595282"/>
              <a:ext cx="2664012" cy="266401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854191" y="5587999"/>
              <a:ext cx="10635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{</a:t>
              </a:r>
              <a:r>
                <a:rPr lang="en-US" sz="3600" b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css</a:t>
              </a:r>
              <a:r>
                <a:rPr 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}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13506" y="2176934"/>
            <a:ext cx="2664012" cy="3639048"/>
            <a:chOff x="5713506" y="2595282"/>
            <a:chExt cx="2664012" cy="3639048"/>
          </a:xfrm>
        </p:grpSpPr>
        <p:pic>
          <p:nvPicPr>
            <p:cNvPr id="6" name="Picture 5" descr="document.png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506" y="2595282"/>
              <a:ext cx="2664012" cy="266401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922917" y="5587999"/>
              <a:ext cx="23270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javascript</a:t>
              </a:r>
              <a:r>
                <a:rPr lang="en-US" sz="3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()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76667" y="6001173"/>
            <a:ext cx="1389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C2046"/>
                </a:solidFill>
              </a:rPr>
              <a:t>content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41137" y="6001173"/>
            <a:ext cx="2123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C2046"/>
                </a:solidFill>
              </a:rPr>
              <a:t>presentation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11613" y="6001173"/>
            <a:ext cx="1549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C2046"/>
                </a:solidFill>
              </a:rPr>
              <a:t>behavior</a:t>
            </a:r>
          </a:p>
        </p:txBody>
      </p:sp>
    </p:spTree>
    <p:extLst>
      <p:ext uri="{BB962C8B-B14F-4D97-AF65-F5344CB8AC3E}">
        <p14:creationId xmlns:p14="http://schemas.microsoft.com/office/powerpoint/2010/main" val="123144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18492" r="-18492"/>
          <a:stretch>
            <a:fillRect/>
          </a:stretch>
        </p:blipFill>
        <p:spPr>
          <a:xfrm>
            <a:off x="457200" y="1614720"/>
            <a:ext cx="8229600" cy="4708525"/>
          </a:xfrm>
        </p:spPr>
      </p:pic>
    </p:spTree>
    <p:extLst>
      <p:ext uri="{BB962C8B-B14F-4D97-AF65-F5344CB8AC3E}">
        <p14:creationId xmlns:p14="http://schemas.microsoft.com/office/powerpoint/2010/main" val="1078458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</a:t>
            </a:r>
          </a:p>
        </p:txBody>
      </p:sp>
      <p:pic>
        <p:nvPicPr>
          <p:cNvPr id="5" name="Content Placeholder 4" descr="Screen Shot 2016-01-13 at 1.12.19 PM.png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503" r="-41503"/>
          <a:stretch>
            <a:fillRect/>
          </a:stretch>
        </p:blipFill>
        <p:spPr>
          <a:xfrm>
            <a:off x="457200" y="1614712"/>
            <a:ext cx="8229600" cy="4708525"/>
          </a:xfrm>
        </p:spPr>
      </p:pic>
    </p:spTree>
    <p:extLst>
      <p:ext uri="{BB962C8B-B14F-4D97-AF65-F5344CB8AC3E}">
        <p14:creationId xmlns:p14="http://schemas.microsoft.com/office/powerpoint/2010/main" val="1078458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1401"/>
            <a:ext cx="8229600" cy="159325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JavaScript can manipulate the DOM </a:t>
            </a:r>
            <a:br>
              <a:rPr lang="en-US" dirty="0"/>
            </a:br>
            <a:r>
              <a:rPr lang="en-US" dirty="0"/>
              <a:t>to add and manipulate content as well as its CSS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8976" y="3207974"/>
            <a:ext cx="3317129" cy="260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JavaScript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language that tells</a:t>
            </a:r>
          </a:p>
          <a:p>
            <a:pPr algn="ctr"/>
            <a:r>
              <a:rPr lang="en-US" sz="2400" dirty="0"/>
              <a:t>The browser what </a:t>
            </a:r>
            <a:r>
              <a:rPr lang="en-US" sz="2400" i="1" dirty="0"/>
              <a:t>stuff</a:t>
            </a:r>
            <a:r>
              <a:rPr lang="en-US" sz="2400" dirty="0"/>
              <a:t> to do</a:t>
            </a:r>
          </a:p>
        </p:txBody>
      </p:sp>
      <p:sp>
        <p:nvSpPr>
          <p:cNvPr id="5" name="Rectangle 4"/>
          <p:cNvSpPr/>
          <p:nvPr/>
        </p:nvSpPr>
        <p:spPr>
          <a:xfrm>
            <a:off x="5035038" y="3207974"/>
            <a:ext cx="3317129" cy="2605794"/>
          </a:xfrm>
          <a:prstGeom prst="rect">
            <a:avLst/>
          </a:prstGeom>
          <a:solidFill>
            <a:srgbClr val="CC2046"/>
          </a:solidFill>
          <a:ln>
            <a:solidFill>
              <a:srgbClr val="F73C5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DOM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Where </a:t>
            </a:r>
          </a:p>
          <a:p>
            <a:pPr algn="ctr"/>
            <a:r>
              <a:rPr lang="en-US" sz="2400" i="1" dirty="0"/>
              <a:t>the stuff </a:t>
            </a:r>
          </a:p>
          <a:p>
            <a:pPr algn="ctr"/>
            <a:r>
              <a:rPr lang="en-US" sz="2400" dirty="0"/>
              <a:t>happens</a:t>
            </a:r>
          </a:p>
        </p:txBody>
      </p:sp>
    </p:spTree>
    <p:extLst>
      <p:ext uri="{BB962C8B-B14F-4D97-AF65-F5344CB8AC3E}">
        <p14:creationId xmlns:p14="http://schemas.microsoft.com/office/powerpoint/2010/main" val="2268985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 Manipulation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6352" y="2089759"/>
            <a:ext cx="8377531" cy="916375"/>
          </a:xfrm>
          <a:solidFill>
            <a:schemeClr val="bg1"/>
          </a:solidFill>
          <a:ln w="38100" cmpd="sng"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…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&lt;div id=“container”&gt;&lt;/div&gt;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7564806" y="1684657"/>
            <a:ext cx="1029077" cy="383204"/>
          </a:xfrm>
          <a:prstGeom prst="rect">
            <a:avLst/>
          </a:prstGeom>
          <a:solidFill>
            <a:srgbClr val="CC2046"/>
          </a:solidFill>
          <a:ln>
            <a:solidFill>
              <a:srgbClr val="F73C5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6352" y="3763824"/>
            <a:ext cx="8377531" cy="91637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&lt;script type=“text/</a:t>
            </a:r>
            <a:r>
              <a:rPr lang="en-US" sz="1400" dirty="0" err="1">
                <a:solidFill>
                  <a:schemeClr val="tx1"/>
                </a:solidFill>
                <a:latin typeface="Andale Mono"/>
                <a:cs typeface="Andale Mono"/>
              </a:rPr>
              <a:t>javascript</a:t>
            </a: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”&gt;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Andale Mono"/>
                <a:cs typeface="Andale Mono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 container = </a:t>
            </a:r>
            <a:r>
              <a:rPr lang="en-US" sz="1400" dirty="0" err="1">
                <a:solidFill>
                  <a:schemeClr val="tx1"/>
                </a:solidFill>
                <a:latin typeface="Andale Mono"/>
                <a:cs typeface="Andale Mono"/>
              </a:rPr>
              <a:t>document.getElementById</a:t>
            </a: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(“container”);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Andale Mono"/>
                <a:cs typeface="Andale Mono"/>
              </a:rPr>
              <a:t>container.innerHTML</a:t>
            </a: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 = “Welcome to my page!”;</a:t>
            </a:r>
          </a:p>
        </p:txBody>
      </p:sp>
      <p:sp>
        <p:nvSpPr>
          <p:cNvPr id="7" name="Rectangle 6"/>
          <p:cNvSpPr/>
          <p:nvPr/>
        </p:nvSpPr>
        <p:spPr>
          <a:xfrm>
            <a:off x="6255889" y="3358722"/>
            <a:ext cx="2337994" cy="383204"/>
          </a:xfrm>
          <a:prstGeom prst="rect">
            <a:avLst/>
          </a:prstGeom>
          <a:solidFill>
            <a:srgbClr val="CC2046"/>
          </a:solidFill>
          <a:ln>
            <a:solidFill>
              <a:srgbClr val="F73C5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w/ JavaScript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6352" y="5356043"/>
            <a:ext cx="8377531" cy="91637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…</a:t>
            </a:r>
          </a:p>
          <a:p>
            <a:pPr marL="400050" lvl="1" indent="0"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&lt;div id=“container”&gt;Welcome to my page!&lt;/div&gt;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6620703" y="4950941"/>
            <a:ext cx="1973180" cy="383204"/>
          </a:xfrm>
          <a:prstGeom prst="rect">
            <a:avLst/>
          </a:prstGeom>
          <a:solidFill>
            <a:srgbClr val="CC2046"/>
          </a:solidFill>
          <a:ln>
            <a:solidFill>
              <a:srgbClr val="F73C5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in </a:t>
            </a:r>
            <a:r>
              <a:rPr lang="en-US" dirty="0" err="1"/>
              <a:t>DevTools</a:t>
            </a:r>
            <a:endParaRPr lang="en-US" dirty="0"/>
          </a:p>
        </p:txBody>
      </p:sp>
      <p:pic>
        <p:nvPicPr>
          <p:cNvPr id="10" name="Picture 9" descr="c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563" y="225766"/>
            <a:ext cx="1160940" cy="116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04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351" y="2028799"/>
            <a:ext cx="8377531" cy="4568171"/>
          </a:xfrm>
          <a:solidFill>
            <a:schemeClr val="bg1"/>
          </a:solidFill>
          <a:ln w="38100" cmpd="sng"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&lt;!DOCTYPE HTML&gt;</a:t>
            </a:r>
            <a:b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</a:b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&lt;html&gt;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&lt;head&gt;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&lt;title&gt;My Page &lt;/title&gt;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&lt;/head&gt;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&lt;body&gt;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&lt;h1&gt;CME308: Interactive Design &lt;/h1&gt;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&lt;p&gt;Welcome to CME308. In this class, you will learn JavaScript and </a:t>
            </a:r>
            <a:r>
              <a:rPr lang="en-US" sz="1400" dirty="0" err="1">
                <a:solidFill>
                  <a:schemeClr val="tx1"/>
                </a:solidFill>
                <a:latin typeface="Andale Mono"/>
                <a:cs typeface="Andale Mono"/>
              </a:rPr>
              <a:t>jQuery</a:t>
            </a: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. &lt;/p&gt;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&lt;h2&gt;Materials Needed&lt;/h2&gt;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Andale Mono"/>
                <a:cs typeface="Andale Mono"/>
              </a:rPr>
              <a:t>ul</a:t>
            </a: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&gt;</a:t>
            </a:r>
          </a:p>
          <a:p>
            <a:pPr marL="800100" lvl="2" indent="0">
              <a:buNone/>
            </a:pP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&lt;li&gt;Class Book&lt;/li&gt;</a:t>
            </a:r>
          </a:p>
          <a:p>
            <a:pPr marL="800100" lvl="2" indent="0">
              <a:buNone/>
            </a:pP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&lt;li&gt;USB Drive&lt;/li&gt;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&lt;/</a:t>
            </a:r>
            <a:r>
              <a:rPr lang="en-US" sz="1400" dirty="0" err="1">
                <a:solidFill>
                  <a:schemeClr val="tx1"/>
                </a:solidFill>
                <a:latin typeface="Andale Mono"/>
                <a:cs typeface="Andale Mono"/>
              </a:rPr>
              <a:t>ul</a:t>
            </a: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&gt;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&lt;p&gt;I hope you enjoy the semester!&lt;/p&gt;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&lt;/body&gt;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&lt;/html&gt;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7564805" y="1623697"/>
            <a:ext cx="1029077" cy="383204"/>
          </a:xfrm>
          <a:prstGeom prst="rect">
            <a:avLst/>
          </a:prstGeom>
          <a:solidFill>
            <a:srgbClr val="CC2046"/>
          </a:solidFill>
          <a:ln>
            <a:solidFill>
              <a:srgbClr val="F73C5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pic>
        <p:nvPicPr>
          <p:cNvPr id="6" name="Picture 5" descr="c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563" y="225766"/>
            <a:ext cx="1160940" cy="116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10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086" y="1791970"/>
            <a:ext cx="2303029" cy="1639020"/>
          </a:xfrm>
          <a:solidFill>
            <a:schemeClr val="bg1"/>
          </a:solidFill>
          <a:ln w="38100" cmpd="sng"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00" dirty="0">
                <a:solidFill>
                  <a:schemeClr val="tx1"/>
                </a:solidFill>
                <a:latin typeface="Andale Mono"/>
                <a:cs typeface="Andale Mono"/>
              </a:rPr>
              <a:t>&lt;!DOCTYPE HTML&gt;</a:t>
            </a:r>
            <a:br>
              <a:rPr lang="en-US" sz="500" dirty="0">
                <a:solidFill>
                  <a:schemeClr val="tx1"/>
                </a:solidFill>
                <a:latin typeface="Andale Mono"/>
                <a:cs typeface="Andale Mono"/>
              </a:rPr>
            </a:br>
            <a:r>
              <a:rPr lang="en-US" sz="500" dirty="0">
                <a:solidFill>
                  <a:schemeClr val="tx1"/>
                </a:solidFill>
                <a:latin typeface="Andale Mono"/>
                <a:cs typeface="Andale Mono"/>
              </a:rPr>
              <a:t>&lt;html&gt;</a:t>
            </a:r>
          </a:p>
          <a:p>
            <a:pPr marL="0" indent="0">
              <a:buNone/>
            </a:pPr>
            <a:r>
              <a:rPr lang="en-US" sz="500" dirty="0">
                <a:solidFill>
                  <a:schemeClr val="tx1"/>
                </a:solidFill>
                <a:latin typeface="Andale Mono"/>
                <a:cs typeface="Andale Mono"/>
              </a:rPr>
              <a:t>&lt;head&gt;</a:t>
            </a:r>
          </a:p>
          <a:p>
            <a:pPr marL="400050" lvl="1" indent="0">
              <a:buNone/>
            </a:pPr>
            <a:r>
              <a:rPr lang="en-US" sz="500" dirty="0">
                <a:solidFill>
                  <a:schemeClr val="tx1"/>
                </a:solidFill>
                <a:latin typeface="Andale Mono"/>
                <a:cs typeface="Andale Mono"/>
              </a:rPr>
              <a:t>&lt;title&gt;My Page &lt;/title&gt;</a:t>
            </a:r>
          </a:p>
          <a:p>
            <a:pPr marL="0" indent="0">
              <a:buNone/>
            </a:pPr>
            <a:r>
              <a:rPr lang="en-US" sz="500" dirty="0">
                <a:solidFill>
                  <a:schemeClr val="tx1"/>
                </a:solidFill>
                <a:latin typeface="Andale Mono"/>
                <a:cs typeface="Andale Mono"/>
              </a:rPr>
              <a:t>&lt;/head&gt;</a:t>
            </a:r>
          </a:p>
          <a:p>
            <a:pPr marL="0" indent="0">
              <a:buNone/>
            </a:pPr>
            <a:r>
              <a:rPr lang="en-US" sz="500" dirty="0">
                <a:solidFill>
                  <a:schemeClr val="tx1"/>
                </a:solidFill>
                <a:latin typeface="Andale Mono"/>
                <a:cs typeface="Andale Mono"/>
              </a:rPr>
              <a:t>&lt;body&gt;</a:t>
            </a:r>
          </a:p>
          <a:p>
            <a:pPr marL="400050" lvl="1" indent="0">
              <a:buNone/>
            </a:pPr>
            <a:r>
              <a:rPr lang="en-US" sz="500" dirty="0">
                <a:solidFill>
                  <a:schemeClr val="tx1"/>
                </a:solidFill>
                <a:latin typeface="Andale Mono"/>
                <a:cs typeface="Andale Mono"/>
              </a:rPr>
              <a:t>&lt;h1&gt;CME308: Interactive Design &lt;/h1&gt;</a:t>
            </a:r>
          </a:p>
          <a:p>
            <a:pPr marL="400050" lvl="1" indent="0">
              <a:buNone/>
            </a:pPr>
            <a:r>
              <a:rPr lang="en-US" sz="500" dirty="0">
                <a:solidFill>
                  <a:schemeClr val="tx1"/>
                </a:solidFill>
                <a:latin typeface="Andale Mono"/>
                <a:cs typeface="Andale Mono"/>
              </a:rPr>
              <a:t>&lt;p&gt;Welcome to CME308. In this class, you will learn JavaScript and </a:t>
            </a:r>
            <a:r>
              <a:rPr lang="en-US" sz="500" dirty="0" err="1">
                <a:solidFill>
                  <a:schemeClr val="tx1"/>
                </a:solidFill>
                <a:latin typeface="Andale Mono"/>
                <a:cs typeface="Andale Mono"/>
              </a:rPr>
              <a:t>jQuery</a:t>
            </a:r>
            <a:r>
              <a:rPr lang="en-US" sz="500" dirty="0">
                <a:solidFill>
                  <a:schemeClr val="tx1"/>
                </a:solidFill>
                <a:latin typeface="Andale Mono"/>
                <a:cs typeface="Andale Mono"/>
              </a:rPr>
              <a:t>. &lt;/p&gt;</a:t>
            </a:r>
          </a:p>
          <a:p>
            <a:pPr marL="400050" lvl="1" indent="0">
              <a:buNone/>
            </a:pPr>
            <a:r>
              <a:rPr lang="en-US" sz="500" dirty="0">
                <a:solidFill>
                  <a:schemeClr val="tx1"/>
                </a:solidFill>
                <a:latin typeface="Andale Mono"/>
                <a:cs typeface="Andale Mono"/>
              </a:rPr>
              <a:t>&lt;h2&gt;Materials Needed&lt;/h2&gt;</a:t>
            </a:r>
          </a:p>
          <a:p>
            <a:pPr marL="400050" lvl="1" indent="0">
              <a:buNone/>
            </a:pPr>
            <a:r>
              <a:rPr lang="en-US" sz="500" dirty="0">
                <a:solidFill>
                  <a:schemeClr val="tx1"/>
                </a:solidFill>
                <a:latin typeface="Andale Mono"/>
                <a:cs typeface="Andale Mono"/>
              </a:rPr>
              <a:t>&lt;</a:t>
            </a:r>
            <a:r>
              <a:rPr lang="en-US" sz="500" dirty="0" err="1">
                <a:solidFill>
                  <a:schemeClr val="tx1"/>
                </a:solidFill>
                <a:latin typeface="Andale Mono"/>
                <a:cs typeface="Andale Mono"/>
              </a:rPr>
              <a:t>ul</a:t>
            </a:r>
            <a:r>
              <a:rPr lang="en-US" sz="500" dirty="0">
                <a:solidFill>
                  <a:schemeClr val="tx1"/>
                </a:solidFill>
                <a:latin typeface="Andale Mono"/>
                <a:cs typeface="Andale Mono"/>
              </a:rPr>
              <a:t>&gt;</a:t>
            </a:r>
          </a:p>
          <a:p>
            <a:pPr marL="800100" lvl="2" indent="0">
              <a:buNone/>
            </a:pPr>
            <a:r>
              <a:rPr lang="en-US" sz="500" dirty="0">
                <a:solidFill>
                  <a:schemeClr val="tx1"/>
                </a:solidFill>
                <a:latin typeface="Andale Mono"/>
                <a:cs typeface="Andale Mono"/>
              </a:rPr>
              <a:t>&lt;li&gt;Class Book&lt;/li&gt;</a:t>
            </a:r>
          </a:p>
          <a:p>
            <a:pPr marL="800100" lvl="2" indent="0">
              <a:buNone/>
            </a:pPr>
            <a:r>
              <a:rPr lang="en-US" sz="500" dirty="0">
                <a:solidFill>
                  <a:schemeClr val="tx1"/>
                </a:solidFill>
                <a:latin typeface="Andale Mono"/>
                <a:cs typeface="Andale Mono"/>
              </a:rPr>
              <a:t>&lt;li&gt;USB Drive&lt;/li&gt;</a:t>
            </a:r>
          </a:p>
          <a:p>
            <a:pPr marL="400050" lvl="1" indent="0">
              <a:buNone/>
            </a:pPr>
            <a:r>
              <a:rPr lang="en-US" sz="500" dirty="0">
                <a:solidFill>
                  <a:schemeClr val="tx1"/>
                </a:solidFill>
                <a:latin typeface="Andale Mono"/>
                <a:cs typeface="Andale Mono"/>
              </a:rPr>
              <a:t>&lt;/</a:t>
            </a:r>
            <a:r>
              <a:rPr lang="en-US" sz="500" dirty="0" err="1">
                <a:solidFill>
                  <a:schemeClr val="tx1"/>
                </a:solidFill>
                <a:latin typeface="Andale Mono"/>
                <a:cs typeface="Andale Mono"/>
              </a:rPr>
              <a:t>ul</a:t>
            </a:r>
            <a:r>
              <a:rPr lang="en-US" sz="500" dirty="0">
                <a:solidFill>
                  <a:schemeClr val="tx1"/>
                </a:solidFill>
                <a:latin typeface="Andale Mono"/>
                <a:cs typeface="Andale Mono"/>
              </a:rPr>
              <a:t>&gt;</a:t>
            </a:r>
          </a:p>
          <a:p>
            <a:pPr marL="400050" lvl="1" indent="0">
              <a:buNone/>
            </a:pPr>
            <a:r>
              <a:rPr lang="en-US" sz="500" dirty="0">
                <a:solidFill>
                  <a:schemeClr val="tx1"/>
                </a:solidFill>
                <a:latin typeface="Andale Mono"/>
                <a:cs typeface="Andale Mono"/>
              </a:rPr>
              <a:t>&lt;p&gt;I hope you enjoy the semester!&lt;/p&gt;</a:t>
            </a:r>
          </a:p>
          <a:p>
            <a:pPr marL="0" indent="0">
              <a:buNone/>
            </a:pPr>
            <a:r>
              <a:rPr lang="en-US" sz="500" dirty="0">
                <a:solidFill>
                  <a:schemeClr val="tx1"/>
                </a:solidFill>
                <a:latin typeface="Andale Mono"/>
                <a:cs typeface="Andale Mono"/>
              </a:rPr>
              <a:t>&lt;/body&gt;</a:t>
            </a:r>
          </a:p>
          <a:p>
            <a:pPr marL="0" indent="0">
              <a:buNone/>
            </a:pPr>
            <a:r>
              <a:rPr lang="en-US" sz="500" dirty="0">
                <a:solidFill>
                  <a:schemeClr val="tx1"/>
                </a:solidFill>
                <a:latin typeface="Andale Mono"/>
                <a:cs typeface="Andale Mono"/>
              </a:rPr>
              <a:t>&lt;/html&gt;</a:t>
            </a:r>
          </a:p>
        </p:txBody>
      </p:sp>
      <p:pic>
        <p:nvPicPr>
          <p:cNvPr id="7" name="Picture 6" descr="c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563" y="225766"/>
            <a:ext cx="1160940" cy="116094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26768" y="1505551"/>
            <a:ext cx="832347" cy="256408"/>
          </a:xfrm>
          <a:prstGeom prst="rect">
            <a:avLst/>
          </a:prstGeom>
          <a:solidFill>
            <a:srgbClr val="CC2046"/>
          </a:solidFill>
          <a:ln>
            <a:solidFill>
              <a:srgbClr val="F73C5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</a:t>
            </a:r>
          </a:p>
        </p:txBody>
      </p:sp>
      <p:graphicFrame>
        <p:nvGraphicFramePr>
          <p:cNvPr id="77" name="Diagram 76"/>
          <p:cNvGraphicFramePr/>
          <p:nvPr>
            <p:extLst>
              <p:ext uri="{D42A27DB-BD31-4B8C-83A1-F6EECF244321}">
                <p14:modId xmlns:p14="http://schemas.microsoft.com/office/powerpoint/2010/main" val="2937767854"/>
              </p:ext>
            </p:extLst>
          </p:nvPr>
        </p:nvGraphicFramePr>
        <p:xfrm>
          <a:off x="1626769" y="1791969"/>
          <a:ext cx="7380794" cy="4702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840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pic>
        <p:nvPicPr>
          <p:cNvPr id="3" name="Picture 2" descr="clock.png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936" y="1952179"/>
            <a:ext cx="2030211" cy="2030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217" y="4347450"/>
            <a:ext cx="2117157" cy="21171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90726" y="3895520"/>
            <a:ext cx="886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8080"/>
                </a:solidFill>
              </a:rPr>
              <a:t>10</a:t>
            </a:r>
            <a:endParaRPr lang="en-US" sz="3200" b="1" dirty="0">
              <a:solidFill>
                <a:srgbClr val="008080"/>
              </a:solidFill>
            </a:endParaRPr>
          </a:p>
        </p:txBody>
      </p:sp>
      <p:pic>
        <p:nvPicPr>
          <p:cNvPr id="5" name="Picture 4" descr="EichIma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16" y="1797785"/>
            <a:ext cx="2434205" cy="243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6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00713" y="1866244"/>
            <a:ext cx="1914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Mocha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45770" y="2050910"/>
            <a:ext cx="1428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C2046"/>
                </a:solidFill>
              </a:rPr>
              <a:t>May 1995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8973" y="3195850"/>
            <a:ext cx="2597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rgbClr val="FFFFFF"/>
                </a:solidFill>
              </a:rPr>
              <a:t>LiveScript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9149" y="4525456"/>
            <a:ext cx="2677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5164" y="3380516"/>
            <a:ext cx="225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C2046"/>
                </a:solidFill>
              </a:rPr>
              <a:t>September 1995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01876" y="4710122"/>
            <a:ext cx="2171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C2046"/>
                </a:solidFill>
              </a:rPr>
              <a:t>December 1995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12821" y="4607244"/>
            <a:ext cx="1732547" cy="74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5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0554" y="2686110"/>
            <a:ext cx="5027639" cy="1143000"/>
          </a:xfrm>
        </p:spPr>
        <p:txBody>
          <a:bodyPr>
            <a:noAutofit/>
          </a:bodyPr>
          <a:lstStyle/>
          <a:p>
            <a:r>
              <a:rPr lang="en-US" sz="7000" dirty="0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39397" y="2686110"/>
            <a:ext cx="28398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dirty="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7" name="Rectangle 6"/>
          <p:cNvSpPr/>
          <p:nvPr/>
        </p:nvSpPr>
        <p:spPr>
          <a:xfrm>
            <a:off x="5174351" y="2657446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0" i="0" dirty="0">
                <a:solidFill>
                  <a:schemeClr val="accent3"/>
                </a:solidFill>
                <a:latin typeface="ＭＳ ゴシック"/>
                <a:ea typeface="ＭＳ ゴシック"/>
                <a:cs typeface="ＭＳ ゴシック"/>
              </a:rPr>
              <a:t>≠</a:t>
            </a:r>
            <a:endParaRPr lang="en-US" sz="7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0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pic>
        <p:nvPicPr>
          <p:cNvPr id="4" name="Picture 3" descr="c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11" y="1417638"/>
            <a:ext cx="1625600" cy="1625600"/>
          </a:xfrm>
          <a:prstGeom prst="rect">
            <a:avLst/>
          </a:prstGeom>
        </p:spPr>
      </p:pic>
      <p:pic>
        <p:nvPicPr>
          <p:cNvPr id="5" name="Picture 4" descr="comp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11" y="3029451"/>
            <a:ext cx="1625600" cy="1625600"/>
          </a:xfrm>
          <a:prstGeom prst="rect">
            <a:avLst/>
          </a:prstGeom>
        </p:spPr>
      </p:pic>
      <p:pic>
        <p:nvPicPr>
          <p:cNvPr id="6" name="Picture 5" descr="databa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11" y="4964350"/>
            <a:ext cx="1625600" cy="1625600"/>
          </a:xfrm>
          <a:prstGeom prst="rect">
            <a:avLst/>
          </a:prstGeom>
        </p:spPr>
      </p:pic>
      <p:pic>
        <p:nvPicPr>
          <p:cNvPr id="7" name="Picture 6" descr="fold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641" y="1403851"/>
            <a:ext cx="1625600" cy="1625600"/>
          </a:xfrm>
          <a:prstGeom prst="rect">
            <a:avLst/>
          </a:prstGeom>
        </p:spPr>
      </p:pic>
      <p:pic>
        <p:nvPicPr>
          <p:cNvPr id="8" name="Picture 7" descr="lightbul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213" y="3338750"/>
            <a:ext cx="1625600" cy="1625600"/>
          </a:xfrm>
          <a:prstGeom prst="rect">
            <a:avLst/>
          </a:prstGeom>
        </p:spPr>
      </p:pic>
      <p:pic>
        <p:nvPicPr>
          <p:cNvPr id="9" name="Picture 8" descr="us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213" y="4964350"/>
            <a:ext cx="1625600" cy="1625600"/>
          </a:xfrm>
          <a:prstGeom prst="rect">
            <a:avLst/>
          </a:prstGeom>
        </p:spPr>
      </p:pic>
      <p:pic>
        <p:nvPicPr>
          <p:cNvPr id="10" name="Picture 9" descr="setting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70" y="1417638"/>
            <a:ext cx="1625600" cy="1625600"/>
          </a:xfrm>
          <a:prstGeom prst="rect">
            <a:avLst/>
          </a:prstGeom>
        </p:spPr>
      </p:pic>
      <p:pic>
        <p:nvPicPr>
          <p:cNvPr id="11" name="Picture 10" descr="lock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70" y="34290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7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9378" y="2176934"/>
            <a:ext cx="2664012" cy="3639048"/>
            <a:chOff x="539378" y="2595282"/>
            <a:chExt cx="2664012" cy="3639048"/>
          </a:xfrm>
        </p:grpSpPr>
        <p:pic>
          <p:nvPicPr>
            <p:cNvPr id="4" name="Picture 3" descr="document.png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78" y="2595282"/>
              <a:ext cx="2664012" cy="26640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100756" y="5587999"/>
              <a:ext cx="15412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&lt;html&gt;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70811" y="2176934"/>
            <a:ext cx="2664012" cy="3639048"/>
            <a:chOff x="3053978" y="2595282"/>
            <a:chExt cx="2664012" cy="3639048"/>
          </a:xfrm>
        </p:grpSpPr>
        <p:pic>
          <p:nvPicPr>
            <p:cNvPr id="5" name="Picture 4" descr="document.png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978" y="2595282"/>
              <a:ext cx="2664012" cy="266401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854191" y="5587999"/>
              <a:ext cx="10635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{</a:t>
              </a:r>
              <a:r>
                <a:rPr lang="en-US" sz="3600" b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css</a:t>
              </a:r>
              <a:r>
                <a:rPr 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}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13506" y="2176934"/>
            <a:ext cx="2664012" cy="3639048"/>
            <a:chOff x="5713506" y="2595282"/>
            <a:chExt cx="2664012" cy="3639048"/>
          </a:xfrm>
        </p:grpSpPr>
        <p:pic>
          <p:nvPicPr>
            <p:cNvPr id="6" name="Picture 5" descr="document.png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506" y="2595282"/>
              <a:ext cx="2664012" cy="266401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881973" y="5587999"/>
              <a:ext cx="23270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javascript</a:t>
              </a:r>
              <a:r>
                <a:rPr lang="en-US" sz="3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()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76667" y="6001173"/>
            <a:ext cx="1389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C2046"/>
                </a:solidFill>
              </a:rPr>
              <a:t>content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41137" y="6001173"/>
            <a:ext cx="2123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C2046"/>
                </a:solidFill>
              </a:rPr>
              <a:t>presentation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70669" y="6001173"/>
            <a:ext cx="1549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C2046"/>
                </a:solidFill>
              </a:rPr>
              <a:t>behavior</a:t>
            </a:r>
          </a:p>
        </p:txBody>
      </p:sp>
    </p:spTree>
    <p:extLst>
      <p:ext uri="{BB962C8B-B14F-4D97-AF65-F5344CB8AC3E}">
        <p14:creationId xmlns:p14="http://schemas.microsoft.com/office/powerpoint/2010/main" val="343570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299" y="2026921"/>
            <a:ext cx="7924800" cy="120274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Most popular programming language </a:t>
            </a:r>
            <a:br>
              <a:rPr lang="en-US" dirty="0"/>
            </a:br>
            <a:r>
              <a:rPr lang="en-US" dirty="0"/>
              <a:t>in the world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1632" y="3707300"/>
            <a:ext cx="7850135" cy="703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>
                <a:solidFill>
                  <a:srgbClr val="FFFFFF"/>
                </a:solidFill>
              </a:rPr>
              <a:t>Language designed for dynamic tasks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0261" y="4888583"/>
            <a:ext cx="8212877" cy="1192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>
                <a:solidFill>
                  <a:srgbClr val="FFFFFF"/>
                </a:solidFill>
              </a:rPr>
              <a:t>Code interpreted by the browser’s engine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when the web page is loaded</a:t>
            </a:r>
          </a:p>
        </p:txBody>
      </p:sp>
    </p:spTree>
    <p:extLst>
      <p:ext uri="{BB962C8B-B14F-4D97-AF65-F5344CB8AC3E}">
        <p14:creationId xmlns:p14="http://schemas.microsoft.com/office/powerpoint/2010/main" val="1064598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U-Turn Arrow 12"/>
          <p:cNvSpPr/>
          <p:nvPr/>
        </p:nvSpPr>
        <p:spPr>
          <a:xfrm>
            <a:off x="1311726" y="1680519"/>
            <a:ext cx="5292413" cy="1384265"/>
          </a:xfrm>
          <a:prstGeom prst="uturnArrow">
            <a:avLst>
              <a:gd name="adj1" fmla="val 25000"/>
              <a:gd name="adj2" fmla="val 24555"/>
              <a:gd name="adj3" fmla="val 25000"/>
              <a:gd name="adj4" fmla="val 43750"/>
              <a:gd name="adj5" fmla="val 76781"/>
            </a:avLst>
          </a:prstGeom>
          <a:solidFill>
            <a:srgbClr val="CC2046"/>
          </a:solidFill>
          <a:ln>
            <a:solidFill>
              <a:srgbClr val="F73C5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/>
          <p:nvPr/>
        </p:nvSpPr>
        <p:spPr>
          <a:xfrm rot="10800000">
            <a:off x="1114446" y="4176707"/>
            <a:ext cx="5345535" cy="1210060"/>
          </a:xfrm>
          <a:prstGeom prst="uturnArrow">
            <a:avLst>
              <a:gd name="adj1" fmla="val 30428"/>
              <a:gd name="adj2" fmla="val 25000"/>
              <a:gd name="adj3" fmla="val 25000"/>
              <a:gd name="adj4" fmla="val 43750"/>
              <a:gd name="adj5" fmla="val 91984"/>
            </a:avLst>
          </a:prstGeom>
          <a:solidFill>
            <a:srgbClr val="CC2046"/>
          </a:solidFill>
          <a:ln>
            <a:solidFill>
              <a:srgbClr val="F73C5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Web Process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09028" y="2747937"/>
            <a:ext cx="1625600" cy="1625600"/>
            <a:chOff x="6387767" y="3210260"/>
            <a:chExt cx="1625600" cy="1625600"/>
          </a:xfrm>
        </p:grpSpPr>
        <p:sp>
          <p:nvSpPr>
            <p:cNvPr id="17" name="Rounded Rectangle 16"/>
            <p:cNvSpPr/>
            <p:nvPr/>
          </p:nvSpPr>
          <p:spPr>
            <a:xfrm>
              <a:off x="6710690" y="3367060"/>
              <a:ext cx="979755" cy="1336913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databas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7767" y="3210260"/>
              <a:ext cx="1625600" cy="16256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39222" y="2729927"/>
            <a:ext cx="1625600" cy="1625600"/>
            <a:chOff x="2594863" y="3727148"/>
            <a:chExt cx="1625600" cy="1625600"/>
          </a:xfrm>
        </p:grpSpPr>
        <p:sp>
          <p:nvSpPr>
            <p:cNvPr id="16" name="Rounded Rectangle 15"/>
            <p:cNvSpPr/>
            <p:nvPr/>
          </p:nvSpPr>
          <p:spPr>
            <a:xfrm>
              <a:off x="2644181" y="3800833"/>
              <a:ext cx="1563952" cy="10989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comput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4863" y="3727148"/>
              <a:ext cx="1625600" cy="162560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7144656" y="2830763"/>
            <a:ext cx="1221548" cy="1221548"/>
            <a:chOff x="266856" y="1617949"/>
            <a:chExt cx="1221548" cy="1221548"/>
          </a:xfrm>
        </p:grpSpPr>
        <p:sp>
          <p:nvSpPr>
            <p:cNvPr id="3" name="Snip Single Corner Rectangle 2"/>
            <p:cNvSpPr/>
            <p:nvPr/>
          </p:nvSpPr>
          <p:spPr>
            <a:xfrm>
              <a:off x="493187" y="1713729"/>
              <a:ext cx="813759" cy="1010978"/>
            </a:xfrm>
            <a:prstGeom prst="snip1Rect">
              <a:avLst>
                <a:gd name="adj" fmla="val 33334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documen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856" y="1617949"/>
              <a:ext cx="1221548" cy="1221548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7355321" y="4148600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HTML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7860" y="2962172"/>
            <a:ext cx="1402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USER</a:t>
            </a:r>
            <a:br>
              <a:rPr lang="en-US" sz="2000" dirty="0"/>
            </a:br>
            <a:r>
              <a:rPr lang="en-US" sz="2000" dirty="0"/>
              <a:t>COMPUTER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31951" y="3317820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71758" y="2300681"/>
            <a:ext cx="191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HTTP Request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71758" y="4373537"/>
            <a:ext cx="191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204951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1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3342</TotalTime>
  <Words>561</Words>
  <Application>Microsoft Macintosh PowerPoint</Application>
  <PresentationFormat>On-screen Show (4:3)</PresentationFormat>
  <Paragraphs>231</Paragraphs>
  <Slides>25</Slides>
  <Notes>11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ＭＳ ゴシック</vt:lpstr>
      <vt:lpstr>Andale Mono</vt:lpstr>
      <vt:lpstr>Arial</vt:lpstr>
      <vt:lpstr>Calibri</vt:lpstr>
      <vt:lpstr>Office Theme</vt:lpstr>
      <vt:lpstr>CME308 INTERACTION DESIGN</vt:lpstr>
      <vt:lpstr>Web Development</vt:lpstr>
      <vt:lpstr>What is JavaScript?</vt:lpstr>
      <vt:lpstr>What is JavaScript?</vt:lpstr>
      <vt:lpstr>JAVASCRIPT</vt:lpstr>
      <vt:lpstr>ICONS</vt:lpstr>
      <vt:lpstr>Web Development</vt:lpstr>
      <vt:lpstr>What is JavaScript?</vt:lpstr>
      <vt:lpstr>Normal Web Process</vt:lpstr>
      <vt:lpstr>Dynamic Web Page Process</vt:lpstr>
      <vt:lpstr>JavaScript Process</vt:lpstr>
      <vt:lpstr>JavaScript</vt:lpstr>
      <vt:lpstr>JavaScript Uses</vt:lpstr>
      <vt:lpstr>Javascript and the DOM</vt:lpstr>
      <vt:lpstr>THE DOM</vt:lpstr>
      <vt:lpstr>Why Use The DOM?</vt:lpstr>
      <vt:lpstr>THE DOM</vt:lpstr>
      <vt:lpstr>THE DOM</vt:lpstr>
      <vt:lpstr>THE DOM</vt:lpstr>
      <vt:lpstr>THE DOM</vt:lpstr>
      <vt:lpstr>THE DOM</vt:lpstr>
      <vt:lpstr>Why Do We Care?</vt:lpstr>
      <vt:lpstr>JavaScript DOM Manipulation</vt:lpstr>
      <vt:lpstr>DOM Example</vt:lpstr>
      <vt:lpstr>DOM Example</vt:lpstr>
    </vt:vector>
  </TitlesOfParts>
  <Company>Butler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CME308 INTERACTION DESIGN</dc:title>
  <dc:creator>Carrie Rector</dc:creator>
  <cp:lastModifiedBy>Rector, Carrie</cp:lastModifiedBy>
  <cp:revision>52</cp:revision>
  <dcterms:created xsi:type="dcterms:W3CDTF">2016-01-11T01:52:12Z</dcterms:created>
  <dcterms:modified xsi:type="dcterms:W3CDTF">2019-09-03T15:00:06Z</dcterms:modified>
</cp:coreProperties>
</file>