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Alice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ato Heavy" panose="020B0604020202020204" charset="0"/>
      <p:regular r:id="rId8"/>
    </p:embeddedFont>
    <p:embeddedFont>
      <p:font typeface="Lato Heavy Bold" panose="020B0604020202020204" charset="0"/>
      <p:regular r:id="rId9"/>
    </p:embeddedFont>
    <p:embeddedFont>
      <p:font typeface="Lora" pitchFamily="2" charset="0"/>
      <p:regular r:id="rId10"/>
    </p:embeddedFont>
    <p:embeddedFont>
      <p:font typeface="Lora Bold" charset="0"/>
      <p:regular r:id="rId11"/>
    </p:embeddedFont>
    <p:embeddedFont>
      <p:font typeface="Lora Italics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31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83738"/>
            <a:ext cx="7556500" cy="2441430"/>
            <a:chOff x="0" y="0"/>
            <a:chExt cx="3596713" cy="11237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96713" cy="1123768"/>
            </a:xfrm>
            <a:custGeom>
              <a:avLst/>
              <a:gdLst/>
              <a:ahLst/>
              <a:cxnLst/>
              <a:rect l="l" t="t" r="r" b="b"/>
              <a:pathLst>
                <a:path w="3596713" h="1123768">
                  <a:moveTo>
                    <a:pt x="0" y="0"/>
                  </a:moveTo>
                  <a:lnTo>
                    <a:pt x="3596713" y="0"/>
                  </a:lnTo>
                  <a:lnTo>
                    <a:pt x="3596713" y="1123768"/>
                  </a:lnTo>
                  <a:lnTo>
                    <a:pt x="0" y="1123768"/>
                  </a:lnTo>
                  <a:close/>
                </a:path>
              </a:pathLst>
            </a:custGeom>
            <a:solidFill>
              <a:srgbClr val="EBC9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3306" y="0"/>
            <a:ext cx="2729820" cy="10693400"/>
            <a:chOff x="0" y="0"/>
            <a:chExt cx="971990" cy="388993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971990" cy="3889934"/>
            </a:xfrm>
            <a:custGeom>
              <a:avLst/>
              <a:gdLst/>
              <a:ahLst/>
              <a:cxnLst/>
              <a:rect l="l" t="t" r="r" b="b"/>
              <a:pathLst>
                <a:path w="971990" h="3889934">
                  <a:moveTo>
                    <a:pt x="0" y="0"/>
                  </a:moveTo>
                  <a:lnTo>
                    <a:pt x="971990" y="0"/>
                  </a:lnTo>
                  <a:lnTo>
                    <a:pt x="971990" y="3889934"/>
                  </a:lnTo>
                  <a:lnTo>
                    <a:pt x="0" y="3889934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" name="Freeform 6"/>
          <p:cNvSpPr/>
          <p:nvPr/>
        </p:nvSpPr>
        <p:spPr>
          <a:xfrm>
            <a:off x="820559" y="6955731"/>
            <a:ext cx="177972" cy="177972"/>
          </a:xfrm>
          <a:custGeom>
            <a:avLst/>
            <a:gdLst/>
            <a:ahLst/>
            <a:cxnLst/>
            <a:rect l="l" t="t" r="r" b="b"/>
            <a:pathLst>
              <a:path w="177972" h="177972">
                <a:moveTo>
                  <a:pt x="0" y="0"/>
                </a:moveTo>
                <a:lnTo>
                  <a:pt x="177972" y="0"/>
                </a:lnTo>
                <a:lnTo>
                  <a:pt x="177972" y="177973"/>
                </a:lnTo>
                <a:lnTo>
                  <a:pt x="0" y="177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99" b="-79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95392" y="7281923"/>
            <a:ext cx="228308" cy="154262"/>
          </a:xfrm>
          <a:custGeom>
            <a:avLst/>
            <a:gdLst/>
            <a:ahLst/>
            <a:cxnLst/>
            <a:rect l="l" t="t" r="r" b="b"/>
            <a:pathLst>
              <a:path w="228308" h="154262">
                <a:moveTo>
                  <a:pt x="0" y="0"/>
                </a:moveTo>
                <a:lnTo>
                  <a:pt x="228307" y="0"/>
                </a:lnTo>
                <a:lnTo>
                  <a:pt x="228307" y="154262"/>
                </a:lnTo>
                <a:lnTo>
                  <a:pt x="0" y="15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79" r="-8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27609" y="7568274"/>
            <a:ext cx="163872" cy="245808"/>
          </a:xfrm>
          <a:custGeom>
            <a:avLst/>
            <a:gdLst/>
            <a:ahLst/>
            <a:cxnLst/>
            <a:rect l="l" t="t" r="r" b="b"/>
            <a:pathLst>
              <a:path w="163872" h="245808">
                <a:moveTo>
                  <a:pt x="0" y="0"/>
                </a:moveTo>
                <a:lnTo>
                  <a:pt x="163872" y="0"/>
                </a:lnTo>
                <a:lnTo>
                  <a:pt x="163872" y="245808"/>
                </a:lnTo>
                <a:lnTo>
                  <a:pt x="0" y="245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8" r="-78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3507713" y="3641945"/>
            <a:ext cx="238767" cy="192781"/>
            <a:chOff x="0" y="0"/>
            <a:chExt cx="6350000" cy="512699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1" name="Group 11"/>
          <p:cNvGrpSpPr/>
          <p:nvPr/>
        </p:nvGrpSpPr>
        <p:grpSpPr>
          <a:xfrm>
            <a:off x="3507713" y="5797925"/>
            <a:ext cx="238767" cy="192781"/>
            <a:chOff x="0" y="0"/>
            <a:chExt cx="6350000" cy="512699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3" name="Group 13"/>
          <p:cNvGrpSpPr/>
          <p:nvPr/>
        </p:nvGrpSpPr>
        <p:grpSpPr>
          <a:xfrm>
            <a:off x="3507713" y="7023281"/>
            <a:ext cx="238767" cy="192781"/>
            <a:chOff x="0" y="0"/>
            <a:chExt cx="6350000" cy="512699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5" name="Group 15"/>
          <p:cNvGrpSpPr/>
          <p:nvPr/>
        </p:nvGrpSpPr>
        <p:grpSpPr>
          <a:xfrm>
            <a:off x="3507713" y="8522704"/>
            <a:ext cx="238767" cy="192781"/>
            <a:chOff x="0" y="0"/>
            <a:chExt cx="6350000" cy="512699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17" name="TextBox 17"/>
          <p:cNvSpPr txBox="1"/>
          <p:nvPr/>
        </p:nvSpPr>
        <p:spPr>
          <a:xfrm>
            <a:off x="756000" y="3632420"/>
            <a:ext cx="2104432" cy="20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"/>
              </a:lnSpc>
            </a:pPr>
            <a:r>
              <a:rPr lang="en-US" sz="1299" spc="155">
                <a:solidFill>
                  <a:srgbClr val="FFFFFF"/>
                </a:solidFill>
                <a:latin typeface="Lato Heavy Bold"/>
              </a:rPr>
              <a:t>ABOUT ME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7850" y="3884777"/>
            <a:ext cx="2469964" cy="1440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19"/>
              </a:lnSpc>
            </a:pPr>
            <a:r>
              <a:rPr lang="en-US" sz="1199" spc="59" dirty="0">
                <a:solidFill>
                  <a:srgbClr val="FFFFFF"/>
                </a:solidFill>
                <a:latin typeface="Lora"/>
              </a:rPr>
              <a:t>Business Administration student.</a:t>
            </a:r>
          </a:p>
          <a:p>
            <a:pPr>
              <a:lnSpc>
                <a:spcPts val="1919"/>
              </a:lnSpc>
            </a:pPr>
            <a:r>
              <a:rPr lang="en-US" sz="1199" spc="59" dirty="0">
                <a:solidFill>
                  <a:srgbClr val="FFFFFF"/>
                </a:solidFill>
                <a:latin typeface="Lora"/>
              </a:rPr>
              <a:t>I am a responsible and orderly person.</a:t>
            </a:r>
          </a:p>
          <a:p>
            <a:pPr>
              <a:lnSpc>
                <a:spcPts val="1919"/>
              </a:lnSpc>
            </a:pPr>
            <a:r>
              <a:rPr lang="en-US" sz="1199" spc="59" dirty="0">
                <a:solidFill>
                  <a:srgbClr val="FFFFFF"/>
                </a:solidFill>
                <a:latin typeface="Lora"/>
              </a:rPr>
              <a:t>I am looking forward for my first work experience.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71139" y="6612863"/>
            <a:ext cx="1612059" cy="20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"/>
              </a:lnSpc>
            </a:pPr>
            <a:r>
              <a:rPr lang="en-US" sz="1299" spc="155">
                <a:solidFill>
                  <a:srgbClr val="FFFFFF"/>
                </a:solidFill>
                <a:latin typeface="Lato Heavy"/>
              </a:rPr>
              <a:t>CONTACT ME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50336" y="6929791"/>
            <a:ext cx="1578706" cy="21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0"/>
              </a:lnSpc>
            </a:pPr>
            <a:r>
              <a:rPr lang="en-US" sz="1100" spc="88">
                <a:solidFill>
                  <a:srgbClr val="FFFFFF"/>
                </a:solidFill>
                <a:latin typeface="Lora"/>
              </a:rPr>
              <a:t>01960616263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50336" y="7287518"/>
            <a:ext cx="1897478" cy="159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69"/>
              </a:lnSpc>
            </a:pPr>
            <a:r>
              <a:rPr lang="en-US" sz="999" spc="79">
                <a:solidFill>
                  <a:srgbClr val="FFFFFF"/>
                </a:solidFill>
                <a:latin typeface="Lora"/>
              </a:rPr>
              <a:t>arianaanjum@gmail.com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50336" y="7608928"/>
            <a:ext cx="1578706" cy="176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06"/>
              </a:lnSpc>
            </a:pPr>
            <a:r>
              <a:rPr lang="en-US" sz="1099" spc="87">
                <a:solidFill>
                  <a:srgbClr val="FFFFFF"/>
                </a:solidFill>
                <a:latin typeface="Lora"/>
              </a:rPr>
              <a:t>Uttara,Dhaka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896827" y="8513179"/>
            <a:ext cx="2905531" cy="20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"/>
              </a:lnSpc>
            </a:pPr>
            <a:r>
              <a:rPr lang="en-US" sz="1299" spc="155">
                <a:solidFill>
                  <a:srgbClr val="222222"/>
                </a:solidFill>
                <a:latin typeface="Lato Heavy"/>
              </a:rPr>
              <a:t>REFERENCE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516978" y="8875672"/>
            <a:ext cx="3285380" cy="21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</a:pPr>
            <a:r>
              <a:rPr lang="en-US" sz="1199" spc="95">
                <a:solidFill>
                  <a:srgbClr val="222222"/>
                </a:solidFill>
                <a:latin typeface="Lora Bold"/>
              </a:rPr>
              <a:t>Dr. Razib Hayat Khan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516978" y="9108854"/>
            <a:ext cx="3287022" cy="41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60"/>
              </a:lnSpc>
            </a:pPr>
            <a:r>
              <a:rPr lang="en-US" sz="1100" spc="55">
                <a:solidFill>
                  <a:srgbClr val="222222"/>
                </a:solidFill>
                <a:latin typeface="Lora"/>
              </a:rPr>
              <a:t>Assistant Professor</a:t>
            </a:r>
          </a:p>
          <a:p>
            <a:pPr>
              <a:lnSpc>
                <a:spcPts val="1760"/>
              </a:lnSpc>
            </a:pPr>
            <a:r>
              <a:rPr lang="en-US" sz="1100" spc="55">
                <a:solidFill>
                  <a:srgbClr val="222222"/>
                </a:solidFill>
                <a:latin typeface="Lora"/>
              </a:rPr>
              <a:t>Email; rkhan.iub.edu.bd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896827" y="3632420"/>
            <a:ext cx="3020841" cy="20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"/>
              </a:lnSpc>
            </a:pPr>
            <a:r>
              <a:rPr lang="en-US" sz="1299" spc="155">
                <a:solidFill>
                  <a:srgbClr val="222222"/>
                </a:solidFill>
                <a:latin typeface="Lato Heavy"/>
              </a:rPr>
              <a:t>EDUCATION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496904" y="4019382"/>
            <a:ext cx="3307096" cy="45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</a:pPr>
            <a:r>
              <a:rPr lang="en-US" sz="1199" spc="95">
                <a:solidFill>
                  <a:srgbClr val="222222"/>
                </a:solidFill>
                <a:latin typeface="Lora Bold"/>
              </a:rPr>
              <a:t>INDEPENDENT UNIVERSITY, BANGLADESH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493619" y="4513916"/>
            <a:ext cx="3307096" cy="4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</a:pPr>
            <a:r>
              <a:rPr lang="en-US" sz="1199" spc="95">
                <a:solidFill>
                  <a:srgbClr val="222222"/>
                </a:solidFill>
                <a:latin typeface="Lora Italics"/>
              </a:rPr>
              <a:t>Business Administration</a:t>
            </a:r>
          </a:p>
          <a:p>
            <a:pPr>
              <a:lnSpc>
                <a:spcPts val="1919"/>
              </a:lnSpc>
            </a:pPr>
            <a:r>
              <a:rPr lang="en-US" sz="1199" spc="95">
                <a:solidFill>
                  <a:srgbClr val="222222"/>
                </a:solidFill>
                <a:latin typeface="Lora Italics"/>
              </a:rPr>
              <a:t>Current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493620" y="5219318"/>
            <a:ext cx="3307096" cy="21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0"/>
              </a:lnSpc>
            </a:pPr>
            <a:r>
              <a:rPr lang="en-US" sz="1200" spc="96">
                <a:solidFill>
                  <a:srgbClr val="222222"/>
                </a:solidFill>
                <a:latin typeface="Lora Bold"/>
              </a:rPr>
              <a:t>UTTARA HIGH SCHOOL AND COLLEGE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495262" y="5453755"/>
            <a:ext cx="3305453" cy="19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60"/>
              </a:lnSpc>
            </a:pPr>
            <a:r>
              <a:rPr lang="en-US" sz="1100" spc="88">
                <a:solidFill>
                  <a:srgbClr val="222222"/>
                </a:solidFill>
                <a:latin typeface="Lora Italics"/>
              </a:rPr>
              <a:t>2021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896827" y="5788400"/>
            <a:ext cx="2905531" cy="20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"/>
              </a:lnSpc>
            </a:pPr>
            <a:r>
              <a:rPr lang="en-US" sz="1299" spc="155">
                <a:solidFill>
                  <a:srgbClr val="222222"/>
                </a:solidFill>
                <a:latin typeface="Lato Heavy"/>
              </a:rPr>
              <a:t>LANGUAGE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496904" y="6137051"/>
            <a:ext cx="3307096" cy="21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</a:pPr>
            <a:r>
              <a:rPr lang="en-US" sz="1199" spc="95">
                <a:solidFill>
                  <a:srgbClr val="222222"/>
                </a:solidFill>
                <a:latin typeface="Lora"/>
              </a:rPr>
              <a:t>Native English.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495262" y="6407123"/>
            <a:ext cx="3307096" cy="21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</a:pPr>
            <a:r>
              <a:rPr lang="en-US" sz="1199" spc="95">
                <a:solidFill>
                  <a:srgbClr val="222222"/>
                </a:solidFill>
                <a:latin typeface="Lora"/>
              </a:rPr>
              <a:t>Advanced spanish.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896827" y="7013624"/>
            <a:ext cx="2905531" cy="20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"/>
              </a:lnSpc>
            </a:pPr>
            <a:r>
              <a:rPr lang="en-US" sz="1299" spc="155">
                <a:solidFill>
                  <a:srgbClr val="222222"/>
                </a:solidFill>
                <a:latin typeface="Lato Heavy"/>
              </a:rPr>
              <a:t>COMPUTER SKILLS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496904" y="7333807"/>
            <a:ext cx="3307096" cy="21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0"/>
              </a:lnSpc>
            </a:pPr>
            <a:r>
              <a:rPr lang="en-US" sz="1200" spc="96">
                <a:solidFill>
                  <a:srgbClr val="222222"/>
                </a:solidFill>
                <a:latin typeface="Lora"/>
              </a:rPr>
              <a:t>Typing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495262" y="1898805"/>
            <a:ext cx="2995023" cy="40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3"/>
              </a:lnSpc>
            </a:pPr>
            <a:r>
              <a:rPr lang="en-US" sz="2826" spc="169">
                <a:solidFill>
                  <a:srgbClr val="222222"/>
                </a:solidFill>
                <a:latin typeface="Alice"/>
              </a:rPr>
              <a:t>Ariana Anjum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517067" y="2335990"/>
            <a:ext cx="3285291" cy="231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52"/>
              </a:lnSpc>
            </a:pPr>
            <a:r>
              <a:rPr lang="en-US" sz="1413" spc="113">
                <a:solidFill>
                  <a:srgbClr val="222222"/>
                </a:solidFill>
                <a:latin typeface="Lora Italics"/>
              </a:rPr>
              <a:t>Student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496904" y="7621365"/>
            <a:ext cx="3307096" cy="21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0"/>
              </a:lnSpc>
            </a:pPr>
            <a:r>
              <a:rPr lang="en-US" sz="1200" spc="96">
                <a:solidFill>
                  <a:srgbClr val="222222"/>
                </a:solidFill>
                <a:latin typeface="Lora"/>
              </a:rPr>
              <a:t>Excel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496904" y="7907570"/>
            <a:ext cx="3307096" cy="21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0"/>
              </a:lnSpc>
            </a:pPr>
            <a:r>
              <a:rPr lang="en-US" sz="1200" spc="96">
                <a:solidFill>
                  <a:srgbClr val="222222"/>
                </a:solidFill>
                <a:latin typeface="Lora"/>
              </a:rPr>
              <a:t>Slide presentation.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B940179-CB07-4F81-B68D-3FD32EA4E1F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" b="19063"/>
          <a:stretch/>
        </p:blipFill>
        <p:spPr>
          <a:xfrm>
            <a:off x="532515" y="582045"/>
            <a:ext cx="2551401" cy="2551401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Lato Heavy</vt:lpstr>
      <vt:lpstr>Lato Heavy Bold</vt:lpstr>
      <vt:lpstr>Calibri</vt:lpstr>
      <vt:lpstr>Lora Bold</vt:lpstr>
      <vt:lpstr>Lora</vt:lpstr>
      <vt:lpstr>Alice</vt:lpstr>
      <vt:lpstr>Arial</vt:lpstr>
      <vt:lpstr>Lora Italics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Simple Student CV Resume</dc:title>
  <cp:lastModifiedBy>Nion Rahman</cp:lastModifiedBy>
  <cp:revision>4</cp:revision>
  <dcterms:created xsi:type="dcterms:W3CDTF">2006-08-16T00:00:00Z</dcterms:created>
  <dcterms:modified xsi:type="dcterms:W3CDTF">2023-11-04T06:18:24Z</dcterms:modified>
  <dc:identifier>DAFzLf2Eq9A</dc:identifier>
</cp:coreProperties>
</file>