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3204-1513-9EC6-3A3F-FB694840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8BD2-20A9-737C-F66B-4C0BCBAD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7E68-5851-509A-E372-896A2967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53B0-EDE5-242B-4D24-FE4AD6B3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00E3-3776-AD88-F45D-FA83F8DB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DD3A-AC3E-0A1D-CF1C-AA3272F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20FA-C9CF-57E5-0C77-EF2ADF552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FF0A-CF04-A7A7-01DA-EBB1DA01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7E98-3A3E-92A7-46DA-A0AAA82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36A1-53A6-9CDD-9B86-291A5C0B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A61AE-3869-E775-1BAB-3B9482BEA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43F4-9B05-9DC0-92DE-93F78A73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5380-C94D-09DD-3E55-DC16A62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D51B-1DDC-E763-6EEF-5DBA4CD4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B22D-B6EA-B608-EA6C-7CA6A83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75F-E945-6F1F-4DA6-D0D5928D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652D-A40C-4AA1-DA9F-8E72344D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2718-EF71-3E3E-6DF4-5AF3AFF1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D564-FEC7-25A6-3BFE-DB1E99D2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6282-17FA-2F62-FFBD-352F556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E8B2-4612-C5FF-DAD9-B3FFCB99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B7F5-588F-5F97-DEE4-A8D2D987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CFE7-7AC4-D048-E19E-42904F90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25B8-8F25-BF90-9714-F12C463D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0C6E-0DBA-03D0-5A56-F5AC2E5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96F5-22D0-E22D-CA0A-97B5D2B7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6724-3FC5-8990-0A06-15F728AB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919E4-298F-CECD-6AFC-54CF8EF72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7948-0469-C1BC-4AA7-6E6CE82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A947E-2A7E-931E-C3E7-C7AA9E41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3293-0E87-8967-87EE-BB4EC099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C55-DC20-E97B-DB63-FF7BBB40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4A5C-9F0B-5450-5B7D-E72B2913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E979-ADE2-FEB7-CFBE-363EB2E4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8AA34-057E-58C4-B7AB-8BC4933D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816A9-64BF-C87F-CCFA-7F2CA726F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0BAD4-40CF-628C-AA31-54271A9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3F347-09F9-AB62-5ABF-B53B781F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BACF-D2DB-53D1-5BE1-A7280137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1910-5FA0-0CC4-7414-62D0466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2FA16-E19A-943A-F3C7-72E0AA8F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AEAA5-F801-F772-8E2E-19FE8F85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22384-B94F-20A2-1081-8E95B84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69E65-B0D0-E669-6288-2032D6C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B5FF9-00EB-1DA4-B96A-000E3AB7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1C3C-11DC-3782-2C69-9919AF7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3CCA-49F2-8DE9-EE65-A7AF5131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41B9-A875-7896-09D6-72CA5C9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53035-9E25-9418-43A6-2B05F9C7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CFCFE-5E68-A33C-14ED-C5B0F8F1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D59A-84F0-8D4C-E3F4-E481344D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5ED4-F8F5-EC45-4B40-505A268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ECFC-A936-1DA3-08D4-7EECBE7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00750-1FB9-E903-3A9D-AA0BF3E0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EA8-71CE-0824-51B7-C8C2B5C7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D54B-1A21-B9C5-AA78-85BCE6A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1DFA-13C6-5E70-3372-BE866C1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ACBC-EC6F-8A3F-D418-4983FE4A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32A1B-106C-359F-23F3-1BA5E99F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B368-2547-F169-DA29-4C64D96E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CE26-07F7-C620-263C-EAAF98F85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AB8F-4CC6-4143-8538-FA2282C3F27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E617-4EE2-0998-5E87-8FFFC778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1E4A-8E27-6794-73E1-D499D4C6B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833A-A545-4104-A583-5457E2A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64A7-12E3-7D7D-9CF3-093BCE27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Air Pollution and Respiratory Diseases</a:t>
            </a:r>
          </a:p>
        </p:txBody>
      </p:sp>
    </p:spTree>
    <p:extLst>
      <p:ext uri="{BB962C8B-B14F-4D97-AF65-F5344CB8AC3E}">
        <p14:creationId xmlns:p14="http://schemas.microsoft.com/office/powerpoint/2010/main" val="2514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99468-C82A-0A24-EDDC-2C9FB07262FF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Home Page: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Gives a brief description of the respiratory illnesses and diseases that can be caused by air pollution.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Nav Bar will take you to various charts.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F49B3-AE7A-7318-6F5E-B18DA3C1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92448"/>
            <a:ext cx="6019331" cy="30698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2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F9B91-255F-A44E-1F0D-51EB2078902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AQI Dashboard Menu Option</a:t>
            </a:r>
            <a:br>
              <a:rPr lang="en-US" sz="2400"/>
            </a:br>
            <a:r>
              <a:rPr lang="en-US" sz="2400"/>
              <a:t>redirects to the plotly interactive map that allows a user to select a year and state to discover how many hours in that year the air quality fell into the various AQI index categories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F4EB-3773-6EBC-938E-6ADBBB5F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370033"/>
            <a:ext cx="4475531" cy="21146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32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DE604-B5EC-537E-AD7C-DA30EBC2641D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Heatmaps menu item will take the user to the map of the USA displaying where air quality is being measured? 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392D4-D2E5-E815-7690-1D5E5CDF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196606"/>
            <a:ext cx="4475531" cy="24615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26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F2F12-7FD3-9879-AF09-1413386DBF5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Death Charts! Menu option redirects to a plotly chart that displays the count of all respiratory deaths in a selected year within a selected state.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2F5DC-016A-03FC-9ADF-AA78CC65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559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Air Pollution and Respiratory Diseases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and Respiratory Diseases</dc:title>
  <dc:creator>jess ermovick</dc:creator>
  <cp:lastModifiedBy>jess ermovick</cp:lastModifiedBy>
  <cp:revision>1</cp:revision>
  <dcterms:created xsi:type="dcterms:W3CDTF">2022-10-15T02:04:21Z</dcterms:created>
  <dcterms:modified xsi:type="dcterms:W3CDTF">2022-10-15T02:18:19Z</dcterms:modified>
</cp:coreProperties>
</file>