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>
        <p:scale>
          <a:sx n="112" d="100"/>
          <a:sy n="11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aine gomez" userId="34cb3af7fb3f3f24" providerId="LiveId" clId="{C498CDB4-6168-4151-A0AA-A463163AF081}"/>
    <pc:docChg chg="undo redo custSel addSld delSld modSld sldOrd">
      <pc:chgData name="Loraine gomez" userId="34cb3af7fb3f3f24" providerId="LiveId" clId="{C498CDB4-6168-4151-A0AA-A463163AF081}" dt="2022-10-17T05:49:01.009" v="1277" actId="20577"/>
      <pc:docMkLst>
        <pc:docMk/>
      </pc:docMkLst>
      <pc:sldChg chg="addSp modSp mod modTransition">
        <pc:chgData name="Loraine gomez" userId="34cb3af7fb3f3f24" providerId="LiveId" clId="{C498CDB4-6168-4151-A0AA-A463163AF081}" dt="2022-10-17T05:27:10.888" v="1183"/>
        <pc:sldMkLst>
          <pc:docMk/>
          <pc:sldMk cId="251404250" sldId="256"/>
        </pc:sldMkLst>
        <pc:spChg chg="mod">
          <ac:chgData name="Loraine gomez" userId="34cb3af7fb3f3f24" providerId="LiveId" clId="{C498CDB4-6168-4151-A0AA-A463163AF081}" dt="2022-10-17T01:05:45.043" v="210" actId="20577"/>
          <ac:spMkLst>
            <pc:docMk/>
            <pc:sldMk cId="251404250" sldId="256"/>
            <ac:spMk id="2" creationId="{79EC64A7-12E3-7D7D-9CF3-093BCE2782F4}"/>
          </ac:spMkLst>
        </pc:spChg>
        <pc:spChg chg="add mod">
          <ac:chgData name="Loraine gomez" userId="34cb3af7fb3f3f24" providerId="LiveId" clId="{C498CDB4-6168-4151-A0AA-A463163AF081}" dt="2022-10-17T00:58:52.642" v="204" actId="20577"/>
          <ac:spMkLst>
            <pc:docMk/>
            <pc:sldMk cId="251404250" sldId="256"/>
            <ac:spMk id="3" creationId="{D92335C7-E99F-8D00-06C9-C8E541C79E90}"/>
          </ac:spMkLst>
        </pc:spChg>
      </pc:sldChg>
      <pc:sldChg chg="addSp delSp modSp mod ord modTransition modClrScheme delDesignElem chgLayout">
        <pc:chgData name="Loraine gomez" userId="34cb3af7fb3f3f24" providerId="LiveId" clId="{C498CDB4-6168-4151-A0AA-A463163AF081}" dt="2022-10-17T05:27:48.976" v="1192"/>
        <pc:sldMkLst>
          <pc:docMk/>
          <pc:sldMk cId="2664259636" sldId="257"/>
        </pc:sldMkLst>
        <pc:spChg chg="add del mod ord">
          <ac:chgData name="Loraine gomez" userId="34cb3af7fb3f3f24" providerId="LiveId" clId="{C498CDB4-6168-4151-A0AA-A463163AF081}" dt="2022-10-17T01:54:45.648" v="230" actId="700"/>
          <ac:spMkLst>
            <pc:docMk/>
            <pc:sldMk cId="2664259636" sldId="257"/>
            <ac:spMk id="2" creationId="{AF57ED4E-BCD6-1797-2C31-4CAE2FA82C8E}"/>
          </ac:spMkLst>
        </pc:spChg>
        <pc:spChg chg="add del mod ord">
          <ac:chgData name="Loraine gomez" userId="34cb3af7fb3f3f24" providerId="LiveId" clId="{C498CDB4-6168-4151-A0AA-A463163AF081}" dt="2022-10-17T01:54:45.648" v="230" actId="700"/>
          <ac:spMkLst>
            <pc:docMk/>
            <pc:sldMk cId="2664259636" sldId="257"/>
            <ac:spMk id="3" creationId="{EA5570F3-B4F2-9556-4B9A-6F51292D8243}"/>
          </ac:spMkLst>
        </pc:spChg>
        <pc:spChg chg="mod">
          <ac:chgData name="Loraine gomez" userId="34cb3af7fb3f3f24" providerId="LiveId" clId="{C498CDB4-6168-4151-A0AA-A463163AF081}" dt="2022-10-17T04:44:25.028" v="486" actId="20577"/>
          <ac:spMkLst>
            <pc:docMk/>
            <pc:sldMk cId="2664259636" sldId="257"/>
            <ac:spMk id="4" creationId="{20699468-C82A-0A24-EDDC-2C9FB07262FF}"/>
          </ac:spMkLst>
        </pc:spChg>
        <pc:spChg chg="add del mod ord">
          <ac:chgData name="Loraine gomez" userId="34cb3af7fb3f3f24" providerId="LiveId" clId="{C498CDB4-6168-4151-A0AA-A463163AF081}" dt="2022-10-17T01:54:45.648" v="230" actId="700"/>
          <ac:spMkLst>
            <pc:docMk/>
            <pc:sldMk cId="2664259636" sldId="257"/>
            <ac:spMk id="6" creationId="{82575DBB-1BF6-8D15-BFEA-6D5C44B9879B}"/>
          </ac:spMkLst>
        </pc:spChg>
        <pc:spChg chg="add del">
          <ac:chgData name="Loraine gomez" userId="34cb3af7fb3f3f24" providerId="LiveId" clId="{C498CDB4-6168-4151-A0AA-A463163AF081}" dt="2022-10-17T01:56:08.453" v="233" actId="700"/>
          <ac:spMkLst>
            <pc:docMk/>
            <pc:sldMk cId="2664259636" sldId="257"/>
            <ac:spMk id="16" creationId="{5E39A796-BE83-48B1-B33F-35C4A32AAB57}"/>
          </ac:spMkLst>
        </pc:spChg>
        <pc:spChg chg="add del">
          <ac:chgData name="Loraine gomez" userId="34cb3af7fb3f3f24" providerId="LiveId" clId="{C498CDB4-6168-4151-A0AA-A463163AF081}" dt="2022-10-17T01:56:08.453" v="233" actId="700"/>
          <ac:spMkLst>
            <pc:docMk/>
            <pc:sldMk cId="2664259636" sldId="257"/>
            <ac:spMk id="18" creationId="{72F84B47-E267-4194-8194-831DB7B5547F}"/>
          </ac:spMkLst>
        </pc:spChg>
        <pc:picChg chg="del">
          <ac:chgData name="Loraine gomez" userId="34cb3af7fb3f3f24" providerId="LiveId" clId="{C498CDB4-6168-4151-A0AA-A463163AF081}" dt="2022-10-16T23:35:50.033" v="86" actId="21"/>
          <ac:picMkLst>
            <pc:docMk/>
            <pc:sldMk cId="2664259636" sldId="257"/>
            <ac:picMk id="3" creationId="{3FBF49B3-AE7A-7318-6F5E-B18DA3C11A75}"/>
          </ac:picMkLst>
        </pc:picChg>
        <pc:picChg chg="add mod">
          <ac:chgData name="Loraine gomez" userId="34cb3af7fb3f3f24" providerId="LiveId" clId="{C498CDB4-6168-4151-A0AA-A463163AF081}" dt="2022-10-16T23:54:11.686" v="91" actId="14100"/>
          <ac:picMkLst>
            <pc:docMk/>
            <pc:sldMk cId="2664259636" sldId="257"/>
            <ac:picMk id="5" creationId="{E64EBC9C-AB46-DCF9-049E-953EDA339D09}"/>
          </ac:picMkLst>
        </pc:picChg>
      </pc:sldChg>
      <pc:sldChg chg="addSp delSp modSp mod modTransition">
        <pc:chgData name="Loraine gomez" userId="34cb3af7fb3f3f24" providerId="LiveId" clId="{C498CDB4-6168-4151-A0AA-A463163AF081}" dt="2022-10-17T05:27:53.538" v="1193"/>
        <pc:sldMkLst>
          <pc:docMk/>
          <pc:sldMk cId="3453294101" sldId="258"/>
        </pc:sldMkLst>
        <pc:spChg chg="mod">
          <ac:chgData name="Loraine gomez" userId="34cb3af7fb3f3f24" providerId="LiveId" clId="{C498CDB4-6168-4151-A0AA-A463163AF081}" dt="2022-10-17T04:44:59.041" v="489" actId="20577"/>
          <ac:spMkLst>
            <pc:docMk/>
            <pc:sldMk cId="3453294101" sldId="258"/>
            <ac:spMk id="4" creationId="{DEAF9B91-255F-A44E-1F0D-51EB20789024}"/>
          </ac:spMkLst>
        </pc:spChg>
        <pc:picChg chg="add del">
          <ac:chgData name="Loraine gomez" userId="34cb3af7fb3f3f24" providerId="LiveId" clId="{C498CDB4-6168-4151-A0AA-A463163AF081}" dt="2022-10-17T01:34:58.795" v="211" actId="478"/>
          <ac:picMkLst>
            <pc:docMk/>
            <pc:sldMk cId="3453294101" sldId="258"/>
            <ac:picMk id="3" creationId="{C4B7F4EB-3773-6EBC-938E-6ADBBB5FC4AB}"/>
          </ac:picMkLst>
        </pc:picChg>
        <pc:picChg chg="add del mod">
          <ac:chgData name="Loraine gomez" userId="34cb3af7fb3f3f24" providerId="LiveId" clId="{C498CDB4-6168-4151-A0AA-A463163AF081}" dt="2022-10-17T01:35:22.560" v="214" actId="478"/>
          <ac:picMkLst>
            <pc:docMk/>
            <pc:sldMk cId="3453294101" sldId="258"/>
            <ac:picMk id="5" creationId="{40B895F2-9868-C29D-1AF2-CD79B0448244}"/>
          </ac:picMkLst>
        </pc:picChg>
        <pc:picChg chg="add mod">
          <ac:chgData name="Loraine gomez" userId="34cb3af7fb3f3f24" providerId="LiveId" clId="{C498CDB4-6168-4151-A0AA-A463163AF081}" dt="2022-10-17T04:55:18.260" v="745" actId="14100"/>
          <ac:picMkLst>
            <pc:docMk/>
            <pc:sldMk cId="3453294101" sldId="258"/>
            <ac:picMk id="7" creationId="{503BCA71-B547-463E-94DC-FC0CAEEE44EF}"/>
          </ac:picMkLst>
        </pc:picChg>
      </pc:sldChg>
      <pc:sldChg chg="modSp mod modTransition">
        <pc:chgData name="Loraine gomez" userId="34cb3af7fb3f3f24" providerId="LiveId" clId="{C498CDB4-6168-4151-A0AA-A463163AF081}" dt="2022-10-17T05:27:57.604" v="1194"/>
        <pc:sldMkLst>
          <pc:docMk/>
          <pc:sldMk cId="3122610346" sldId="259"/>
        </pc:sldMkLst>
        <pc:spChg chg="mod">
          <ac:chgData name="Loraine gomez" userId="34cb3af7fb3f3f24" providerId="LiveId" clId="{C498CDB4-6168-4151-A0AA-A463163AF081}" dt="2022-10-17T04:51:36.216" v="680" actId="20577"/>
          <ac:spMkLst>
            <pc:docMk/>
            <pc:sldMk cId="3122610346" sldId="259"/>
            <ac:spMk id="4" creationId="{5EADE604-B5EC-537E-AD7C-DA30EBC2641D}"/>
          </ac:spMkLst>
        </pc:spChg>
      </pc:sldChg>
      <pc:sldChg chg="modSp mod modTransition">
        <pc:chgData name="Loraine gomez" userId="34cb3af7fb3f3f24" providerId="LiveId" clId="{C498CDB4-6168-4151-A0AA-A463163AF081}" dt="2022-10-17T05:28:00.520" v="1195"/>
        <pc:sldMkLst>
          <pc:docMk/>
          <pc:sldMk cId="3895599169" sldId="260"/>
        </pc:sldMkLst>
        <pc:spChg chg="mod">
          <ac:chgData name="Loraine gomez" userId="34cb3af7fb3f3f24" providerId="LiveId" clId="{C498CDB4-6168-4151-A0AA-A463163AF081}" dt="2022-10-17T04:53:26.857" v="740" actId="20577"/>
          <ac:spMkLst>
            <pc:docMk/>
            <pc:sldMk cId="3895599169" sldId="260"/>
            <ac:spMk id="4" creationId="{59DF2F12-7FD3-9879-AF09-1413386DBF57}"/>
          </ac:spMkLst>
        </pc:spChg>
      </pc:sldChg>
      <pc:sldChg chg="addSp delSp modSp new del mod modTransition modClrScheme chgLayout">
        <pc:chgData name="Loraine gomez" userId="34cb3af7fb3f3f24" providerId="LiveId" clId="{C498CDB4-6168-4151-A0AA-A463163AF081}" dt="2022-10-17T05:47:32.343" v="1250" actId="47"/>
        <pc:sldMkLst>
          <pc:docMk/>
          <pc:sldMk cId="218781679" sldId="261"/>
        </pc:sldMkLst>
        <pc:spChg chg="add del mod">
          <ac:chgData name="Loraine gomez" userId="34cb3af7fb3f3f24" providerId="LiveId" clId="{C498CDB4-6168-4151-A0AA-A463163AF081}" dt="2022-10-17T04:58:22.560" v="748" actId="478"/>
          <ac:spMkLst>
            <pc:docMk/>
            <pc:sldMk cId="218781679" sldId="261"/>
            <ac:spMk id="2" creationId="{C24208B5-F1B6-2303-2C31-8ED841674E87}"/>
          </ac:spMkLst>
        </pc:spChg>
        <pc:spChg chg="add del mod">
          <ac:chgData name="Loraine gomez" userId="34cb3af7fb3f3f24" providerId="LiveId" clId="{C498CDB4-6168-4151-A0AA-A463163AF081}" dt="2022-10-17T04:59:50.061" v="751" actId="931"/>
          <ac:spMkLst>
            <pc:docMk/>
            <pc:sldMk cId="218781679" sldId="261"/>
            <ac:spMk id="3" creationId="{7C3E9270-CE7C-AF81-D83E-A72E3536B61B}"/>
          </ac:spMkLst>
        </pc:spChg>
        <pc:spChg chg="add del mod">
          <ac:chgData name="Loraine gomez" userId="34cb3af7fb3f3f24" providerId="LiveId" clId="{C498CDB4-6168-4151-A0AA-A463163AF081}" dt="2022-10-17T05:01:51.847" v="756" actId="478"/>
          <ac:spMkLst>
            <pc:docMk/>
            <pc:sldMk cId="218781679" sldId="261"/>
            <ac:spMk id="4" creationId="{C4C727D0-48CD-9C39-159B-CAD2DC27843E}"/>
          </ac:spMkLst>
        </pc:spChg>
        <pc:spChg chg="add del mod">
          <ac:chgData name="Loraine gomez" userId="34cb3af7fb3f3f24" providerId="LiveId" clId="{C498CDB4-6168-4151-A0AA-A463163AF081}" dt="2022-10-17T05:01:47.388" v="755" actId="478"/>
          <ac:spMkLst>
            <pc:docMk/>
            <pc:sldMk cId="218781679" sldId="261"/>
            <ac:spMk id="8" creationId="{AF128777-E663-ECC3-B843-0B07CEB8C664}"/>
          </ac:spMkLst>
        </pc:spChg>
        <pc:spChg chg="add del mod ord">
          <ac:chgData name="Loraine gomez" userId="34cb3af7fb3f3f24" providerId="LiveId" clId="{C498CDB4-6168-4151-A0AA-A463163AF081}" dt="2022-10-17T05:09:15.237" v="781" actId="478"/>
          <ac:spMkLst>
            <pc:docMk/>
            <pc:sldMk cId="218781679" sldId="261"/>
            <ac:spMk id="13" creationId="{17C5D90A-2C0F-13C4-53F9-154B8980328D}"/>
          </ac:spMkLst>
        </pc:spChg>
        <pc:spChg chg="add del mod ord">
          <ac:chgData name="Loraine gomez" userId="34cb3af7fb3f3f24" providerId="LiveId" clId="{C498CDB4-6168-4151-A0AA-A463163AF081}" dt="2022-10-17T05:06:44.737" v="773" actId="478"/>
          <ac:spMkLst>
            <pc:docMk/>
            <pc:sldMk cId="218781679" sldId="261"/>
            <ac:spMk id="14" creationId="{4F4562A3-455D-2599-C1E9-2BE55FBB3C41}"/>
          </ac:spMkLst>
        </pc:spChg>
        <pc:spChg chg="add mod ord">
          <ac:chgData name="Loraine gomez" userId="34cb3af7fb3f3f24" providerId="LiveId" clId="{C498CDB4-6168-4151-A0AA-A463163AF081}" dt="2022-10-17T05:09:22.335" v="787" actId="12"/>
          <ac:spMkLst>
            <pc:docMk/>
            <pc:sldMk cId="218781679" sldId="261"/>
            <ac:spMk id="15" creationId="{1A47028F-17B7-26DC-5FA3-5E22BA6662A5}"/>
          </ac:spMkLst>
        </pc:spChg>
        <pc:spChg chg="add mod">
          <ac:chgData name="Loraine gomez" userId="34cb3af7fb3f3f24" providerId="LiveId" clId="{C498CDB4-6168-4151-A0AA-A463163AF081}" dt="2022-10-17T05:47:16.199" v="1246" actId="1076"/>
          <ac:spMkLst>
            <pc:docMk/>
            <pc:sldMk cId="218781679" sldId="261"/>
            <ac:spMk id="16" creationId="{623F9DC3-CB72-CF42-E4A7-2371652CE70B}"/>
          </ac:spMkLst>
        </pc:spChg>
        <pc:spChg chg="add del">
          <ac:chgData name="Loraine gomez" userId="34cb3af7fb3f3f24" providerId="LiveId" clId="{C498CDB4-6168-4151-A0AA-A463163AF081}" dt="2022-10-17T05:46:20.108" v="1235" actId="22"/>
          <ac:spMkLst>
            <pc:docMk/>
            <pc:sldMk cId="218781679" sldId="261"/>
            <ac:spMk id="18" creationId="{7983EDA6-9DF6-6C9C-3D24-E4BB79C5558E}"/>
          </ac:spMkLst>
        </pc:spChg>
        <pc:picChg chg="add del mod">
          <ac:chgData name="Loraine gomez" userId="34cb3af7fb3f3f24" providerId="LiveId" clId="{C498CDB4-6168-4151-A0AA-A463163AF081}" dt="2022-10-17T05:01:41.820" v="754" actId="478"/>
          <ac:picMkLst>
            <pc:docMk/>
            <pc:sldMk cId="218781679" sldId="261"/>
            <ac:picMk id="6" creationId="{37F3CB11-83CC-C4E9-58CA-229BBF08B18A}"/>
          </ac:picMkLst>
        </pc:picChg>
        <pc:picChg chg="add del mod">
          <ac:chgData name="Loraine gomez" userId="34cb3af7fb3f3f24" providerId="LiveId" clId="{C498CDB4-6168-4151-A0AA-A463163AF081}" dt="2022-10-17T05:02:56.295" v="765" actId="478"/>
          <ac:picMkLst>
            <pc:docMk/>
            <pc:sldMk cId="218781679" sldId="261"/>
            <ac:picMk id="10" creationId="{958472F0-6D2E-0C41-4C46-D2D66C08EEFC}"/>
          </ac:picMkLst>
        </pc:picChg>
        <pc:picChg chg="add mod">
          <ac:chgData name="Loraine gomez" userId="34cb3af7fb3f3f24" providerId="LiveId" clId="{C498CDB4-6168-4151-A0AA-A463163AF081}" dt="2022-10-17T05:25:21.281" v="1144" actId="14100"/>
          <ac:picMkLst>
            <pc:docMk/>
            <pc:sldMk cId="218781679" sldId="261"/>
            <ac:picMk id="12" creationId="{3E78E7F6-5D54-2B99-C4F9-02B2D870D482}"/>
          </ac:picMkLst>
        </pc:picChg>
      </pc:sldChg>
      <pc:sldChg chg="addSp delSp modSp new del mod ord modClrScheme chgLayout">
        <pc:chgData name="Loraine gomez" userId="34cb3af7fb3f3f24" providerId="LiveId" clId="{C498CDB4-6168-4151-A0AA-A463163AF081}" dt="2022-10-17T05:48:21.885" v="1262" actId="47"/>
        <pc:sldMkLst>
          <pc:docMk/>
          <pc:sldMk cId="3746996278" sldId="262"/>
        </pc:sldMkLst>
        <pc:spChg chg="del">
          <ac:chgData name="Loraine gomez" userId="34cb3af7fb3f3f24" providerId="LiveId" clId="{C498CDB4-6168-4151-A0AA-A463163AF081}" dt="2022-10-17T05:30:34.911" v="1198" actId="478"/>
          <ac:spMkLst>
            <pc:docMk/>
            <pc:sldMk cId="3746996278" sldId="262"/>
            <ac:spMk id="2" creationId="{B25736D0-F87E-03F8-E7A9-1160161C3FA4}"/>
          </ac:spMkLst>
        </pc:spChg>
        <pc:spChg chg="del mod ord">
          <ac:chgData name="Loraine gomez" userId="34cb3af7fb3f3f24" providerId="LiveId" clId="{C498CDB4-6168-4151-A0AA-A463163AF081}" dt="2022-10-17T05:31:20.209" v="1214" actId="700"/>
          <ac:spMkLst>
            <pc:docMk/>
            <pc:sldMk cId="3746996278" sldId="262"/>
            <ac:spMk id="3" creationId="{56CCF7D0-9373-502C-EB5E-DF84C8469717}"/>
          </ac:spMkLst>
        </pc:spChg>
        <pc:spChg chg="del mod ord">
          <ac:chgData name="Loraine gomez" userId="34cb3af7fb3f3f24" providerId="LiveId" clId="{C498CDB4-6168-4151-A0AA-A463163AF081}" dt="2022-10-17T05:31:27.917" v="1217" actId="478"/>
          <ac:spMkLst>
            <pc:docMk/>
            <pc:sldMk cId="3746996278" sldId="262"/>
            <ac:spMk id="4" creationId="{37827E2B-0A3D-B4A5-BAA9-4433F1909D77}"/>
          </ac:spMkLst>
        </pc:spChg>
        <pc:spChg chg="add mod ord">
          <ac:chgData name="Loraine gomez" userId="34cb3af7fb3f3f24" providerId="LiveId" clId="{C498CDB4-6168-4151-A0AA-A463163AF081}" dt="2022-10-17T05:31:47.706" v="1227" actId="113"/>
          <ac:spMkLst>
            <pc:docMk/>
            <pc:sldMk cId="3746996278" sldId="262"/>
            <ac:spMk id="5" creationId="{E3C63512-DB91-0854-914F-6515D2EF6F69}"/>
          </ac:spMkLst>
        </pc:spChg>
        <pc:spChg chg="add mod ord">
          <ac:chgData name="Loraine gomez" userId="34cb3af7fb3f3f24" providerId="LiveId" clId="{C498CDB4-6168-4151-A0AA-A463163AF081}" dt="2022-10-17T05:46:30.125" v="1238" actId="5793"/>
          <ac:spMkLst>
            <pc:docMk/>
            <pc:sldMk cId="3746996278" sldId="262"/>
            <ac:spMk id="6" creationId="{D4B0C6BA-594F-908E-8AA3-EC53B6AD285D}"/>
          </ac:spMkLst>
        </pc:spChg>
        <pc:spChg chg="add del mod ord">
          <ac:chgData name="Loraine gomez" userId="34cb3af7fb3f3f24" providerId="LiveId" clId="{C498CDB4-6168-4151-A0AA-A463163AF081}" dt="2022-10-17T05:31:39.709" v="1219" actId="478"/>
          <ac:spMkLst>
            <pc:docMk/>
            <pc:sldMk cId="3746996278" sldId="262"/>
            <ac:spMk id="7" creationId="{33658C84-4578-469A-6200-B5198A21E6E7}"/>
          </ac:spMkLst>
        </pc:spChg>
        <pc:spChg chg="add del mod ord">
          <ac:chgData name="Loraine gomez" userId="34cb3af7fb3f3f24" providerId="LiveId" clId="{C498CDB4-6168-4151-A0AA-A463163AF081}" dt="2022-10-17T05:31:53.442" v="1229" actId="478"/>
          <ac:spMkLst>
            <pc:docMk/>
            <pc:sldMk cId="3746996278" sldId="262"/>
            <ac:spMk id="8" creationId="{83D90371-84D7-60F2-7BEA-18D7853CFBB5}"/>
          </ac:spMkLst>
        </pc:spChg>
        <pc:spChg chg="add del mod">
          <ac:chgData name="Loraine gomez" userId="34cb3af7fb3f3f24" providerId="LiveId" clId="{C498CDB4-6168-4151-A0AA-A463163AF081}" dt="2022-10-17T05:31:32.454" v="1218" actId="478"/>
          <ac:spMkLst>
            <pc:docMk/>
            <pc:sldMk cId="3746996278" sldId="262"/>
            <ac:spMk id="10" creationId="{7E2D4830-D4AD-FF6E-A95A-A3EBDBA2A163}"/>
          </ac:spMkLst>
        </pc:spChg>
      </pc:sldChg>
      <pc:sldChg chg="addSp delSp modSp add del mod">
        <pc:chgData name="Loraine gomez" userId="34cb3af7fb3f3f24" providerId="LiveId" clId="{C498CDB4-6168-4151-A0AA-A463163AF081}" dt="2022-10-17T05:48:05.172" v="1258" actId="1076"/>
        <pc:sldMkLst>
          <pc:docMk/>
          <pc:sldMk cId="105170645" sldId="263"/>
        </pc:sldMkLst>
        <pc:spChg chg="mod">
          <ac:chgData name="Loraine gomez" userId="34cb3af7fb3f3f24" providerId="LiveId" clId="{C498CDB4-6168-4151-A0AA-A463163AF081}" dt="2022-10-17T05:48:05.172" v="1258" actId="1076"/>
          <ac:spMkLst>
            <pc:docMk/>
            <pc:sldMk cId="105170645" sldId="263"/>
            <ac:spMk id="4" creationId="{59DF2F12-7FD3-9879-AF09-1413386DBF57}"/>
          </ac:spMkLst>
        </pc:spChg>
        <pc:picChg chg="add mod">
          <ac:chgData name="Loraine gomez" userId="34cb3af7fb3f3f24" providerId="LiveId" clId="{C498CDB4-6168-4151-A0AA-A463163AF081}" dt="2022-10-17T05:48:00.758" v="1257" actId="14100"/>
          <ac:picMkLst>
            <pc:docMk/>
            <pc:sldMk cId="105170645" sldId="263"/>
            <ac:picMk id="2" creationId="{8D8C2AA1-C0F1-7376-F5A8-62BC7484118B}"/>
          </ac:picMkLst>
        </pc:picChg>
        <pc:picChg chg="del">
          <ac:chgData name="Loraine gomez" userId="34cb3af7fb3f3f24" providerId="LiveId" clId="{C498CDB4-6168-4151-A0AA-A463163AF081}" dt="2022-10-17T05:46:41.718" v="1240" actId="478"/>
          <ac:picMkLst>
            <pc:docMk/>
            <pc:sldMk cId="105170645" sldId="263"/>
            <ac:picMk id="3" creationId="{77F2F5DC-016A-03FC-9ADF-AA78CC657F86}"/>
          </ac:picMkLst>
        </pc:picChg>
      </pc:sldChg>
      <pc:sldChg chg="delSp modSp add mod">
        <pc:chgData name="Loraine gomez" userId="34cb3af7fb3f3f24" providerId="LiveId" clId="{C498CDB4-6168-4151-A0AA-A463163AF081}" dt="2022-10-17T05:49:01.009" v="1277" actId="20577"/>
        <pc:sldMkLst>
          <pc:docMk/>
          <pc:sldMk cId="198456417" sldId="264"/>
        </pc:sldMkLst>
        <pc:spChg chg="mod">
          <ac:chgData name="Loraine gomez" userId="34cb3af7fb3f3f24" providerId="LiveId" clId="{C498CDB4-6168-4151-A0AA-A463163AF081}" dt="2022-10-17T05:49:01.009" v="1277" actId="20577"/>
          <ac:spMkLst>
            <pc:docMk/>
            <pc:sldMk cId="198456417" sldId="264"/>
            <ac:spMk id="4" creationId="{59DF2F12-7FD3-9879-AF09-1413386DBF57}"/>
          </ac:spMkLst>
        </pc:spChg>
        <pc:picChg chg="del">
          <ac:chgData name="Loraine gomez" userId="34cb3af7fb3f3f24" providerId="LiveId" clId="{C498CDB4-6168-4151-A0AA-A463163AF081}" dt="2022-10-17T05:48:24.831" v="1263" actId="478"/>
          <ac:picMkLst>
            <pc:docMk/>
            <pc:sldMk cId="198456417" sldId="264"/>
            <ac:picMk id="2" creationId="{8D8C2AA1-C0F1-7376-F5A8-62BC748411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3204-1513-9EC6-3A3F-FB694840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C8BD2-20A9-737C-F66B-4C0BCBAD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7E68-5851-509A-E372-896A2967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53B0-EDE5-242B-4D24-FE4AD6B3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00E3-3776-AD88-F45D-FA83F8DB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DD3A-AC3E-0A1D-CF1C-AA3272FF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A20FA-C9CF-57E5-0C77-EF2ADF552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FF0A-CF04-A7A7-01DA-EBB1DA01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7E98-3A3E-92A7-46DA-A0AAA82D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36A1-53A6-9CDD-9B86-291A5C0B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A61AE-3869-E775-1BAB-3B9482BEA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C43F4-9B05-9DC0-92DE-93F78A73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5380-C94D-09DD-3E55-DC16A62F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D51B-1DDC-E763-6EEF-5DBA4CD4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B22D-B6EA-B608-EA6C-7CA6A830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75F-E945-6F1F-4DA6-D0D5928D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652D-A40C-4AA1-DA9F-8E72344D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2718-EF71-3E3E-6DF4-5AF3AFF1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D564-FEC7-25A6-3BFE-DB1E99D2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D6282-17FA-2F62-FFBD-352F5563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2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E8B2-4612-C5FF-DAD9-B3FFCB99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B7F5-588F-5F97-DEE4-A8D2D987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CFE7-7AC4-D048-E19E-42904F90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25B8-8F25-BF90-9714-F12C463D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0C6E-0DBA-03D0-5A56-F5AC2E5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96F5-22D0-E22D-CA0A-97B5D2B7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6724-3FC5-8990-0A06-15F728ABD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919E4-298F-CECD-6AFC-54CF8EF72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77948-0469-C1BC-4AA7-6E6CE82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A947E-2A7E-931E-C3E7-C7AA9E41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3293-0E87-8967-87EE-BB4EC099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DC55-DC20-E97B-DB63-FF7BBB40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4A5C-9F0B-5450-5B7D-E72B2913B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E979-ADE2-FEB7-CFBE-363EB2E46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8AA34-057E-58C4-B7AB-8BC4933DD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816A9-64BF-C87F-CCFA-7F2CA726F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0BAD4-40CF-628C-AA31-54271A9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3F347-09F9-AB62-5ABF-B53B781F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2BACF-D2DB-53D1-5BE1-A7280137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1910-5FA0-0CC4-7414-62D04667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2FA16-E19A-943A-F3C7-72E0AA8F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AEAA5-F801-F772-8E2E-19FE8F85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22384-B94F-20A2-1081-8E95B849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69E65-B0D0-E669-6288-2032D6C8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B5FF9-00EB-1DA4-B96A-000E3AB7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1C3C-11DC-3782-2C69-9919AF78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3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3CCA-49F2-8DE9-EE65-A7AF5131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41B9-A875-7896-09D6-72CA5C9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53035-9E25-9418-43A6-2B05F9C71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CFCFE-5E68-A33C-14ED-C5B0F8F1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2D59A-84F0-8D4C-E3F4-E481344D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5ED4-F8F5-EC45-4B40-505A268A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ECFC-A936-1DA3-08D4-7EECBE7C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00750-1FB9-E903-3A9D-AA0BF3E02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F4EA8-71CE-0824-51B7-C8C2B5C72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8D54B-1A21-B9C5-AA78-85BCE6AA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41DFA-13C6-5E70-3372-BE866C17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ACBC-EC6F-8A3F-D418-4983FE4A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32A1B-106C-359F-23F3-1BA5E99F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B368-2547-F169-DA29-4C64D96E0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CE26-07F7-C620-263C-EAAF98F85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FAB8F-4CC6-4143-8538-FA2282C3F27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E617-4EE2-0998-5E87-8FFFC778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1E4A-8E27-6794-73E1-D499D4C6B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64A7-12E3-7D7D-9CF3-093BCE278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Air Pollution and Respiratory Diseases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335C7-E99F-8D00-06C9-C8E541C79E90}"/>
              </a:ext>
            </a:extLst>
          </p:cNvPr>
          <p:cNvSpPr txBox="1"/>
          <p:nvPr/>
        </p:nvSpPr>
        <p:spPr>
          <a:xfrm>
            <a:off x="1778466" y="2944536"/>
            <a:ext cx="95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MEMBERS: Jessica E, Ariana G, Loraine G, Paul S,  Deborah D</a:t>
            </a:r>
          </a:p>
        </p:txBody>
      </p:sp>
    </p:spTree>
    <p:extLst>
      <p:ext uri="{BB962C8B-B14F-4D97-AF65-F5344CB8AC3E}">
        <p14:creationId xmlns:p14="http://schemas.microsoft.com/office/powerpoint/2010/main" val="25140425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99468-C82A-0A24-EDDC-2C9FB07262FF}"/>
              </a:ext>
            </a:extLst>
          </p:cNvPr>
          <p:cNvSpPr txBox="1"/>
          <p:nvPr/>
        </p:nvSpPr>
        <p:spPr>
          <a:xfrm>
            <a:off x="484214" y="1093813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Home Page: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Gives a list of respiratory illnesses and diseases that can be caused by air pollution.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Navigation Bar showcases different charts of data.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EBC9C-AB46-DCF9-049E-953EDA339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8" y="1635853"/>
            <a:ext cx="6584098" cy="36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5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F9B91-255F-A44E-1F0D-51EB2078902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AQI Dashboard Menu Option</a:t>
            </a:r>
            <a:br>
              <a:rPr lang="en-US" sz="2400" dirty="0"/>
            </a:br>
            <a:r>
              <a:rPr lang="en-US" sz="2400" dirty="0"/>
              <a:t>redirects to the Plotly interactive map that allows a user to select a year and state to discover how many hours in that year the air quality fell into the various AQI index categories.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BCA71-B547-463E-94DC-FC0CAEEE4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82" y="1778466"/>
            <a:ext cx="5130204" cy="2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DE604-B5EC-537E-AD7C-DA30EBC2641D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Location menu item will take the user to a map of U.S., displaying where air quality is located.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392D4-D2E5-E815-7690-1D5E5CDF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196606"/>
            <a:ext cx="4475531" cy="24615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261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DF2F12-7FD3-9879-AF09-1413386DBF5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Respiratory Dashboard Menu option redirects to a Plotly chart that displays the count of all respiratory deaths in a selected year within a selected state from 2020 to 2022.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2F5DC-016A-03FC-9ADF-AA78CC65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41964"/>
            <a:ext cx="6019331" cy="33708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559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DF2F12-7FD3-9879-AF09-1413386DBF57}"/>
              </a:ext>
            </a:extLst>
          </p:cNvPr>
          <p:cNvSpPr txBox="1"/>
          <p:nvPr/>
        </p:nvSpPr>
        <p:spPr>
          <a:xfrm>
            <a:off x="649348" y="1694916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Pollution Dashboard Menu option redirects to a Plotly chart that displays the health levels in air quality and respiratory death counts by making a selection for the year and state from 2020 to 2022.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8C2AA1-C0F1-7376-F5A8-62BC74841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8" y="557784"/>
            <a:ext cx="6584098" cy="45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DF2F12-7FD3-9879-AF09-1413386DBF57}"/>
              </a:ext>
            </a:extLst>
          </p:cNvPr>
          <p:cNvSpPr txBox="1"/>
          <p:nvPr/>
        </p:nvSpPr>
        <p:spPr>
          <a:xfrm>
            <a:off x="484214" y="1796924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SOURCES: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182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Air Pollution and Respiratory Diseases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and Respiratory Diseases</dc:title>
  <dc:creator>jess ermovick</dc:creator>
  <cp:lastModifiedBy>Loraine gomez</cp:lastModifiedBy>
  <cp:revision>1</cp:revision>
  <dcterms:created xsi:type="dcterms:W3CDTF">2022-10-15T02:04:21Z</dcterms:created>
  <dcterms:modified xsi:type="dcterms:W3CDTF">2022-10-17T05:49:15Z</dcterms:modified>
</cp:coreProperties>
</file>