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file with hash:</a:t>
            </a:r>
            <a:br>
              <a:rPr lang="en">
                <a:solidFill>
                  <a:srgbClr val="434343"/>
                </a:solidFill>
              </a:rPr>
            </a:br>
            <a:r>
              <a:rPr lang="en" sz="1200">
                <a:solidFill>
                  <a:srgbClr val="1F1F1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54e6ea47eb04634d3e87fd7787e2136ccfbcc80ade34f246a12cf93bab527f6b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has been detected malicious by 58 security vendors and 2 sandboxes.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With more investigation, it is found that this file hash is commonly known as Flagpro, and is a Trojan malware. The majority of community believes that this malware is used by BlackTech.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&amp; Control - Collection - Discovery - Credential Access - Defense Evasion - Privilege Escalation - Execution</a:t>
            </a:r>
            <a:endParaRPr sz="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DATA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apis.google.com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104.100.61.237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