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63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97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3487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0400" y="1617449"/>
            <a:ext cx="277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 support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filtering and colors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system is needed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81875" y="1836375"/>
            <a:ext cx="19524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01713" y="2024902"/>
            <a:ext cx="277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CLI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Little system resource needed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