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87400" y="488225"/>
            <a:ext cx="676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Sample attack tree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87400" y="1113925"/>
            <a:ext cx="676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Note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: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Applications like this normally have large, complex attack trees with many branches.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6" name="Google Shape;56;p13"/>
          <p:cNvCxnSpPr>
            <a:stCxn id="57" idx="0"/>
            <a:endCxn id="58" idx="2"/>
          </p:cNvCxnSpPr>
          <p:nvPr/>
        </p:nvCxnSpPr>
        <p:spPr>
          <a:xfrm rot="-5400000">
            <a:off x="3792500" y="2070700"/>
            <a:ext cx="572100" cy="986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9" name="Google Shape;59;p13"/>
          <p:cNvCxnSpPr>
            <a:stCxn id="60" idx="0"/>
            <a:endCxn id="57" idx="2"/>
          </p:cNvCxnSpPr>
          <p:nvPr/>
        </p:nvCxnSpPr>
        <p:spPr>
          <a:xfrm rot="-5400000">
            <a:off x="3434300" y="3354875"/>
            <a:ext cx="3024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3801750" y="1924125"/>
            <a:ext cx="1540500" cy="35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User data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816150" y="2850100"/>
            <a:ext cx="1538100" cy="35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SQL injection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16150" y="3506375"/>
            <a:ext cx="1538100" cy="523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Lack of prepared statements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" name="Google Shape;61;p13"/>
          <p:cNvCxnSpPr>
            <a:stCxn id="62" idx="2"/>
            <a:endCxn id="63" idx="0"/>
          </p:cNvCxnSpPr>
          <p:nvPr/>
        </p:nvCxnSpPr>
        <p:spPr>
          <a:xfrm flipH="1" rot="-5400000">
            <a:off x="5432100" y="3355000"/>
            <a:ext cx="3024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2" name="Google Shape;62;p13"/>
          <p:cNvSpPr txBox="1"/>
          <p:nvPr/>
        </p:nvSpPr>
        <p:spPr>
          <a:xfrm>
            <a:off x="4813950" y="2850100"/>
            <a:ext cx="1538100" cy="35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Session hijacking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813950" y="3506375"/>
            <a:ext cx="1538100" cy="523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Weak login credentials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4" name="Google Shape;64;p13"/>
          <p:cNvCxnSpPr>
            <a:stCxn id="62" idx="0"/>
            <a:endCxn id="58" idx="2"/>
          </p:cNvCxnSpPr>
          <p:nvPr/>
        </p:nvCxnSpPr>
        <p:spPr>
          <a:xfrm flipH="1" rot="5400000">
            <a:off x="4791450" y="2058550"/>
            <a:ext cx="572100" cy="1011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