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1bf17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a1bf17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3450" y="582900"/>
            <a:ext cx="63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Data flow diagram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652543" y="2557273"/>
            <a:ext cx="1068406" cy="1056954"/>
            <a:chOff x="1331500" y="1622600"/>
            <a:chExt cx="1343400" cy="1329000"/>
          </a:xfrm>
        </p:grpSpPr>
        <p:sp>
          <p:nvSpPr>
            <p:cNvPr id="56" name="Google Shape;56;p13"/>
            <p:cNvSpPr/>
            <p:nvPr/>
          </p:nvSpPr>
          <p:spPr>
            <a:xfrm>
              <a:off x="1331500" y="1622600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331500" y="2079813"/>
              <a:ext cx="13434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User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7384505" y="2514300"/>
            <a:ext cx="1111798" cy="1099880"/>
            <a:chOff x="6387150" y="1714475"/>
            <a:chExt cx="1343400" cy="1329000"/>
          </a:xfrm>
        </p:grpSpPr>
        <p:sp>
          <p:nvSpPr>
            <p:cNvPr id="59" name="Google Shape;59;p13"/>
            <p:cNvSpPr/>
            <p:nvPr/>
          </p:nvSpPr>
          <p:spPr>
            <a:xfrm>
              <a:off x="6387150" y="1714475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6387150" y="2171688"/>
              <a:ext cx="13434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Database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784278" y="2282607"/>
            <a:ext cx="1536900" cy="152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84278" y="2756394"/>
            <a:ext cx="15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Product search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process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47700" y="1340488"/>
            <a:ext cx="78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This data flow diagram represents a single process. Data flow diagrams for an application like this are normally much more complex.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1913388" y="2810300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5538113" y="2810300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1937813" y="3430025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538113" y="3430025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1937800" y="2789100"/>
            <a:ext cx="16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Searching for sneakers for sale.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38113" y="2814438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Listings of current inventory.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