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6CAB-736A-BBC2-CAC5-84D7C0A9D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798CB-ED2E-A42C-AC3C-2965CA79F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DEC2-6565-8258-5702-9B35E459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4061-4E94-DC50-DE7E-DA15E760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EDDA-6099-8776-631F-E6C08163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9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915F-7CAC-7162-9777-FC00E105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9F384-2FE9-C410-CD36-0809EEB6F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EBA9-E9F5-0E1A-F9FA-F5409D25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56C5-4BA3-A4DC-B451-B5E3DCD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DB31-C381-FF31-3DB2-2AB07458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0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BDC35-3D1D-FC35-E892-30ADF65C6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F3C66-7F35-41D3-95D2-B75B3D775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A550-6DFB-570D-ABA8-B369CFF6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B72E-18D7-41D1-513B-CD5E2C04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0240-685A-DB81-9955-A7EF975D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070B-9A77-ECDA-5F6A-CF33F920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F337-1F25-25A7-55A8-F23C7E283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A718-F7B7-4FAD-A09A-667750E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A3435-AE4C-6B12-FFDD-625C0FEB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43BE9-C388-32C3-A6A9-538CEFD0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71A3-252C-80FD-4704-97C1ABE0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D3775-5048-22F2-37C7-F46E5058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F2DC-B072-CE5D-83D2-11341D99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D84F-6976-A290-BFCC-09D2400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38F4-557D-05AD-F623-41002E6A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7306-7CBF-F80B-DE83-A4A48C1F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6C7F-A411-72C4-1B07-B2556E6C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D6A6B-CDE6-830A-740A-7DEE88D2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4CED0-301B-1618-9324-C0FBC53D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EF2F-963C-6E84-C167-984090A5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5C73-EBD3-DE35-035E-0A15FE16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6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1298-9A96-D266-73E6-442B1F44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F507F-6B59-131F-3CA2-2AEBFEC5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6B65-5EA6-89CF-694C-34EB3FD04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EF815-EAFE-639F-1A2A-AD4D5577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7CA9A-5304-C15F-293D-161E818C8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62B282-FFE5-FC1A-B9E3-7518F5D6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AA9A4-100E-3A9A-A8D4-213321B4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D0C78-F6A2-24C4-CC5F-51724AAE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8D2F-9FFB-0693-C87E-849EA3CB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47F5F-169E-5AE7-6CC7-40AFF238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E52CB-119C-4282-B733-3633515B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98EBC-2B38-50DA-3019-41964D0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3F837-FF1A-F9D1-3E67-2417DB08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5B645-BBB3-ADED-B6CC-6CF335BA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2522-E0A2-CF53-04C6-173305FD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B4D7-36FC-03E2-70CB-36B1DF54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2EF6-43E2-D50C-AA64-FF3338E4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B1D58-B8A7-8DAA-B138-1C1778FD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C58A-26AE-2EC5-8964-C08CCF09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3531-B5E5-F859-CA0C-69053085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49923-CE7C-229A-29F6-D55B6A1A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5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773B-BA2E-21F8-A533-D5035782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4A8FB-9A69-DF1B-DC66-7D6FAF13C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DCCB9-728B-FC4A-F98B-856993CE0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C9229-004F-3E00-62AA-79B46B2B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3FE0-C7E4-6F70-0E60-FC045B80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B7AE1-2805-EE41-6C63-BC3B17E8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1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DDFD1-7DB7-BCC0-D1F8-4DFEAD34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95C16-453B-FC4C-F57D-65B794E5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BD08-439A-E1F8-07FB-32269A7AD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25D29-D5EF-4A4F-991D-2890442C341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E7E25-7ADF-B2C4-E41F-2CD5980F6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A39C-BF20-60CA-1D8C-CA28795B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A38E9-8506-4FAC-BB31-03113AB91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CADC-356C-645F-5499-98A01E2C5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v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CDEE2-C565-5266-EC5D-51B027AE6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C7FE3-29A0-B04C-95EB-A61BB992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77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7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USUARIO</dc:creator>
  <cp:lastModifiedBy>USUARIO</cp:lastModifiedBy>
  <cp:revision>1</cp:revision>
  <dcterms:created xsi:type="dcterms:W3CDTF">2024-04-10T15:10:59Z</dcterms:created>
  <dcterms:modified xsi:type="dcterms:W3CDTF">2024-04-10T15:11:06Z</dcterms:modified>
</cp:coreProperties>
</file>