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2.xml.rels" ContentType="application/vnd.openxmlformats-package.relationships+xml"/>
  <Override PartName="/ppt/slideLayouts/_rels/slideLayout112.xml.rels" ContentType="application/vnd.openxmlformats-package.relationships+xml"/>
  <Override PartName="/ppt/slideLayouts/_rels/slideLayout108.xml.rels" ContentType="application/vnd.openxmlformats-package.relationships+xml"/>
  <Override PartName="/ppt/slideLayouts/_rels/slideLayout60.xml.rels" ContentType="application/vnd.openxmlformats-package.relationships+xml"/>
  <Override PartName="/ppt/slideLayouts/_rels/slideLayout56.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_rels/slideLayout118.xml.rels" ContentType="application/vnd.openxmlformats-package.relationships+xml"/>
  <Override PartName="/ppt/slideLayouts/_rels/slideLayout75.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6.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1.xml.rels" ContentType="application/vnd.openxmlformats-package.relationships+xml"/>
  <Override PartName="/ppt/slideLayouts/_rels/slideLayout107.xml.rels" ContentType="application/vnd.openxmlformats-package.relationships+xml"/>
  <Override PartName="/ppt/slideLayouts/_rels/slideLayout65.xml.rels" ContentType="application/vnd.openxmlformats-package.relationships+xml"/>
  <Override PartName="/ppt/slideLayouts/_rels/slideLayout117.xml.rels" ContentType="application/vnd.openxmlformats-package.relationships+xml"/>
  <Override PartName="/ppt/slideLayouts/_rels/slideLayout74.xml.rels" ContentType="application/vnd.openxmlformats-package.relationships+xml"/>
  <Override PartName="/ppt/slideLayouts/_rels/slideLayout109.xml.rels" ContentType="application/vnd.openxmlformats-package.relationships+xml"/>
  <Override PartName="/ppt/slideLayouts/_rels/slideLayout113.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11.xml.rels" ContentType="application/vnd.openxmlformats-package.relationships+xml"/>
  <Override PartName="/ppt/slideLayouts/_rels/slideLayout6.xml.rels" ContentType="application/vnd.openxmlformats-package.relationships+xml"/>
  <Override PartName="/ppt/slideLayouts/_rels/slideLayout80.xml.rels" ContentType="application/vnd.openxmlformats-package.relationships+xml"/>
  <Override PartName="/ppt/slideLayouts/_rels/slideLayout106.xml.rels" ContentType="application/vnd.openxmlformats-package.relationships+xml"/>
  <Override PartName="/ppt/slideLayouts/_rels/slideLayout64.xml.rels" ContentType="application/vnd.openxmlformats-package.relationships+xml"/>
  <Override PartName="/ppt/slideLayouts/_rels/slideLayout116.xml.rels" ContentType="application/vnd.openxmlformats-package.relationships+xml"/>
  <Override PartName="/ppt/slideLayouts/_rels/slideLayout88.xml.rels" ContentType="application/vnd.openxmlformats-package.relationships+xml"/>
  <Override PartName="/ppt/slideLayouts/_rels/slideLayout95.xml.rels" ContentType="application/vnd.openxmlformats-package.relationships+xml"/>
  <Override PartName="/ppt/slideLayouts/_rels/slideLayout79.xml.rels" ContentType="application/vnd.openxmlformats-package.relationships+xml"/>
  <Override PartName="/ppt/slideLayouts/_rels/slideLayout83.xml.rels" ContentType="application/vnd.openxmlformats-package.relationships+xml"/>
  <Override PartName="/ppt/slideLayouts/_rels/slideLayout30.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114.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115.xml.rels" ContentType="application/vnd.openxmlformats-package.relationships+xml"/>
  <Override PartName="/ppt/slideLayouts/_rels/slideLayout100.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91.xml.rels" ContentType="application/vnd.openxmlformats-package.relationships+xml"/>
  <Override PartName="/ppt/slideLayouts/_rels/slideLayout50.xml.rels" ContentType="application/vnd.openxmlformats-package.relationships+xml"/>
  <Override PartName="/ppt/slideLayouts/_rels/slideLayout99.xml.rels" ContentType="application/vnd.openxmlformats-package.relationships+xml"/>
  <Override PartName="/ppt/slideLayouts/_rels/slideLayout25.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0.xml.rels" ContentType="application/vnd.openxmlformats-package.relationships+xml"/>
  <Override PartName="/ppt/slideLayouts/_rels/slideLayout45.xml.rels" ContentType="application/vnd.openxmlformats-package.relationships+xml"/>
  <Override PartName="/ppt/slideLayouts/_rels/slideLayout98.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8.xml.rels" ContentType="application/vnd.openxmlformats-package.relationships+xml"/>
  <Override PartName="/ppt/slideLayouts/_rels/slideLayout101.xml.rels" ContentType="application/vnd.openxmlformats-package.relationships+xml"/>
  <Override PartName="/ppt/slideLayouts/_rels/slideLayout86.xml.rels" ContentType="application/vnd.openxmlformats-package.relationships+xml"/>
  <Override PartName="/ppt/slideLayouts/_rels/slideLayout77.xml.rels" ContentType="application/vnd.openxmlformats-package.relationships+xml"/>
  <Override PartName="/ppt/slideLayouts/_rels/slideLayout102.xml.rels" ContentType="application/vnd.openxmlformats-package.relationships+xml"/>
  <Override PartName="/ppt/slideLayouts/_rels/slideLayout120.xml.rels" ContentType="application/vnd.openxmlformats-package.relationships+xml"/>
  <Override PartName="/ppt/slideLayouts/_rels/slideLayout93.xml.rels" ContentType="application/vnd.openxmlformats-package.relationships+xml"/>
  <Override PartName="/ppt/slideLayouts/_rels/slideLayout119.xml.rels" ContentType="application/vnd.openxmlformats-package.relationships+xml"/>
  <Override PartName="/ppt/slideLayouts/_rels/slideLayout44.xml.rels" ContentType="application/vnd.openxmlformats-package.relationships+xml"/>
  <Override PartName="/ppt/slideLayouts/_rels/slideLayout9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8.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117.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0.xml" ContentType="application/vnd.openxmlformats-officedocument.presentationml.slideLayout+xml"/>
  <Override PartName="/ppt/slideLayouts/slideLayout95.xml" ContentType="application/vnd.openxmlformats-officedocument.presentationml.slideLayout+xml"/>
  <Override PartName="/ppt/slideLayouts/slideLayout108.xml" ContentType="application/vnd.openxmlformats-officedocument.presentationml.slideLayout+xml"/>
  <Override PartName="/ppt/slideLayouts/slideLayout101.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02.xml" ContentType="application/vnd.openxmlformats-officedocument.presentationml.slideLayout+xml"/>
  <Override PartName="/ppt/slideLayouts/slideLayout77.xml" ContentType="application/vnd.openxmlformats-officedocument.presentationml.slideLayout+xml"/>
  <Override PartName="/ppt/slideLayouts/slideLayout120.xml" ContentType="application/vnd.openxmlformats-officedocument.presentationml.slideLayout+xml"/>
  <Override PartName="/ppt/slideLayouts/slideLayout65.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5.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4.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3.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0.xml" ContentType="application/vnd.openxmlformats-officedocument.presentationml.slideLayout+xml"/>
  <Override PartName="/ppt/slideLayouts/slideLayout93.xml" ContentType="application/vnd.openxmlformats-officedocument.presentationml.slideLayout+xml"/>
  <Override PartName="/ppt/slideLayouts/slideLayout28.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type="body"/>
          </p:nvPr>
        </p:nvSpPr>
        <p:spPr>
          <a:xfrm>
            <a:off x="855360" y="162792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855360" y="306936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67" name="PlaceHolder 2"/>
          <p:cNvSpPr>
            <a:spLocks noGrp="1"/>
          </p:cNvSpPr>
          <p:nvPr>
            <p:ph type="body"/>
          </p:nvPr>
        </p:nvSpPr>
        <p:spPr>
          <a:xfrm>
            <a:off x="8553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368" name="PlaceHolder 3"/>
          <p:cNvSpPr>
            <a:spLocks noGrp="1"/>
          </p:cNvSpPr>
          <p:nvPr>
            <p:ph type="body"/>
          </p:nvPr>
        </p:nvSpPr>
        <p:spPr>
          <a:xfrm>
            <a:off x="46641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9"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0" name="PlaceHolder 1"/>
          <p:cNvSpPr>
            <a:spLocks noGrp="1"/>
          </p:cNvSpPr>
          <p:nvPr>
            <p:ph type="subTitle"/>
          </p:nvPr>
        </p:nvSpPr>
        <p:spPr>
          <a:xfrm>
            <a:off x="855360" y="835920"/>
            <a:ext cx="7432920" cy="2304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72"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73" name="PlaceHolder 3"/>
          <p:cNvSpPr>
            <a:spLocks noGrp="1"/>
          </p:cNvSpPr>
          <p:nvPr>
            <p:ph type="body"/>
          </p:nvPr>
        </p:nvSpPr>
        <p:spPr>
          <a:xfrm>
            <a:off x="46641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374"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76" name="PlaceHolder 2"/>
          <p:cNvSpPr>
            <a:spLocks noGrp="1"/>
          </p:cNvSpPr>
          <p:nvPr>
            <p:ph type="body"/>
          </p:nvPr>
        </p:nvSpPr>
        <p:spPr>
          <a:xfrm>
            <a:off x="8553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377"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78" name="PlaceHolder 4"/>
          <p:cNvSpPr>
            <a:spLocks noGrp="1"/>
          </p:cNvSpPr>
          <p:nvPr>
            <p:ph type="body"/>
          </p:nvPr>
        </p:nvSpPr>
        <p:spPr>
          <a:xfrm>
            <a:off x="46641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80"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81"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82" name="PlaceHolder 4"/>
          <p:cNvSpPr>
            <a:spLocks noGrp="1"/>
          </p:cNvSpPr>
          <p:nvPr>
            <p:ph type="body"/>
          </p:nvPr>
        </p:nvSpPr>
        <p:spPr>
          <a:xfrm>
            <a:off x="855360" y="306936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84" name="PlaceHolder 2"/>
          <p:cNvSpPr>
            <a:spLocks noGrp="1"/>
          </p:cNvSpPr>
          <p:nvPr>
            <p:ph type="body"/>
          </p:nvPr>
        </p:nvSpPr>
        <p:spPr>
          <a:xfrm>
            <a:off x="855360" y="162792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85" name="PlaceHolder 3"/>
          <p:cNvSpPr>
            <a:spLocks noGrp="1"/>
          </p:cNvSpPr>
          <p:nvPr>
            <p:ph type="body"/>
          </p:nvPr>
        </p:nvSpPr>
        <p:spPr>
          <a:xfrm>
            <a:off x="855360" y="306936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87"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88"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89"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90" name="PlaceHolder 5"/>
          <p:cNvSpPr>
            <a:spLocks noGrp="1"/>
          </p:cNvSpPr>
          <p:nvPr>
            <p:ph type="body"/>
          </p:nvPr>
        </p:nvSpPr>
        <p:spPr>
          <a:xfrm>
            <a:off x="46641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92" name="PlaceHolder 2"/>
          <p:cNvSpPr>
            <a:spLocks noGrp="1"/>
          </p:cNvSpPr>
          <p:nvPr>
            <p:ph type="body"/>
          </p:nvPr>
        </p:nvSpPr>
        <p:spPr>
          <a:xfrm>
            <a:off x="85536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93" name="PlaceHolder 3"/>
          <p:cNvSpPr>
            <a:spLocks noGrp="1"/>
          </p:cNvSpPr>
          <p:nvPr>
            <p:ph type="body"/>
          </p:nvPr>
        </p:nvSpPr>
        <p:spPr>
          <a:xfrm>
            <a:off x="336852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94" name="PlaceHolder 4"/>
          <p:cNvSpPr>
            <a:spLocks noGrp="1"/>
          </p:cNvSpPr>
          <p:nvPr>
            <p:ph type="body"/>
          </p:nvPr>
        </p:nvSpPr>
        <p:spPr>
          <a:xfrm>
            <a:off x="588204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95" name="PlaceHolder 5"/>
          <p:cNvSpPr>
            <a:spLocks noGrp="1"/>
          </p:cNvSpPr>
          <p:nvPr>
            <p:ph type="body"/>
          </p:nvPr>
        </p:nvSpPr>
        <p:spPr>
          <a:xfrm>
            <a:off x="85536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96" name="PlaceHolder 6"/>
          <p:cNvSpPr>
            <a:spLocks noGrp="1"/>
          </p:cNvSpPr>
          <p:nvPr>
            <p:ph type="body"/>
          </p:nvPr>
        </p:nvSpPr>
        <p:spPr>
          <a:xfrm>
            <a:off x="336852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97" name="PlaceHolder 7"/>
          <p:cNvSpPr>
            <a:spLocks noGrp="1"/>
          </p:cNvSpPr>
          <p:nvPr>
            <p:ph type="body"/>
          </p:nvPr>
        </p:nvSpPr>
        <p:spPr>
          <a:xfrm>
            <a:off x="588204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5"/>
          <p:cNvSpPr>
            <a:spLocks noGrp="1"/>
          </p:cNvSpPr>
          <p:nvPr>
            <p:ph type="body"/>
          </p:nvPr>
        </p:nvSpPr>
        <p:spPr>
          <a:xfrm>
            <a:off x="46641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4"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05" name="PlaceHolder 2"/>
          <p:cNvSpPr>
            <a:spLocks noGrp="1"/>
          </p:cNvSpPr>
          <p:nvPr>
            <p:ph type="subTitle"/>
          </p:nvPr>
        </p:nvSpPr>
        <p:spPr>
          <a:xfrm>
            <a:off x="855360" y="1627920"/>
            <a:ext cx="7432920" cy="2759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07" name="PlaceHolder 2"/>
          <p:cNvSpPr>
            <a:spLocks noGrp="1"/>
          </p:cNvSpPr>
          <p:nvPr>
            <p:ph type="body"/>
          </p:nvPr>
        </p:nvSpPr>
        <p:spPr>
          <a:xfrm>
            <a:off x="855360" y="1627920"/>
            <a:ext cx="7432920" cy="2759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09" name="PlaceHolder 2"/>
          <p:cNvSpPr>
            <a:spLocks noGrp="1"/>
          </p:cNvSpPr>
          <p:nvPr>
            <p:ph type="body"/>
          </p:nvPr>
        </p:nvSpPr>
        <p:spPr>
          <a:xfrm>
            <a:off x="8553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410" name="PlaceHolder 3"/>
          <p:cNvSpPr>
            <a:spLocks noGrp="1"/>
          </p:cNvSpPr>
          <p:nvPr>
            <p:ph type="body"/>
          </p:nvPr>
        </p:nvSpPr>
        <p:spPr>
          <a:xfrm>
            <a:off x="46641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1"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2" name="PlaceHolder 1"/>
          <p:cNvSpPr>
            <a:spLocks noGrp="1"/>
          </p:cNvSpPr>
          <p:nvPr>
            <p:ph type="subTitle"/>
          </p:nvPr>
        </p:nvSpPr>
        <p:spPr>
          <a:xfrm>
            <a:off x="855360" y="835920"/>
            <a:ext cx="7432920" cy="2304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14"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415" name="PlaceHolder 3"/>
          <p:cNvSpPr>
            <a:spLocks noGrp="1"/>
          </p:cNvSpPr>
          <p:nvPr>
            <p:ph type="body"/>
          </p:nvPr>
        </p:nvSpPr>
        <p:spPr>
          <a:xfrm>
            <a:off x="46641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416"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18" name="PlaceHolder 2"/>
          <p:cNvSpPr>
            <a:spLocks noGrp="1"/>
          </p:cNvSpPr>
          <p:nvPr>
            <p:ph type="body"/>
          </p:nvPr>
        </p:nvSpPr>
        <p:spPr>
          <a:xfrm>
            <a:off x="8553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419"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420" name="PlaceHolder 4"/>
          <p:cNvSpPr>
            <a:spLocks noGrp="1"/>
          </p:cNvSpPr>
          <p:nvPr>
            <p:ph type="body"/>
          </p:nvPr>
        </p:nvSpPr>
        <p:spPr>
          <a:xfrm>
            <a:off x="46641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22"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423"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424" name="PlaceHolder 4"/>
          <p:cNvSpPr>
            <a:spLocks noGrp="1"/>
          </p:cNvSpPr>
          <p:nvPr>
            <p:ph type="body"/>
          </p:nvPr>
        </p:nvSpPr>
        <p:spPr>
          <a:xfrm>
            <a:off x="855360" y="306936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26" name="PlaceHolder 2"/>
          <p:cNvSpPr>
            <a:spLocks noGrp="1"/>
          </p:cNvSpPr>
          <p:nvPr>
            <p:ph type="body"/>
          </p:nvPr>
        </p:nvSpPr>
        <p:spPr>
          <a:xfrm>
            <a:off x="855360" y="162792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427" name="PlaceHolder 3"/>
          <p:cNvSpPr>
            <a:spLocks noGrp="1"/>
          </p:cNvSpPr>
          <p:nvPr>
            <p:ph type="body"/>
          </p:nvPr>
        </p:nvSpPr>
        <p:spPr>
          <a:xfrm>
            <a:off x="855360" y="306936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29"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430"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431"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432" name="PlaceHolder 5"/>
          <p:cNvSpPr>
            <a:spLocks noGrp="1"/>
          </p:cNvSpPr>
          <p:nvPr>
            <p:ph type="body"/>
          </p:nvPr>
        </p:nvSpPr>
        <p:spPr>
          <a:xfrm>
            <a:off x="46641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5" name="PlaceHolder 2"/>
          <p:cNvSpPr>
            <a:spLocks noGrp="1"/>
          </p:cNvSpPr>
          <p:nvPr>
            <p:ph type="body"/>
          </p:nvPr>
        </p:nvSpPr>
        <p:spPr>
          <a:xfrm>
            <a:off x="85536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3"/>
          <p:cNvSpPr>
            <a:spLocks noGrp="1"/>
          </p:cNvSpPr>
          <p:nvPr>
            <p:ph type="body"/>
          </p:nvPr>
        </p:nvSpPr>
        <p:spPr>
          <a:xfrm>
            <a:off x="336852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4"/>
          <p:cNvSpPr>
            <a:spLocks noGrp="1"/>
          </p:cNvSpPr>
          <p:nvPr>
            <p:ph type="body"/>
          </p:nvPr>
        </p:nvSpPr>
        <p:spPr>
          <a:xfrm>
            <a:off x="588204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5"/>
          <p:cNvSpPr>
            <a:spLocks noGrp="1"/>
          </p:cNvSpPr>
          <p:nvPr>
            <p:ph type="body"/>
          </p:nvPr>
        </p:nvSpPr>
        <p:spPr>
          <a:xfrm>
            <a:off x="85536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6"/>
          <p:cNvSpPr>
            <a:spLocks noGrp="1"/>
          </p:cNvSpPr>
          <p:nvPr>
            <p:ph type="body"/>
          </p:nvPr>
        </p:nvSpPr>
        <p:spPr>
          <a:xfrm>
            <a:off x="336852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7"/>
          <p:cNvSpPr>
            <a:spLocks noGrp="1"/>
          </p:cNvSpPr>
          <p:nvPr>
            <p:ph type="body"/>
          </p:nvPr>
        </p:nvSpPr>
        <p:spPr>
          <a:xfrm>
            <a:off x="588204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34" name="PlaceHolder 2"/>
          <p:cNvSpPr>
            <a:spLocks noGrp="1"/>
          </p:cNvSpPr>
          <p:nvPr>
            <p:ph type="body"/>
          </p:nvPr>
        </p:nvSpPr>
        <p:spPr>
          <a:xfrm>
            <a:off x="85536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435" name="PlaceHolder 3"/>
          <p:cNvSpPr>
            <a:spLocks noGrp="1"/>
          </p:cNvSpPr>
          <p:nvPr>
            <p:ph type="body"/>
          </p:nvPr>
        </p:nvSpPr>
        <p:spPr>
          <a:xfrm>
            <a:off x="336852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436" name="PlaceHolder 4"/>
          <p:cNvSpPr>
            <a:spLocks noGrp="1"/>
          </p:cNvSpPr>
          <p:nvPr>
            <p:ph type="body"/>
          </p:nvPr>
        </p:nvSpPr>
        <p:spPr>
          <a:xfrm>
            <a:off x="588204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437" name="PlaceHolder 5"/>
          <p:cNvSpPr>
            <a:spLocks noGrp="1"/>
          </p:cNvSpPr>
          <p:nvPr>
            <p:ph type="body"/>
          </p:nvPr>
        </p:nvSpPr>
        <p:spPr>
          <a:xfrm>
            <a:off x="85536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438" name="PlaceHolder 6"/>
          <p:cNvSpPr>
            <a:spLocks noGrp="1"/>
          </p:cNvSpPr>
          <p:nvPr>
            <p:ph type="body"/>
          </p:nvPr>
        </p:nvSpPr>
        <p:spPr>
          <a:xfrm>
            <a:off x="336852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439" name="PlaceHolder 7"/>
          <p:cNvSpPr>
            <a:spLocks noGrp="1"/>
          </p:cNvSpPr>
          <p:nvPr>
            <p:ph type="body"/>
          </p:nvPr>
        </p:nvSpPr>
        <p:spPr>
          <a:xfrm>
            <a:off x="588204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type="subTitle"/>
          </p:nvPr>
        </p:nvSpPr>
        <p:spPr>
          <a:xfrm>
            <a:off x="855360" y="1627920"/>
            <a:ext cx="7432920" cy="2759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4" name="PlaceHolder 2"/>
          <p:cNvSpPr>
            <a:spLocks noGrp="1"/>
          </p:cNvSpPr>
          <p:nvPr>
            <p:ph type="body"/>
          </p:nvPr>
        </p:nvSpPr>
        <p:spPr>
          <a:xfrm>
            <a:off x="855360" y="1627920"/>
            <a:ext cx="7432920" cy="2759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8553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641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855360" y="835920"/>
            <a:ext cx="7432920" cy="2304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1"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3"/>
          <p:cNvSpPr>
            <a:spLocks noGrp="1"/>
          </p:cNvSpPr>
          <p:nvPr>
            <p:ph type="body"/>
          </p:nvPr>
        </p:nvSpPr>
        <p:spPr>
          <a:xfrm>
            <a:off x="46641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subTitle"/>
          </p:nvPr>
        </p:nvSpPr>
        <p:spPr>
          <a:xfrm>
            <a:off x="855360" y="1627920"/>
            <a:ext cx="7432920" cy="2759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5" name="PlaceHolder 2"/>
          <p:cNvSpPr>
            <a:spLocks noGrp="1"/>
          </p:cNvSpPr>
          <p:nvPr>
            <p:ph type="body"/>
          </p:nvPr>
        </p:nvSpPr>
        <p:spPr>
          <a:xfrm>
            <a:off x="8553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4"/>
          <p:cNvSpPr>
            <a:spLocks noGrp="1"/>
          </p:cNvSpPr>
          <p:nvPr>
            <p:ph type="body"/>
          </p:nvPr>
        </p:nvSpPr>
        <p:spPr>
          <a:xfrm>
            <a:off x="46641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9"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4"/>
          <p:cNvSpPr>
            <a:spLocks noGrp="1"/>
          </p:cNvSpPr>
          <p:nvPr>
            <p:ph type="body"/>
          </p:nvPr>
        </p:nvSpPr>
        <p:spPr>
          <a:xfrm>
            <a:off x="855360" y="306936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3" name="PlaceHolder 2"/>
          <p:cNvSpPr>
            <a:spLocks noGrp="1"/>
          </p:cNvSpPr>
          <p:nvPr>
            <p:ph type="body"/>
          </p:nvPr>
        </p:nvSpPr>
        <p:spPr>
          <a:xfrm>
            <a:off x="855360" y="162792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3"/>
          <p:cNvSpPr>
            <a:spLocks noGrp="1"/>
          </p:cNvSpPr>
          <p:nvPr>
            <p:ph type="body"/>
          </p:nvPr>
        </p:nvSpPr>
        <p:spPr>
          <a:xfrm>
            <a:off x="855360" y="306936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6"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5"/>
          <p:cNvSpPr>
            <a:spLocks noGrp="1"/>
          </p:cNvSpPr>
          <p:nvPr>
            <p:ph type="body"/>
          </p:nvPr>
        </p:nvSpPr>
        <p:spPr>
          <a:xfrm>
            <a:off x="46641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1" name="PlaceHolder 2"/>
          <p:cNvSpPr>
            <a:spLocks noGrp="1"/>
          </p:cNvSpPr>
          <p:nvPr>
            <p:ph type="body"/>
          </p:nvPr>
        </p:nvSpPr>
        <p:spPr>
          <a:xfrm>
            <a:off x="85536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3"/>
          <p:cNvSpPr>
            <a:spLocks noGrp="1"/>
          </p:cNvSpPr>
          <p:nvPr>
            <p:ph type="body"/>
          </p:nvPr>
        </p:nvSpPr>
        <p:spPr>
          <a:xfrm>
            <a:off x="336852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4"/>
          <p:cNvSpPr>
            <a:spLocks noGrp="1"/>
          </p:cNvSpPr>
          <p:nvPr>
            <p:ph type="body"/>
          </p:nvPr>
        </p:nvSpPr>
        <p:spPr>
          <a:xfrm>
            <a:off x="588204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5"/>
          <p:cNvSpPr>
            <a:spLocks noGrp="1"/>
          </p:cNvSpPr>
          <p:nvPr>
            <p:ph type="body"/>
          </p:nvPr>
        </p:nvSpPr>
        <p:spPr>
          <a:xfrm>
            <a:off x="85536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6"/>
          <p:cNvSpPr>
            <a:spLocks noGrp="1"/>
          </p:cNvSpPr>
          <p:nvPr>
            <p:ph type="body"/>
          </p:nvPr>
        </p:nvSpPr>
        <p:spPr>
          <a:xfrm>
            <a:off x="336852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86" name="PlaceHolder 7"/>
          <p:cNvSpPr>
            <a:spLocks noGrp="1"/>
          </p:cNvSpPr>
          <p:nvPr>
            <p:ph type="body"/>
          </p:nvPr>
        </p:nvSpPr>
        <p:spPr>
          <a:xfrm>
            <a:off x="588204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7" name="PlaceHolder 2"/>
          <p:cNvSpPr>
            <a:spLocks noGrp="1"/>
          </p:cNvSpPr>
          <p:nvPr>
            <p:ph type="subTitle"/>
          </p:nvPr>
        </p:nvSpPr>
        <p:spPr>
          <a:xfrm>
            <a:off x="855360" y="1627920"/>
            <a:ext cx="7432920" cy="2759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9" name="PlaceHolder 2"/>
          <p:cNvSpPr>
            <a:spLocks noGrp="1"/>
          </p:cNvSpPr>
          <p:nvPr>
            <p:ph type="body"/>
          </p:nvPr>
        </p:nvSpPr>
        <p:spPr>
          <a:xfrm>
            <a:off x="855360" y="1627920"/>
            <a:ext cx="7432920" cy="2759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1" name="PlaceHolder 2"/>
          <p:cNvSpPr>
            <a:spLocks noGrp="1"/>
          </p:cNvSpPr>
          <p:nvPr>
            <p:ph type="body"/>
          </p:nvPr>
        </p:nvSpPr>
        <p:spPr>
          <a:xfrm>
            <a:off x="8553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102" name="PlaceHolder 3"/>
          <p:cNvSpPr>
            <a:spLocks noGrp="1"/>
          </p:cNvSpPr>
          <p:nvPr>
            <p:ph type="body"/>
          </p:nvPr>
        </p:nvSpPr>
        <p:spPr>
          <a:xfrm>
            <a:off x="46641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855360" y="1627920"/>
            <a:ext cx="7432920" cy="2759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855360" y="835920"/>
            <a:ext cx="7432920" cy="2304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6"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3"/>
          <p:cNvSpPr>
            <a:spLocks noGrp="1"/>
          </p:cNvSpPr>
          <p:nvPr>
            <p:ph type="body"/>
          </p:nvPr>
        </p:nvSpPr>
        <p:spPr>
          <a:xfrm>
            <a:off x="46641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0" name="PlaceHolder 2"/>
          <p:cNvSpPr>
            <a:spLocks noGrp="1"/>
          </p:cNvSpPr>
          <p:nvPr>
            <p:ph type="body"/>
          </p:nvPr>
        </p:nvSpPr>
        <p:spPr>
          <a:xfrm>
            <a:off x="8553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4"/>
          <p:cNvSpPr>
            <a:spLocks noGrp="1"/>
          </p:cNvSpPr>
          <p:nvPr>
            <p:ph type="body"/>
          </p:nvPr>
        </p:nvSpPr>
        <p:spPr>
          <a:xfrm>
            <a:off x="46641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4"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4"/>
          <p:cNvSpPr>
            <a:spLocks noGrp="1"/>
          </p:cNvSpPr>
          <p:nvPr>
            <p:ph type="body"/>
          </p:nvPr>
        </p:nvSpPr>
        <p:spPr>
          <a:xfrm>
            <a:off x="855360" y="306936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8" name="PlaceHolder 2"/>
          <p:cNvSpPr>
            <a:spLocks noGrp="1"/>
          </p:cNvSpPr>
          <p:nvPr>
            <p:ph type="body"/>
          </p:nvPr>
        </p:nvSpPr>
        <p:spPr>
          <a:xfrm>
            <a:off x="855360" y="162792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3"/>
          <p:cNvSpPr>
            <a:spLocks noGrp="1"/>
          </p:cNvSpPr>
          <p:nvPr>
            <p:ph type="body"/>
          </p:nvPr>
        </p:nvSpPr>
        <p:spPr>
          <a:xfrm>
            <a:off x="855360" y="306936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1"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22"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23"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24" name="PlaceHolder 5"/>
          <p:cNvSpPr>
            <a:spLocks noGrp="1"/>
          </p:cNvSpPr>
          <p:nvPr>
            <p:ph type="body"/>
          </p:nvPr>
        </p:nvSpPr>
        <p:spPr>
          <a:xfrm>
            <a:off x="46641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6" name="PlaceHolder 2"/>
          <p:cNvSpPr>
            <a:spLocks noGrp="1"/>
          </p:cNvSpPr>
          <p:nvPr>
            <p:ph type="body"/>
          </p:nvPr>
        </p:nvSpPr>
        <p:spPr>
          <a:xfrm>
            <a:off x="85536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27" name="PlaceHolder 3"/>
          <p:cNvSpPr>
            <a:spLocks noGrp="1"/>
          </p:cNvSpPr>
          <p:nvPr>
            <p:ph type="body"/>
          </p:nvPr>
        </p:nvSpPr>
        <p:spPr>
          <a:xfrm>
            <a:off x="336852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28" name="PlaceHolder 4"/>
          <p:cNvSpPr>
            <a:spLocks noGrp="1"/>
          </p:cNvSpPr>
          <p:nvPr>
            <p:ph type="body"/>
          </p:nvPr>
        </p:nvSpPr>
        <p:spPr>
          <a:xfrm>
            <a:off x="588204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29" name="PlaceHolder 5"/>
          <p:cNvSpPr>
            <a:spLocks noGrp="1"/>
          </p:cNvSpPr>
          <p:nvPr>
            <p:ph type="body"/>
          </p:nvPr>
        </p:nvSpPr>
        <p:spPr>
          <a:xfrm>
            <a:off x="85536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30" name="PlaceHolder 6"/>
          <p:cNvSpPr>
            <a:spLocks noGrp="1"/>
          </p:cNvSpPr>
          <p:nvPr>
            <p:ph type="body"/>
          </p:nvPr>
        </p:nvSpPr>
        <p:spPr>
          <a:xfrm>
            <a:off x="336852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31" name="PlaceHolder 7"/>
          <p:cNvSpPr>
            <a:spLocks noGrp="1"/>
          </p:cNvSpPr>
          <p:nvPr>
            <p:ph type="body"/>
          </p:nvPr>
        </p:nvSpPr>
        <p:spPr>
          <a:xfrm>
            <a:off x="588204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1" name="PlaceHolder 2"/>
          <p:cNvSpPr>
            <a:spLocks noGrp="1"/>
          </p:cNvSpPr>
          <p:nvPr>
            <p:ph type="subTitle"/>
          </p:nvPr>
        </p:nvSpPr>
        <p:spPr>
          <a:xfrm>
            <a:off x="855360" y="1627920"/>
            <a:ext cx="7432920" cy="2759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3" name="PlaceHolder 2"/>
          <p:cNvSpPr>
            <a:spLocks noGrp="1"/>
          </p:cNvSpPr>
          <p:nvPr>
            <p:ph type="body"/>
          </p:nvPr>
        </p:nvSpPr>
        <p:spPr>
          <a:xfrm>
            <a:off x="855360" y="1627920"/>
            <a:ext cx="7432920" cy="2759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type="body"/>
          </p:nvPr>
        </p:nvSpPr>
        <p:spPr>
          <a:xfrm>
            <a:off x="8553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11" name="PlaceHolder 3"/>
          <p:cNvSpPr>
            <a:spLocks noGrp="1"/>
          </p:cNvSpPr>
          <p:nvPr>
            <p:ph type="body"/>
          </p:nvPr>
        </p:nvSpPr>
        <p:spPr>
          <a:xfrm>
            <a:off x="46641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5" name="PlaceHolder 2"/>
          <p:cNvSpPr>
            <a:spLocks noGrp="1"/>
          </p:cNvSpPr>
          <p:nvPr>
            <p:ph type="body"/>
          </p:nvPr>
        </p:nvSpPr>
        <p:spPr>
          <a:xfrm>
            <a:off x="8553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146" name="PlaceHolder 3"/>
          <p:cNvSpPr>
            <a:spLocks noGrp="1"/>
          </p:cNvSpPr>
          <p:nvPr>
            <p:ph type="body"/>
          </p:nvPr>
        </p:nvSpPr>
        <p:spPr>
          <a:xfrm>
            <a:off x="46641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855360" y="835920"/>
            <a:ext cx="7432920" cy="2304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0"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51" name="PlaceHolder 3"/>
          <p:cNvSpPr>
            <a:spLocks noGrp="1"/>
          </p:cNvSpPr>
          <p:nvPr>
            <p:ph type="body"/>
          </p:nvPr>
        </p:nvSpPr>
        <p:spPr>
          <a:xfrm>
            <a:off x="46641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152"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4" name="PlaceHolder 2"/>
          <p:cNvSpPr>
            <a:spLocks noGrp="1"/>
          </p:cNvSpPr>
          <p:nvPr>
            <p:ph type="body"/>
          </p:nvPr>
        </p:nvSpPr>
        <p:spPr>
          <a:xfrm>
            <a:off x="8553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155"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56" name="PlaceHolder 4"/>
          <p:cNvSpPr>
            <a:spLocks noGrp="1"/>
          </p:cNvSpPr>
          <p:nvPr>
            <p:ph type="body"/>
          </p:nvPr>
        </p:nvSpPr>
        <p:spPr>
          <a:xfrm>
            <a:off x="46641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8"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59"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60" name="PlaceHolder 4"/>
          <p:cNvSpPr>
            <a:spLocks noGrp="1"/>
          </p:cNvSpPr>
          <p:nvPr>
            <p:ph type="body"/>
          </p:nvPr>
        </p:nvSpPr>
        <p:spPr>
          <a:xfrm>
            <a:off x="855360" y="306936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2" name="PlaceHolder 2"/>
          <p:cNvSpPr>
            <a:spLocks noGrp="1"/>
          </p:cNvSpPr>
          <p:nvPr>
            <p:ph type="body"/>
          </p:nvPr>
        </p:nvSpPr>
        <p:spPr>
          <a:xfrm>
            <a:off x="855360" y="162792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63" name="PlaceHolder 3"/>
          <p:cNvSpPr>
            <a:spLocks noGrp="1"/>
          </p:cNvSpPr>
          <p:nvPr>
            <p:ph type="body"/>
          </p:nvPr>
        </p:nvSpPr>
        <p:spPr>
          <a:xfrm>
            <a:off x="855360" y="306936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5"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66"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67"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68" name="PlaceHolder 5"/>
          <p:cNvSpPr>
            <a:spLocks noGrp="1"/>
          </p:cNvSpPr>
          <p:nvPr>
            <p:ph type="body"/>
          </p:nvPr>
        </p:nvSpPr>
        <p:spPr>
          <a:xfrm>
            <a:off x="46641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0" name="PlaceHolder 2"/>
          <p:cNvSpPr>
            <a:spLocks noGrp="1"/>
          </p:cNvSpPr>
          <p:nvPr>
            <p:ph type="body"/>
          </p:nvPr>
        </p:nvSpPr>
        <p:spPr>
          <a:xfrm>
            <a:off x="85536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71" name="PlaceHolder 3"/>
          <p:cNvSpPr>
            <a:spLocks noGrp="1"/>
          </p:cNvSpPr>
          <p:nvPr>
            <p:ph type="body"/>
          </p:nvPr>
        </p:nvSpPr>
        <p:spPr>
          <a:xfrm>
            <a:off x="336852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72" name="PlaceHolder 4"/>
          <p:cNvSpPr>
            <a:spLocks noGrp="1"/>
          </p:cNvSpPr>
          <p:nvPr>
            <p:ph type="body"/>
          </p:nvPr>
        </p:nvSpPr>
        <p:spPr>
          <a:xfrm>
            <a:off x="588204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73" name="PlaceHolder 5"/>
          <p:cNvSpPr>
            <a:spLocks noGrp="1"/>
          </p:cNvSpPr>
          <p:nvPr>
            <p:ph type="body"/>
          </p:nvPr>
        </p:nvSpPr>
        <p:spPr>
          <a:xfrm>
            <a:off x="85536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74" name="PlaceHolder 6"/>
          <p:cNvSpPr>
            <a:spLocks noGrp="1"/>
          </p:cNvSpPr>
          <p:nvPr>
            <p:ph type="body"/>
          </p:nvPr>
        </p:nvSpPr>
        <p:spPr>
          <a:xfrm>
            <a:off x="336852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75" name="PlaceHolder 7"/>
          <p:cNvSpPr>
            <a:spLocks noGrp="1"/>
          </p:cNvSpPr>
          <p:nvPr>
            <p:ph type="body"/>
          </p:nvPr>
        </p:nvSpPr>
        <p:spPr>
          <a:xfrm>
            <a:off x="588204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3"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4" name="PlaceHolder 2"/>
          <p:cNvSpPr>
            <a:spLocks noGrp="1"/>
          </p:cNvSpPr>
          <p:nvPr>
            <p:ph type="subTitle"/>
          </p:nvPr>
        </p:nvSpPr>
        <p:spPr>
          <a:xfrm>
            <a:off x="855360" y="1627920"/>
            <a:ext cx="7432920" cy="2759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6" name="PlaceHolder 2"/>
          <p:cNvSpPr>
            <a:spLocks noGrp="1"/>
          </p:cNvSpPr>
          <p:nvPr>
            <p:ph type="body"/>
          </p:nvPr>
        </p:nvSpPr>
        <p:spPr>
          <a:xfrm>
            <a:off x="855360" y="1627920"/>
            <a:ext cx="7432920" cy="2759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8" name="PlaceHolder 2"/>
          <p:cNvSpPr>
            <a:spLocks noGrp="1"/>
          </p:cNvSpPr>
          <p:nvPr>
            <p:ph type="body"/>
          </p:nvPr>
        </p:nvSpPr>
        <p:spPr>
          <a:xfrm>
            <a:off x="8553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189" name="PlaceHolder 3"/>
          <p:cNvSpPr>
            <a:spLocks noGrp="1"/>
          </p:cNvSpPr>
          <p:nvPr>
            <p:ph type="body"/>
          </p:nvPr>
        </p:nvSpPr>
        <p:spPr>
          <a:xfrm>
            <a:off x="46641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0"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1" name="PlaceHolder 1"/>
          <p:cNvSpPr>
            <a:spLocks noGrp="1"/>
          </p:cNvSpPr>
          <p:nvPr>
            <p:ph type="subTitle"/>
          </p:nvPr>
        </p:nvSpPr>
        <p:spPr>
          <a:xfrm>
            <a:off x="855360" y="835920"/>
            <a:ext cx="7432920" cy="2304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3"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94" name="PlaceHolder 3"/>
          <p:cNvSpPr>
            <a:spLocks noGrp="1"/>
          </p:cNvSpPr>
          <p:nvPr>
            <p:ph type="body"/>
          </p:nvPr>
        </p:nvSpPr>
        <p:spPr>
          <a:xfrm>
            <a:off x="46641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195"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7" name="PlaceHolder 2"/>
          <p:cNvSpPr>
            <a:spLocks noGrp="1"/>
          </p:cNvSpPr>
          <p:nvPr>
            <p:ph type="body"/>
          </p:nvPr>
        </p:nvSpPr>
        <p:spPr>
          <a:xfrm>
            <a:off x="8553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198"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99" name="PlaceHolder 4"/>
          <p:cNvSpPr>
            <a:spLocks noGrp="1"/>
          </p:cNvSpPr>
          <p:nvPr>
            <p:ph type="body"/>
          </p:nvPr>
        </p:nvSpPr>
        <p:spPr>
          <a:xfrm>
            <a:off x="46641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1"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02"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03" name="PlaceHolder 4"/>
          <p:cNvSpPr>
            <a:spLocks noGrp="1"/>
          </p:cNvSpPr>
          <p:nvPr>
            <p:ph type="body"/>
          </p:nvPr>
        </p:nvSpPr>
        <p:spPr>
          <a:xfrm>
            <a:off x="855360" y="306936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5" name="PlaceHolder 2"/>
          <p:cNvSpPr>
            <a:spLocks noGrp="1"/>
          </p:cNvSpPr>
          <p:nvPr>
            <p:ph type="body"/>
          </p:nvPr>
        </p:nvSpPr>
        <p:spPr>
          <a:xfrm>
            <a:off x="855360" y="162792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06" name="PlaceHolder 3"/>
          <p:cNvSpPr>
            <a:spLocks noGrp="1"/>
          </p:cNvSpPr>
          <p:nvPr>
            <p:ph type="body"/>
          </p:nvPr>
        </p:nvSpPr>
        <p:spPr>
          <a:xfrm>
            <a:off x="855360" y="306936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8"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09"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10"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11" name="PlaceHolder 5"/>
          <p:cNvSpPr>
            <a:spLocks noGrp="1"/>
          </p:cNvSpPr>
          <p:nvPr>
            <p:ph type="body"/>
          </p:nvPr>
        </p:nvSpPr>
        <p:spPr>
          <a:xfrm>
            <a:off x="46641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55360" y="835920"/>
            <a:ext cx="7432920" cy="2304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3" name="PlaceHolder 2"/>
          <p:cNvSpPr>
            <a:spLocks noGrp="1"/>
          </p:cNvSpPr>
          <p:nvPr>
            <p:ph type="body"/>
          </p:nvPr>
        </p:nvSpPr>
        <p:spPr>
          <a:xfrm>
            <a:off x="85536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14" name="PlaceHolder 3"/>
          <p:cNvSpPr>
            <a:spLocks noGrp="1"/>
          </p:cNvSpPr>
          <p:nvPr>
            <p:ph type="body"/>
          </p:nvPr>
        </p:nvSpPr>
        <p:spPr>
          <a:xfrm>
            <a:off x="336852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15" name="PlaceHolder 4"/>
          <p:cNvSpPr>
            <a:spLocks noGrp="1"/>
          </p:cNvSpPr>
          <p:nvPr>
            <p:ph type="body"/>
          </p:nvPr>
        </p:nvSpPr>
        <p:spPr>
          <a:xfrm>
            <a:off x="588204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16" name="PlaceHolder 5"/>
          <p:cNvSpPr>
            <a:spLocks noGrp="1"/>
          </p:cNvSpPr>
          <p:nvPr>
            <p:ph type="body"/>
          </p:nvPr>
        </p:nvSpPr>
        <p:spPr>
          <a:xfrm>
            <a:off x="85536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17" name="PlaceHolder 6"/>
          <p:cNvSpPr>
            <a:spLocks noGrp="1"/>
          </p:cNvSpPr>
          <p:nvPr>
            <p:ph type="body"/>
          </p:nvPr>
        </p:nvSpPr>
        <p:spPr>
          <a:xfrm>
            <a:off x="336852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18" name="PlaceHolder 7"/>
          <p:cNvSpPr>
            <a:spLocks noGrp="1"/>
          </p:cNvSpPr>
          <p:nvPr>
            <p:ph type="body"/>
          </p:nvPr>
        </p:nvSpPr>
        <p:spPr>
          <a:xfrm>
            <a:off x="588204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8"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9" name="PlaceHolder 2"/>
          <p:cNvSpPr>
            <a:spLocks noGrp="1"/>
          </p:cNvSpPr>
          <p:nvPr>
            <p:ph type="subTitle"/>
          </p:nvPr>
        </p:nvSpPr>
        <p:spPr>
          <a:xfrm>
            <a:off x="855360" y="1627920"/>
            <a:ext cx="7432920" cy="2759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1" name="PlaceHolder 2"/>
          <p:cNvSpPr>
            <a:spLocks noGrp="1"/>
          </p:cNvSpPr>
          <p:nvPr>
            <p:ph type="body"/>
          </p:nvPr>
        </p:nvSpPr>
        <p:spPr>
          <a:xfrm>
            <a:off x="855360" y="1627920"/>
            <a:ext cx="7432920" cy="2759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3" name="PlaceHolder 2"/>
          <p:cNvSpPr>
            <a:spLocks noGrp="1"/>
          </p:cNvSpPr>
          <p:nvPr>
            <p:ph type="body"/>
          </p:nvPr>
        </p:nvSpPr>
        <p:spPr>
          <a:xfrm>
            <a:off x="8553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234" name="PlaceHolder 3"/>
          <p:cNvSpPr>
            <a:spLocks noGrp="1"/>
          </p:cNvSpPr>
          <p:nvPr>
            <p:ph type="body"/>
          </p:nvPr>
        </p:nvSpPr>
        <p:spPr>
          <a:xfrm>
            <a:off x="46641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5"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6" name="PlaceHolder 1"/>
          <p:cNvSpPr>
            <a:spLocks noGrp="1"/>
          </p:cNvSpPr>
          <p:nvPr>
            <p:ph type="subTitle"/>
          </p:nvPr>
        </p:nvSpPr>
        <p:spPr>
          <a:xfrm>
            <a:off x="855360" y="835920"/>
            <a:ext cx="7432920" cy="2304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8"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39" name="PlaceHolder 3"/>
          <p:cNvSpPr>
            <a:spLocks noGrp="1"/>
          </p:cNvSpPr>
          <p:nvPr>
            <p:ph type="body"/>
          </p:nvPr>
        </p:nvSpPr>
        <p:spPr>
          <a:xfrm>
            <a:off x="46641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240"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2" name="PlaceHolder 2"/>
          <p:cNvSpPr>
            <a:spLocks noGrp="1"/>
          </p:cNvSpPr>
          <p:nvPr>
            <p:ph type="body"/>
          </p:nvPr>
        </p:nvSpPr>
        <p:spPr>
          <a:xfrm>
            <a:off x="8553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243"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44" name="PlaceHolder 4"/>
          <p:cNvSpPr>
            <a:spLocks noGrp="1"/>
          </p:cNvSpPr>
          <p:nvPr>
            <p:ph type="body"/>
          </p:nvPr>
        </p:nvSpPr>
        <p:spPr>
          <a:xfrm>
            <a:off x="46641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6"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47"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48" name="PlaceHolder 4"/>
          <p:cNvSpPr>
            <a:spLocks noGrp="1"/>
          </p:cNvSpPr>
          <p:nvPr>
            <p:ph type="body"/>
          </p:nvPr>
        </p:nvSpPr>
        <p:spPr>
          <a:xfrm>
            <a:off x="855360" y="306936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3"/>
          <p:cNvSpPr>
            <a:spLocks noGrp="1"/>
          </p:cNvSpPr>
          <p:nvPr>
            <p:ph type="body"/>
          </p:nvPr>
        </p:nvSpPr>
        <p:spPr>
          <a:xfrm>
            <a:off x="46641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0" name="PlaceHolder 2"/>
          <p:cNvSpPr>
            <a:spLocks noGrp="1"/>
          </p:cNvSpPr>
          <p:nvPr>
            <p:ph type="body"/>
          </p:nvPr>
        </p:nvSpPr>
        <p:spPr>
          <a:xfrm>
            <a:off x="855360" y="162792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51" name="PlaceHolder 3"/>
          <p:cNvSpPr>
            <a:spLocks noGrp="1"/>
          </p:cNvSpPr>
          <p:nvPr>
            <p:ph type="body"/>
          </p:nvPr>
        </p:nvSpPr>
        <p:spPr>
          <a:xfrm>
            <a:off x="855360" y="306936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3"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54"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55"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56" name="PlaceHolder 5"/>
          <p:cNvSpPr>
            <a:spLocks noGrp="1"/>
          </p:cNvSpPr>
          <p:nvPr>
            <p:ph type="body"/>
          </p:nvPr>
        </p:nvSpPr>
        <p:spPr>
          <a:xfrm>
            <a:off x="46641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8" name="PlaceHolder 2"/>
          <p:cNvSpPr>
            <a:spLocks noGrp="1"/>
          </p:cNvSpPr>
          <p:nvPr>
            <p:ph type="body"/>
          </p:nvPr>
        </p:nvSpPr>
        <p:spPr>
          <a:xfrm>
            <a:off x="85536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59" name="PlaceHolder 3"/>
          <p:cNvSpPr>
            <a:spLocks noGrp="1"/>
          </p:cNvSpPr>
          <p:nvPr>
            <p:ph type="body"/>
          </p:nvPr>
        </p:nvSpPr>
        <p:spPr>
          <a:xfrm>
            <a:off x="336852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60" name="PlaceHolder 4"/>
          <p:cNvSpPr>
            <a:spLocks noGrp="1"/>
          </p:cNvSpPr>
          <p:nvPr>
            <p:ph type="body"/>
          </p:nvPr>
        </p:nvSpPr>
        <p:spPr>
          <a:xfrm>
            <a:off x="588204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61" name="PlaceHolder 5"/>
          <p:cNvSpPr>
            <a:spLocks noGrp="1"/>
          </p:cNvSpPr>
          <p:nvPr>
            <p:ph type="body"/>
          </p:nvPr>
        </p:nvSpPr>
        <p:spPr>
          <a:xfrm>
            <a:off x="85536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62" name="PlaceHolder 6"/>
          <p:cNvSpPr>
            <a:spLocks noGrp="1"/>
          </p:cNvSpPr>
          <p:nvPr>
            <p:ph type="body"/>
          </p:nvPr>
        </p:nvSpPr>
        <p:spPr>
          <a:xfrm>
            <a:off x="336852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63" name="PlaceHolder 7"/>
          <p:cNvSpPr>
            <a:spLocks noGrp="1"/>
          </p:cNvSpPr>
          <p:nvPr>
            <p:ph type="body"/>
          </p:nvPr>
        </p:nvSpPr>
        <p:spPr>
          <a:xfrm>
            <a:off x="588204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1" name="PlaceHolder 2"/>
          <p:cNvSpPr>
            <a:spLocks noGrp="1"/>
          </p:cNvSpPr>
          <p:nvPr>
            <p:ph type="subTitle"/>
          </p:nvPr>
        </p:nvSpPr>
        <p:spPr>
          <a:xfrm>
            <a:off x="855360" y="1627920"/>
            <a:ext cx="7432920" cy="2759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3" name="PlaceHolder 2"/>
          <p:cNvSpPr>
            <a:spLocks noGrp="1"/>
          </p:cNvSpPr>
          <p:nvPr>
            <p:ph type="body"/>
          </p:nvPr>
        </p:nvSpPr>
        <p:spPr>
          <a:xfrm>
            <a:off x="855360" y="1627920"/>
            <a:ext cx="7432920" cy="2759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5" name="PlaceHolder 2"/>
          <p:cNvSpPr>
            <a:spLocks noGrp="1"/>
          </p:cNvSpPr>
          <p:nvPr>
            <p:ph type="body"/>
          </p:nvPr>
        </p:nvSpPr>
        <p:spPr>
          <a:xfrm>
            <a:off x="8553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276" name="PlaceHolder 3"/>
          <p:cNvSpPr>
            <a:spLocks noGrp="1"/>
          </p:cNvSpPr>
          <p:nvPr>
            <p:ph type="body"/>
          </p:nvPr>
        </p:nvSpPr>
        <p:spPr>
          <a:xfrm>
            <a:off x="46641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855360" y="835920"/>
            <a:ext cx="7432920" cy="2304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0"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81" name="PlaceHolder 3"/>
          <p:cNvSpPr>
            <a:spLocks noGrp="1"/>
          </p:cNvSpPr>
          <p:nvPr>
            <p:ph type="body"/>
          </p:nvPr>
        </p:nvSpPr>
        <p:spPr>
          <a:xfrm>
            <a:off x="46641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282"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type="body"/>
          </p:nvPr>
        </p:nvSpPr>
        <p:spPr>
          <a:xfrm>
            <a:off x="8553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4"/>
          <p:cNvSpPr>
            <a:spLocks noGrp="1"/>
          </p:cNvSpPr>
          <p:nvPr>
            <p:ph type="body"/>
          </p:nvPr>
        </p:nvSpPr>
        <p:spPr>
          <a:xfrm>
            <a:off x="46641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4" name="PlaceHolder 2"/>
          <p:cNvSpPr>
            <a:spLocks noGrp="1"/>
          </p:cNvSpPr>
          <p:nvPr>
            <p:ph type="body"/>
          </p:nvPr>
        </p:nvSpPr>
        <p:spPr>
          <a:xfrm>
            <a:off x="8553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285"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86" name="PlaceHolder 4"/>
          <p:cNvSpPr>
            <a:spLocks noGrp="1"/>
          </p:cNvSpPr>
          <p:nvPr>
            <p:ph type="body"/>
          </p:nvPr>
        </p:nvSpPr>
        <p:spPr>
          <a:xfrm>
            <a:off x="46641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8"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89"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90" name="PlaceHolder 4"/>
          <p:cNvSpPr>
            <a:spLocks noGrp="1"/>
          </p:cNvSpPr>
          <p:nvPr>
            <p:ph type="body"/>
          </p:nvPr>
        </p:nvSpPr>
        <p:spPr>
          <a:xfrm>
            <a:off x="855360" y="306936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2" name="PlaceHolder 2"/>
          <p:cNvSpPr>
            <a:spLocks noGrp="1"/>
          </p:cNvSpPr>
          <p:nvPr>
            <p:ph type="body"/>
          </p:nvPr>
        </p:nvSpPr>
        <p:spPr>
          <a:xfrm>
            <a:off x="855360" y="162792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93" name="PlaceHolder 3"/>
          <p:cNvSpPr>
            <a:spLocks noGrp="1"/>
          </p:cNvSpPr>
          <p:nvPr>
            <p:ph type="body"/>
          </p:nvPr>
        </p:nvSpPr>
        <p:spPr>
          <a:xfrm>
            <a:off x="855360" y="306936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5"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96"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97"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98" name="PlaceHolder 5"/>
          <p:cNvSpPr>
            <a:spLocks noGrp="1"/>
          </p:cNvSpPr>
          <p:nvPr>
            <p:ph type="body"/>
          </p:nvPr>
        </p:nvSpPr>
        <p:spPr>
          <a:xfrm>
            <a:off x="46641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0" name="PlaceHolder 2"/>
          <p:cNvSpPr>
            <a:spLocks noGrp="1"/>
          </p:cNvSpPr>
          <p:nvPr>
            <p:ph type="body"/>
          </p:nvPr>
        </p:nvSpPr>
        <p:spPr>
          <a:xfrm>
            <a:off x="85536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01" name="PlaceHolder 3"/>
          <p:cNvSpPr>
            <a:spLocks noGrp="1"/>
          </p:cNvSpPr>
          <p:nvPr>
            <p:ph type="body"/>
          </p:nvPr>
        </p:nvSpPr>
        <p:spPr>
          <a:xfrm>
            <a:off x="336852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02" name="PlaceHolder 4"/>
          <p:cNvSpPr>
            <a:spLocks noGrp="1"/>
          </p:cNvSpPr>
          <p:nvPr>
            <p:ph type="body"/>
          </p:nvPr>
        </p:nvSpPr>
        <p:spPr>
          <a:xfrm>
            <a:off x="588204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03" name="PlaceHolder 5"/>
          <p:cNvSpPr>
            <a:spLocks noGrp="1"/>
          </p:cNvSpPr>
          <p:nvPr>
            <p:ph type="body"/>
          </p:nvPr>
        </p:nvSpPr>
        <p:spPr>
          <a:xfrm>
            <a:off x="85536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04" name="PlaceHolder 6"/>
          <p:cNvSpPr>
            <a:spLocks noGrp="1"/>
          </p:cNvSpPr>
          <p:nvPr>
            <p:ph type="body"/>
          </p:nvPr>
        </p:nvSpPr>
        <p:spPr>
          <a:xfrm>
            <a:off x="336852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05" name="PlaceHolder 7"/>
          <p:cNvSpPr>
            <a:spLocks noGrp="1"/>
          </p:cNvSpPr>
          <p:nvPr>
            <p:ph type="body"/>
          </p:nvPr>
        </p:nvSpPr>
        <p:spPr>
          <a:xfrm>
            <a:off x="588204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7"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8" name="PlaceHolder 2"/>
          <p:cNvSpPr>
            <a:spLocks noGrp="1"/>
          </p:cNvSpPr>
          <p:nvPr>
            <p:ph type="subTitle"/>
          </p:nvPr>
        </p:nvSpPr>
        <p:spPr>
          <a:xfrm>
            <a:off x="855360" y="1627920"/>
            <a:ext cx="7432920" cy="2759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0" name="PlaceHolder 2"/>
          <p:cNvSpPr>
            <a:spLocks noGrp="1"/>
          </p:cNvSpPr>
          <p:nvPr>
            <p:ph type="body"/>
          </p:nvPr>
        </p:nvSpPr>
        <p:spPr>
          <a:xfrm>
            <a:off x="855360" y="1627920"/>
            <a:ext cx="7432920" cy="2759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2" name="PlaceHolder 2"/>
          <p:cNvSpPr>
            <a:spLocks noGrp="1"/>
          </p:cNvSpPr>
          <p:nvPr>
            <p:ph type="body"/>
          </p:nvPr>
        </p:nvSpPr>
        <p:spPr>
          <a:xfrm>
            <a:off x="8553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323" name="PlaceHolder 3"/>
          <p:cNvSpPr>
            <a:spLocks noGrp="1"/>
          </p:cNvSpPr>
          <p:nvPr>
            <p:ph type="body"/>
          </p:nvPr>
        </p:nvSpPr>
        <p:spPr>
          <a:xfrm>
            <a:off x="46641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4"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4"/>
          <p:cNvSpPr>
            <a:spLocks noGrp="1"/>
          </p:cNvSpPr>
          <p:nvPr>
            <p:ph type="body"/>
          </p:nvPr>
        </p:nvSpPr>
        <p:spPr>
          <a:xfrm>
            <a:off x="855360" y="306936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5" name="PlaceHolder 1"/>
          <p:cNvSpPr>
            <a:spLocks noGrp="1"/>
          </p:cNvSpPr>
          <p:nvPr>
            <p:ph type="subTitle"/>
          </p:nvPr>
        </p:nvSpPr>
        <p:spPr>
          <a:xfrm>
            <a:off x="855360" y="835920"/>
            <a:ext cx="7432920" cy="2304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7"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28" name="PlaceHolder 3"/>
          <p:cNvSpPr>
            <a:spLocks noGrp="1"/>
          </p:cNvSpPr>
          <p:nvPr>
            <p:ph type="body"/>
          </p:nvPr>
        </p:nvSpPr>
        <p:spPr>
          <a:xfrm>
            <a:off x="46641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329"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1" name="PlaceHolder 2"/>
          <p:cNvSpPr>
            <a:spLocks noGrp="1"/>
          </p:cNvSpPr>
          <p:nvPr>
            <p:ph type="body"/>
          </p:nvPr>
        </p:nvSpPr>
        <p:spPr>
          <a:xfrm>
            <a:off x="855360" y="1627920"/>
            <a:ext cx="3627000" cy="2759760"/>
          </a:xfrm>
          <a:prstGeom prst="rect">
            <a:avLst/>
          </a:prstGeom>
        </p:spPr>
        <p:txBody>
          <a:bodyPr lIns="0" rIns="0" tIns="0" bIns="0">
            <a:normAutofit/>
          </a:bodyPr>
          <a:p>
            <a:endParaRPr b="0" lang="en-US" sz="1400" spc="-1" strike="noStrike">
              <a:solidFill>
                <a:srgbClr val="000000"/>
              </a:solidFill>
              <a:latin typeface="Arial"/>
            </a:endParaRPr>
          </a:p>
        </p:txBody>
      </p:sp>
      <p:sp>
        <p:nvSpPr>
          <p:cNvPr id="332"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33" name="PlaceHolder 4"/>
          <p:cNvSpPr>
            <a:spLocks noGrp="1"/>
          </p:cNvSpPr>
          <p:nvPr>
            <p:ph type="body"/>
          </p:nvPr>
        </p:nvSpPr>
        <p:spPr>
          <a:xfrm>
            <a:off x="46641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5"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36"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37" name="PlaceHolder 4"/>
          <p:cNvSpPr>
            <a:spLocks noGrp="1"/>
          </p:cNvSpPr>
          <p:nvPr>
            <p:ph type="body"/>
          </p:nvPr>
        </p:nvSpPr>
        <p:spPr>
          <a:xfrm>
            <a:off x="855360" y="306936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9" name="PlaceHolder 2"/>
          <p:cNvSpPr>
            <a:spLocks noGrp="1"/>
          </p:cNvSpPr>
          <p:nvPr>
            <p:ph type="body"/>
          </p:nvPr>
        </p:nvSpPr>
        <p:spPr>
          <a:xfrm>
            <a:off x="855360" y="162792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40" name="PlaceHolder 3"/>
          <p:cNvSpPr>
            <a:spLocks noGrp="1"/>
          </p:cNvSpPr>
          <p:nvPr>
            <p:ph type="body"/>
          </p:nvPr>
        </p:nvSpPr>
        <p:spPr>
          <a:xfrm>
            <a:off x="855360" y="3069360"/>
            <a:ext cx="743292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2"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43"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44"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45" name="PlaceHolder 5"/>
          <p:cNvSpPr>
            <a:spLocks noGrp="1"/>
          </p:cNvSpPr>
          <p:nvPr>
            <p:ph type="body"/>
          </p:nvPr>
        </p:nvSpPr>
        <p:spPr>
          <a:xfrm>
            <a:off x="4664160" y="3069360"/>
            <a:ext cx="362700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7" name="PlaceHolder 2"/>
          <p:cNvSpPr>
            <a:spLocks noGrp="1"/>
          </p:cNvSpPr>
          <p:nvPr>
            <p:ph type="body"/>
          </p:nvPr>
        </p:nvSpPr>
        <p:spPr>
          <a:xfrm>
            <a:off x="85536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48" name="PlaceHolder 3"/>
          <p:cNvSpPr>
            <a:spLocks noGrp="1"/>
          </p:cNvSpPr>
          <p:nvPr>
            <p:ph type="body"/>
          </p:nvPr>
        </p:nvSpPr>
        <p:spPr>
          <a:xfrm>
            <a:off x="336852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49" name="PlaceHolder 4"/>
          <p:cNvSpPr>
            <a:spLocks noGrp="1"/>
          </p:cNvSpPr>
          <p:nvPr>
            <p:ph type="body"/>
          </p:nvPr>
        </p:nvSpPr>
        <p:spPr>
          <a:xfrm>
            <a:off x="5882040" y="162792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50" name="PlaceHolder 5"/>
          <p:cNvSpPr>
            <a:spLocks noGrp="1"/>
          </p:cNvSpPr>
          <p:nvPr>
            <p:ph type="body"/>
          </p:nvPr>
        </p:nvSpPr>
        <p:spPr>
          <a:xfrm>
            <a:off x="85536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51" name="PlaceHolder 6"/>
          <p:cNvSpPr>
            <a:spLocks noGrp="1"/>
          </p:cNvSpPr>
          <p:nvPr>
            <p:ph type="body"/>
          </p:nvPr>
        </p:nvSpPr>
        <p:spPr>
          <a:xfrm>
            <a:off x="336852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
        <p:nvSpPr>
          <p:cNvPr id="352" name="PlaceHolder 7"/>
          <p:cNvSpPr>
            <a:spLocks noGrp="1"/>
          </p:cNvSpPr>
          <p:nvPr>
            <p:ph type="body"/>
          </p:nvPr>
        </p:nvSpPr>
        <p:spPr>
          <a:xfrm>
            <a:off x="5882040" y="3069360"/>
            <a:ext cx="2393280" cy="1316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2"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63" name="PlaceHolder 2"/>
          <p:cNvSpPr>
            <a:spLocks noGrp="1"/>
          </p:cNvSpPr>
          <p:nvPr>
            <p:ph type="subTitle"/>
          </p:nvPr>
        </p:nvSpPr>
        <p:spPr>
          <a:xfrm>
            <a:off x="855360" y="1627920"/>
            <a:ext cx="7432920" cy="2759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855360" y="835920"/>
            <a:ext cx="7432920" cy="496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65" name="PlaceHolder 2"/>
          <p:cNvSpPr>
            <a:spLocks noGrp="1"/>
          </p:cNvSpPr>
          <p:nvPr>
            <p:ph type="body"/>
          </p:nvPr>
        </p:nvSpPr>
        <p:spPr>
          <a:xfrm>
            <a:off x="855360" y="1627920"/>
            <a:ext cx="7432920" cy="2759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6480" y="-3600"/>
            <a:ext cx="9156960" cy="5150520"/>
            <a:chOff x="-6480" y="-3600"/>
            <a:chExt cx="9156960" cy="5150520"/>
          </a:xfrm>
        </p:grpSpPr>
        <p:sp>
          <p:nvSpPr>
            <p:cNvPr id="1" name="CustomShape 2"/>
            <p:cNvSpPr/>
            <p:nvPr/>
          </p:nvSpPr>
          <p:spPr>
            <a:xfrm>
              <a:off x="-6480" y="-3600"/>
              <a:ext cx="9156960" cy="5150520"/>
            </a:xfrm>
            <a:custGeom>
              <a:avLst/>
              <a:gdLst/>
              <a:ahLst/>
              <a:rect l="l" t="t" r="r" b="b"/>
              <a:pathLst>
                <a:path w="6064414" h="3411233">
                  <a:moveTo>
                    <a:pt x="6064415" y="0"/>
                  </a:moveTo>
                  <a:lnTo>
                    <a:pt x="2575197" y="0"/>
                  </a:lnTo>
                  <a:lnTo>
                    <a:pt x="0" y="1486792"/>
                  </a:lnTo>
                  <a:lnTo>
                    <a:pt x="0" y="3411233"/>
                  </a:lnTo>
                  <a:lnTo>
                    <a:pt x="4626390" y="3411233"/>
                  </a:lnTo>
                  <a:lnTo>
                    <a:pt x="6064415" y="2580977"/>
                  </a:lnTo>
                  <a:lnTo>
                    <a:pt x="6064415" y="0"/>
                  </a:lnTo>
                  <a:close/>
                </a:path>
              </a:pathLst>
            </a:custGeom>
            <a:gradFill rotWithShape="0">
              <a:gsLst>
                <a:gs pos="0">
                  <a:srgbClr val="00cca0"/>
                </a:gs>
                <a:gs pos="100000">
                  <a:srgbClr val="00989a"/>
                </a:gs>
              </a:gsLst>
              <a:lin ang="2700000"/>
            </a:gradFill>
            <a:ln>
              <a:noFill/>
            </a:ln>
          </p:spPr>
          <p:style>
            <a:lnRef idx="0"/>
            <a:fillRef idx="0"/>
            <a:effectRef idx="0"/>
            <a:fontRef idx="minor"/>
          </p:style>
        </p:sp>
        <p:sp>
          <p:nvSpPr>
            <p:cNvPr id="2" name="CustomShape 3"/>
            <p:cNvSpPr/>
            <p:nvPr/>
          </p:nvSpPr>
          <p:spPr>
            <a:xfrm>
              <a:off x="-6480" y="-3600"/>
              <a:ext cx="9156960" cy="5150520"/>
            </a:xfrm>
            <a:custGeom>
              <a:avLst/>
              <a:gdLst/>
              <a:ahLst/>
              <a:rect l="l" t="t" r="r" b="b"/>
              <a:pathLst>
                <a:path w="6064414" h="3411233">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00"/>
              </a:srgbClr>
            </a:solidFill>
            <a:ln>
              <a:noFill/>
            </a:ln>
          </p:spPr>
          <p:style>
            <a:lnRef idx="0"/>
            <a:fillRef idx="0"/>
            <a:effectRef idx="0"/>
            <a:fontRef idx="minor"/>
          </p:style>
        </p:sp>
      </p:grpSp>
      <p:sp>
        <p:nvSpPr>
          <p:cNvPr id="3" name="PlaceHolder 4"/>
          <p:cNvSpPr>
            <a:spLocks noGrp="1"/>
          </p:cNvSpPr>
          <p:nvPr>
            <p:ph type="title"/>
          </p:nvPr>
        </p:nvSpPr>
        <p:spPr>
          <a:xfrm>
            <a:off x="855360" y="2589120"/>
            <a:ext cx="6469920" cy="1705320"/>
          </a:xfrm>
          <a:prstGeom prst="rect">
            <a:avLst/>
          </a:prstGeom>
        </p:spPr>
        <p:txBody>
          <a:bodyPr lIns="0" rIns="0" tIns="0" bIns="0" anchor="b">
            <a:noAutofit/>
          </a:bodyPr>
          <a:p>
            <a:pPr algn="ctr"/>
            <a:r>
              <a:rPr b="0" lang="en-US" sz="5400" spc="-1" strike="noStrike">
                <a:solidFill>
                  <a:srgbClr val="000000"/>
                </a:solidFill>
                <a:latin typeface="Arial"/>
              </a:rPr>
              <a:t>C</a:t>
            </a:r>
            <a:r>
              <a:rPr b="0" lang="en-US" sz="5400" spc="-1" strike="noStrike">
                <a:solidFill>
                  <a:srgbClr val="000000"/>
                </a:solidFill>
                <a:latin typeface="Arial"/>
              </a:rPr>
              <a:t>li</a:t>
            </a:r>
            <a:r>
              <a:rPr b="0" lang="en-US" sz="5400" spc="-1" strike="noStrike">
                <a:solidFill>
                  <a:srgbClr val="000000"/>
                </a:solidFill>
                <a:latin typeface="Arial"/>
              </a:rPr>
              <a:t>c</a:t>
            </a:r>
            <a:r>
              <a:rPr b="0" lang="en-US" sz="5400" spc="-1" strike="noStrike">
                <a:solidFill>
                  <a:srgbClr val="000000"/>
                </a:solidFill>
                <a:latin typeface="Arial"/>
              </a:rPr>
              <a:t>k </a:t>
            </a:r>
            <a:r>
              <a:rPr b="0" lang="en-US" sz="5400" spc="-1" strike="noStrike">
                <a:solidFill>
                  <a:srgbClr val="000000"/>
                </a:solidFill>
                <a:latin typeface="Arial"/>
              </a:rPr>
              <a:t>t</a:t>
            </a:r>
            <a:r>
              <a:rPr b="0" lang="en-US" sz="5400" spc="-1" strike="noStrike">
                <a:solidFill>
                  <a:srgbClr val="000000"/>
                </a:solidFill>
                <a:latin typeface="Arial"/>
              </a:rPr>
              <a:t>o </a:t>
            </a:r>
            <a:r>
              <a:rPr b="0" lang="en-US" sz="5400" spc="-1" strike="noStrike">
                <a:solidFill>
                  <a:srgbClr val="000000"/>
                </a:solidFill>
                <a:latin typeface="Arial"/>
              </a:rPr>
              <a:t>e</a:t>
            </a:r>
            <a:r>
              <a:rPr b="0" lang="en-US" sz="5400" spc="-1" strike="noStrike">
                <a:solidFill>
                  <a:srgbClr val="000000"/>
                </a:solidFill>
                <a:latin typeface="Arial"/>
              </a:rPr>
              <a:t>di</a:t>
            </a:r>
            <a:r>
              <a:rPr b="0" lang="en-US" sz="5400" spc="-1" strike="noStrike">
                <a:solidFill>
                  <a:srgbClr val="000000"/>
                </a:solidFill>
                <a:latin typeface="Arial"/>
              </a:rPr>
              <a:t>t </a:t>
            </a:r>
            <a:r>
              <a:rPr b="0" lang="en-US" sz="5400" spc="-1" strike="noStrike">
                <a:solidFill>
                  <a:srgbClr val="000000"/>
                </a:solidFill>
                <a:latin typeface="Arial"/>
              </a:rPr>
              <a:t>t</a:t>
            </a:r>
            <a:r>
              <a:rPr b="0" lang="en-US" sz="5400" spc="-1" strike="noStrike">
                <a:solidFill>
                  <a:srgbClr val="000000"/>
                </a:solidFill>
                <a:latin typeface="Arial"/>
              </a:rPr>
              <a:t>h</a:t>
            </a:r>
            <a:r>
              <a:rPr b="0" lang="en-US" sz="5400" spc="-1" strike="noStrike">
                <a:solidFill>
                  <a:srgbClr val="000000"/>
                </a:solidFill>
                <a:latin typeface="Arial"/>
              </a:rPr>
              <a:t>e </a:t>
            </a:r>
            <a:r>
              <a:rPr b="0" lang="en-US" sz="5400" spc="-1" strike="noStrike">
                <a:solidFill>
                  <a:srgbClr val="000000"/>
                </a:solidFill>
                <a:latin typeface="Arial"/>
              </a:rPr>
              <a:t>tit</a:t>
            </a:r>
            <a:r>
              <a:rPr b="0" lang="en-US" sz="5400" spc="-1" strike="noStrike">
                <a:solidFill>
                  <a:srgbClr val="000000"/>
                </a:solidFill>
                <a:latin typeface="Arial"/>
              </a:rPr>
              <a:t>le </a:t>
            </a:r>
            <a:r>
              <a:rPr b="0" lang="en-US" sz="5400" spc="-1" strike="noStrike">
                <a:solidFill>
                  <a:srgbClr val="000000"/>
                </a:solidFill>
                <a:latin typeface="Arial"/>
              </a:rPr>
              <a:t>t</a:t>
            </a:r>
            <a:r>
              <a:rPr b="0" lang="en-US" sz="5400" spc="-1" strike="noStrike">
                <a:solidFill>
                  <a:srgbClr val="000000"/>
                </a:solidFill>
                <a:latin typeface="Arial"/>
              </a:rPr>
              <a:t>e</a:t>
            </a:r>
            <a:r>
              <a:rPr b="0" lang="en-US" sz="5400" spc="-1" strike="noStrike">
                <a:solidFill>
                  <a:srgbClr val="000000"/>
                </a:solidFill>
                <a:latin typeface="Arial"/>
              </a:rPr>
              <a:t>xt </a:t>
            </a:r>
            <a:r>
              <a:rPr b="0" lang="en-US" sz="5400" spc="-1" strike="noStrike">
                <a:solidFill>
                  <a:srgbClr val="000000"/>
                </a:solidFill>
                <a:latin typeface="Arial"/>
              </a:rPr>
              <a:t>f</a:t>
            </a:r>
            <a:r>
              <a:rPr b="0" lang="en-US" sz="5400" spc="-1" strike="noStrike">
                <a:solidFill>
                  <a:srgbClr val="000000"/>
                </a:solidFill>
                <a:latin typeface="Arial"/>
              </a:rPr>
              <a:t>o</a:t>
            </a:r>
            <a:r>
              <a:rPr b="0" lang="en-US" sz="5400" spc="-1" strike="noStrike">
                <a:solidFill>
                  <a:srgbClr val="000000"/>
                </a:solidFill>
                <a:latin typeface="Arial"/>
              </a:rPr>
              <a:t>r</a:t>
            </a:r>
            <a:r>
              <a:rPr b="0" lang="en-US" sz="5400" spc="-1" strike="noStrike">
                <a:solidFill>
                  <a:srgbClr val="000000"/>
                </a:solidFill>
                <a:latin typeface="Arial"/>
              </a:rPr>
              <a:t>m</a:t>
            </a:r>
            <a:r>
              <a:rPr b="0" lang="en-US" sz="5400" spc="-1" strike="noStrike">
                <a:solidFill>
                  <a:srgbClr val="000000"/>
                </a:solidFill>
                <a:latin typeface="Arial"/>
              </a:rPr>
              <a:t>a</a:t>
            </a:r>
            <a:r>
              <a:rPr b="0" lang="en-US" sz="5400" spc="-1" strike="noStrike">
                <a:solidFill>
                  <a:srgbClr val="000000"/>
                </a:solidFill>
                <a:latin typeface="Arial"/>
              </a:rPr>
              <a:t>t</a:t>
            </a:r>
            <a:endParaRPr b="0" lang="en-US" sz="5400" spc="-1" strike="noStrike">
              <a:solidFill>
                <a:srgbClr val="000000"/>
              </a:solidFill>
              <a:latin typeface="Arial"/>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98" name="Group 1"/>
          <p:cNvGrpSpPr/>
          <p:nvPr/>
        </p:nvGrpSpPr>
        <p:grpSpPr>
          <a:xfrm>
            <a:off x="6975720" y="3891600"/>
            <a:ext cx="2167560" cy="1251360"/>
            <a:chOff x="6975720" y="3891600"/>
            <a:chExt cx="2167560" cy="1251360"/>
          </a:xfrm>
        </p:grpSpPr>
        <p:sp>
          <p:nvSpPr>
            <p:cNvPr id="399" name="CustomShape 2"/>
            <p:cNvSpPr/>
            <p:nvPr/>
          </p:nvSpPr>
          <p:spPr>
            <a:xfrm>
              <a:off x="6975720" y="3891600"/>
              <a:ext cx="2167560" cy="1251360"/>
            </a:xfrm>
            <a:custGeom>
              <a:avLst/>
              <a:gdLst/>
              <a:ahLst/>
              <a:rect l="l" t="t" r="r" b="b"/>
              <a:pathLst>
                <a:path w="1438024" h="830256">
                  <a:moveTo>
                    <a:pt x="1438024" y="0"/>
                  </a:moveTo>
                  <a:lnTo>
                    <a:pt x="0" y="830256"/>
                  </a:lnTo>
                  <a:lnTo>
                    <a:pt x="1438024" y="830256"/>
                  </a:lnTo>
                  <a:lnTo>
                    <a:pt x="1438024"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400" name="CustomShape 3"/>
            <p:cNvSpPr/>
            <p:nvPr/>
          </p:nvSpPr>
          <p:spPr>
            <a:xfrm>
              <a:off x="7066440" y="3933720"/>
              <a:ext cx="2076480" cy="1209240"/>
            </a:xfrm>
            <a:custGeom>
              <a:avLst/>
              <a:gdLst/>
              <a:ahLst/>
              <a:rect l="l" t="t" r="r" b="b"/>
              <a:pathLst>
                <a:path w="1377759" h="802271">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00"/>
              </a:srgbClr>
            </a:solidFill>
            <a:ln>
              <a:noFill/>
            </a:ln>
          </p:spPr>
          <p:style>
            <a:lnRef idx="0"/>
            <a:fillRef idx="0"/>
            <a:effectRef idx="0"/>
            <a:fontRef idx="minor"/>
          </p:style>
        </p:sp>
      </p:grpSp>
      <p:sp>
        <p:nvSpPr>
          <p:cNvPr id="401" name="PlaceHolder 4"/>
          <p:cNvSpPr>
            <a:spLocks noGrp="1"/>
          </p:cNvSpPr>
          <p:nvPr>
            <p:ph type="body"/>
          </p:nvPr>
        </p:nvSpPr>
        <p:spPr>
          <a:xfrm>
            <a:off x="855360" y="4406400"/>
            <a:ext cx="7432920" cy="343080"/>
          </a:xfrm>
          <a:prstGeom prst="rect">
            <a:avLst/>
          </a:prstGeom>
        </p:spPr>
        <p:txBody>
          <a:bodyPr lIns="0" rIns="0" tIns="0" bIns="0">
            <a:noAutofit/>
          </a:bodyPr>
          <a:p>
            <a:pPr marL="432000" indent="-324000" algn="ctr">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02" name="PlaceHolder 5"/>
          <p:cNvSpPr>
            <a:spLocks noGrp="1"/>
          </p:cNvSpPr>
          <p:nvPr>
            <p:ph type="sldNum"/>
          </p:nvPr>
        </p:nvSpPr>
        <p:spPr>
          <a:xfrm>
            <a:off x="8480520" y="4749840"/>
            <a:ext cx="548280" cy="393120"/>
          </a:xfrm>
          <a:prstGeom prst="rect">
            <a:avLst/>
          </a:prstGeom>
        </p:spPr>
        <p:txBody>
          <a:bodyPr lIns="0" rIns="0" tIns="0" bIns="0" anchor="ctr">
            <a:noAutofit/>
          </a:bodyPr>
          <a:p>
            <a:pPr algn="r">
              <a:lnSpc>
                <a:spcPct val="90000"/>
              </a:lnSpc>
              <a:tabLst>
                <a:tab algn="l" pos="0"/>
              </a:tabLst>
            </a:pPr>
            <a:fld id="{E582F0AA-BC9F-42CC-AC3D-D64C1381D7D3}" type="slidenum">
              <a:rPr b="1" lang="en" sz="1200" spc="-1" strike="noStrike">
                <a:solidFill>
                  <a:srgbClr val="ffffff"/>
                </a:solidFill>
                <a:latin typeface="Titillium Web"/>
                <a:ea typeface="Titillium Web"/>
              </a:rPr>
              <a:t>&lt;number&gt;</a:t>
            </a:fld>
            <a:endParaRPr b="0" lang="en-US" sz="1200" spc="-1" strike="noStrike">
              <a:latin typeface="Times New Roman"/>
            </a:endParaRPr>
          </a:p>
        </p:txBody>
      </p:sp>
      <p:sp>
        <p:nvSpPr>
          <p:cNvPr id="403" name="PlaceHolder 6"/>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1" name="Group 1"/>
          <p:cNvGrpSpPr/>
          <p:nvPr/>
        </p:nvGrpSpPr>
        <p:grpSpPr>
          <a:xfrm>
            <a:off x="0" y="0"/>
            <a:ext cx="3881880" cy="2241000"/>
            <a:chOff x="0" y="0"/>
            <a:chExt cx="3881880" cy="2241000"/>
          </a:xfrm>
        </p:grpSpPr>
        <p:sp>
          <p:nvSpPr>
            <p:cNvPr id="42" name="CustomShape 2"/>
            <p:cNvSpPr/>
            <p:nvPr/>
          </p:nvSpPr>
          <p:spPr>
            <a:xfrm>
              <a:off x="0" y="0"/>
              <a:ext cx="3881880" cy="2241000"/>
            </a:xfrm>
            <a:custGeom>
              <a:avLst/>
              <a:gdLst/>
              <a:ahLst/>
              <a:rect l="l" t="t" r="r" b="b"/>
              <a:pathLst>
                <a:path w="2575196" h="1486792">
                  <a:moveTo>
                    <a:pt x="0" y="0"/>
                  </a:moveTo>
                  <a:lnTo>
                    <a:pt x="0" y="1486792"/>
                  </a:lnTo>
                  <a:lnTo>
                    <a:pt x="2575197" y="0"/>
                  </a:lnTo>
                  <a:lnTo>
                    <a:pt x="0"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43" name="CustomShape 3"/>
            <p:cNvSpPr/>
            <p:nvPr/>
          </p:nvSpPr>
          <p:spPr>
            <a:xfrm>
              <a:off x="0" y="0"/>
              <a:ext cx="3767040" cy="2204640"/>
            </a:xfrm>
            <a:custGeom>
              <a:avLst/>
              <a:gdLst/>
              <a:ahLst/>
              <a:rect l="l" t="t" r="r" b="b"/>
              <a:pathLst>
                <a:path w="2499012" h="1462724">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00"/>
              </a:srgbClr>
            </a:solidFill>
            <a:ln>
              <a:noFill/>
            </a:ln>
          </p:spPr>
          <p:style>
            <a:lnRef idx="0"/>
            <a:fillRef idx="0"/>
            <a:effectRef idx="0"/>
            <a:fontRef idx="minor"/>
          </p:style>
        </p:sp>
      </p:grpSp>
      <p:grpSp>
        <p:nvGrpSpPr>
          <p:cNvPr id="44" name="Group 4"/>
          <p:cNvGrpSpPr/>
          <p:nvPr/>
        </p:nvGrpSpPr>
        <p:grpSpPr>
          <a:xfrm>
            <a:off x="6975720" y="3891600"/>
            <a:ext cx="2167560" cy="1251360"/>
            <a:chOff x="6975720" y="3891600"/>
            <a:chExt cx="2167560" cy="1251360"/>
          </a:xfrm>
        </p:grpSpPr>
        <p:sp>
          <p:nvSpPr>
            <p:cNvPr id="45" name="CustomShape 5"/>
            <p:cNvSpPr/>
            <p:nvPr/>
          </p:nvSpPr>
          <p:spPr>
            <a:xfrm>
              <a:off x="6975720" y="3891600"/>
              <a:ext cx="2167560" cy="1251360"/>
            </a:xfrm>
            <a:custGeom>
              <a:avLst/>
              <a:gdLst/>
              <a:ahLst/>
              <a:rect l="l" t="t" r="r" b="b"/>
              <a:pathLst>
                <a:path w="1438024" h="830256">
                  <a:moveTo>
                    <a:pt x="1438024" y="0"/>
                  </a:moveTo>
                  <a:lnTo>
                    <a:pt x="0" y="830256"/>
                  </a:lnTo>
                  <a:lnTo>
                    <a:pt x="1438024" y="830256"/>
                  </a:lnTo>
                  <a:lnTo>
                    <a:pt x="1438024"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46" name="CustomShape 6"/>
            <p:cNvSpPr/>
            <p:nvPr/>
          </p:nvSpPr>
          <p:spPr>
            <a:xfrm>
              <a:off x="7066440" y="3933720"/>
              <a:ext cx="2076480" cy="1209240"/>
            </a:xfrm>
            <a:custGeom>
              <a:avLst/>
              <a:gdLst/>
              <a:ahLst/>
              <a:rect l="l" t="t" r="r" b="b"/>
              <a:pathLst>
                <a:path w="1377759" h="802271">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00"/>
              </a:srgbClr>
            </a:solidFill>
            <a:ln>
              <a:noFill/>
            </a:ln>
          </p:spPr>
          <p:style>
            <a:lnRef idx="0"/>
            <a:fillRef idx="0"/>
            <a:effectRef idx="0"/>
            <a:fontRef idx="minor"/>
          </p:style>
        </p:sp>
      </p:grpSp>
      <p:sp>
        <p:nvSpPr>
          <p:cNvPr id="47" name="PlaceHolder 7"/>
          <p:cNvSpPr>
            <a:spLocks noGrp="1"/>
          </p:cNvSpPr>
          <p:nvPr>
            <p:ph type="title"/>
          </p:nvPr>
        </p:nvSpPr>
        <p:spPr>
          <a:xfrm>
            <a:off x="855360" y="835920"/>
            <a:ext cx="7432920" cy="496800"/>
          </a:xfrm>
          <a:prstGeom prst="rect">
            <a:avLst/>
          </a:prstGeom>
        </p:spPr>
        <p:txBody>
          <a:bodyPr lIns="0" rIns="0" tIns="0" bIns="0">
            <a:noAutofit/>
          </a:bodyPr>
          <a:p>
            <a:pPr algn="ct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48" name="PlaceHolder 8"/>
          <p:cNvSpPr>
            <a:spLocks noGrp="1"/>
          </p:cNvSpPr>
          <p:nvPr>
            <p:ph type="body"/>
          </p:nvPr>
        </p:nvSpPr>
        <p:spPr>
          <a:xfrm>
            <a:off x="855360" y="1627920"/>
            <a:ext cx="3472920" cy="2869920"/>
          </a:xfrm>
          <a:prstGeom prst="rect">
            <a:avLst/>
          </a:prstGeom>
        </p:spPr>
        <p:txBody>
          <a:bodyPr lIns="0" rIns="0" tIns="0" bIns="0">
            <a:noAutofit/>
          </a:bodyPr>
          <a:p>
            <a:pPr marL="432000" indent="-324000" algn="ctr">
              <a:spcBef>
                <a:spcPts val="1417"/>
              </a:spcBef>
              <a:buClr>
                <a:srgbClr val="000000"/>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49" name="PlaceHolder 9"/>
          <p:cNvSpPr>
            <a:spLocks noGrp="1"/>
          </p:cNvSpPr>
          <p:nvPr>
            <p:ph type="body"/>
          </p:nvPr>
        </p:nvSpPr>
        <p:spPr>
          <a:xfrm>
            <a:off x="4815720" y="1627920"/>
            <a:ext cx="3472920" cy="2869920"/>
          </a:xfrm>
          <a:prstGeom prst="rect">
            <a:avLst/>
          </a:prstGeom>
        </p:spPr>
        <p:txBody>
          <a:bodyPr lIns="0" rIns="0" tIns="0" bIns="0">
            <a:noAutofit/>
          </a:bodyPr>
          <a:p>
            <a:pPr marL="432000" indent="-324000" algn="ctr">
              <a:spcBef>
                <a:spcPts val="1417"/>
              </a:spcBef>
              <a:buClr>
                <a:srgbClr val="000000"/>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50" name="PlaceHolder 10"/>
          <p:cNvSpPr>
            <a:spLocks noGrp="1"/>
          </p:cNvSpPr>
          <p:nvPr>
            <p:ph type="sldNum"/>
          </p:nvPr>
        </p:nvSpPr>
        <p:spPr>
          <a:xfrm>
            <a:off x="8480520" y="4749840"/>
            <a:ext cx="548280" cy="393120"/>
          </a:xfrm>
          <a:prstGeom prst="rect">
            <a:avLst/>
          </a:prstGeom>
        </p:spPr>
        <p:txBody>
          <a:bodyPr lIns="0" rIns="0" tIns="0" bIns="0" anchor="ctr">
            <a:noAutofit/>
          </a:bodyPr>
          <a:p>
            <a:pPr algn="r">
              <a:lnSpc>
                <a:spcPct val="90000"/>
              </a:lnSpc>
              <a:tabLst>
                <a:tab algn="l" pos="0"/>
              </a:tabLst>
            </a:pPr>
            <a:fld id="{C02EEEAF-9FE3-4871-882E-15B45848F348}" type="slidenum">
              <a:rPr b="1" lang="en" sz="1200" spc="-1" strike="noStrike">
                <a:solidFill>
                  <a:srgbClr val="ffffff"/>
                </a:solidFill>
                <a:latin typeface="Titillium Web"/>
                <a:ea typeface="Titillium Web"/>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7" name="Group 1"/>
          <p:cNvGrpSpPr/>
          <p:nvPr/>
        </p:nvGrpSpPr>
        <p:grpSpPr>
          <a:xfrm>
            <a:off x="6975720" y="3891600"/>
            <a:ext cx="2167560" cy="1251360"/>
            <a:chOff x="6975720" y="3891600"/>
            <a:chExt cx="2167560" cy="1251360"/>
          </a:xfrm>
        </p:grpSpPr>
        <p:sp>
          <p:nvSpPr>
            <p:cNvPr id="88" name="CustomShape 2"/>
            <p:cNvSpPr/>
            <p:nvPr/>
          </p:nvSpPr>
          <p:spPr>
            <a:xfrm>
              <a:off x="6975720" y="3891600"/>
              <a:ext cx="2167560" cy="1251360"/>
            </a:xfrm>
            <a:custGeom>
              <a:avLst/>
              <a:gdLst/>
              <a:ahLst/>
              <a:rect l="l" t="t" r="r" b="b"/>
              <a:pathLst>
                <a:path w="1438024" h="830256">
                  <a:moveTo>
                    <a:pt x="1438024" y="0"/>
                  </a:moveTo>
                  <a:lnTo>
                    <a:pt x="0" y="830256"/>
                  </a:lnTo>
                  <a:lnTo>
                    <a:pt x="1438024" y="830256"/>
                  </a:lnTo>
                  <a:lnTo>
                    <a:pt x="1438024"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89" name="CustomShape 3"/>
            <p:cNvSpPr/>
            <p:nvPr/>
          </p:nvSpPr>
          <p:spPr>
            <a:xfrm>
              <a:off x="7066440" y="3933720"/>
              <a:ext cx="2076480" cy="1209240"/>
            </a:xfrm>
            <a:custGeom>
              <a:avLst/>
              <a:gdLst/>
              <a:ahLst/>
              <a:rect l="l" t="t" r="r" b="b"/>
              <a:pathLst>
                <a:path w="1377759" h="802271">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00"/>
              </a:srgbClr>
            </a:solidFill>
            <a:ln>
              <a:noFill/>
            </a:ln>
          </p:spPr>
          <p:style>
            <a:lnRef idx="0"/>
            <a:fillRef idx="0"/>
            <a:effectRef idx="0"/>
            <a:fontRef idx="minor"/>
          </p:style>
        </p:sp>
      </p:grpSp>
      <p:sp>
        <p:nvSpPr>
          <p:cNvPr id="90" name="PlaceHolder 4"/>
          <p:cNvSpPr>
            <a:spLocks noGrp="1"/>
          </p:cNvSpPr>
          <p:nvPr>
            <p:ph type="sldNum"/>
          </p:nvPr>
        </p:nvSpPr>
        <p:spPr>
          <a:xfrm>
            <a:off x="8480520" y="4749840"/>
            <a:ext cx="548280" cy="393120"/>
          </a:xfrm>
          <a:prstGeom prst="rect">
            <a:avLst/>
          </a:prstGeom>
        </p:spPr>
        <p:txBody>
          <a:bodyPr lIns="0" rIns="0" tIns="0" bIns="0" anchor="ctr">
            <a:noAutofit/>
          </a:bodyPr>
          <a:p>
            <a:pPr algn="r">
              <a:lnSpc>
                <a:spcPct val="90000"/>
              </a:lnSpc>
              <a:tabLst>
                <a:tab algn="l" pos="0"/>
              </a:tabLst>
            </a:pPr>
            <a:fld id="{584E00E0-B479-41C4-A6A1-E606116675BE}" type="slidenum">
              <a:rPr b="1" lang="en" sz="1200" spc="-1" strike="noStrike">
                <a:solidFill>
                  <a:srgbClr val="ffffff"/>
                </a:solidFill>
                <a:latin typeface="Titillium Web"/>
                <a:ea typeface="Titillium Web"/>
              </a:rPr>
              <a:t>&lt;number&gt;</a:t>
            </a:fld>
            <a:endParaRPr b="0" lang="en-US" sz="1200" spc="-1" strike="noStrike">
              <a:latin typeface="Times New Roman"/>
            </a:endParaRPr>
          </a:p>
        </p:txBody>
      </p:sp>
      <p:grpSp>
        <p:nvGrpSpPr>
          <p:cNvPr id="91" name="Group 5"/>
          <p:cNvGrpSpPr/>
          <p:nvPr/>
        </p:nvGrpSpPr>
        <p:grpSpPr>
          <a:xfrm>
            <a:off x="360" y="360"/>
            <a:ext cx="2167560" cy="1251360"/>
            <a:chOff x="360" y="360"/>
            <a:chExt cx="2167560" cy="1251360"/>
          </a:xfrm>
        </p:grpSpPr>
        <p:sp>
          <p:nvSpPr>
            <p:cNvPr id="92" name="CustomShape 6"/>
            <p:cNvSpPr/>
            <p:nvPr/>
          </p:nvSpPr>
          <p:spPr>
            <a:xfrm rot="10800000">
              <a:off x="360" y="0"/>
              <a:ext cx="2167560" cy="1251360"/>
            </a:xfrm>
            <a:custGeom>
              <a:avLst/>
              <a:gdLst/>
              <a:ahLst/>
              <a:rect l="l" t="t" r="r" b="b"/>
              <a:pathLst>
                <a:path w="1438024" h="830256">
                  <a:moveTo>
                    <a:pt x="1438024" y="0"/>
                  </a:moveTo>
                  <a:lnTo>
                    <a:pt x="0" y="830256"/>
                  </a:lnTo>
                  <a:lnTo>
                    <a:pt x="1438024" y="830256"/>
                  </a:lnTo>
                  <a:lnTo>
                    <a:pt x="1438024" y="0"/>
                  </a:lnTo>
                  <a:close/>
                </a:path>
              </a:pathLst>
            </a:custGeom>
            <a:gradFill rotWithShape="0">
              <a:gsLst>
                <a:gs pos="0">
                  <a:srgbClr val="00cca0"/>
                </a:gs>
                <a:gs pos="100000">
                  <a:srgbClr val="00989a"/>
                </a:gs>
              </a:gsLst>
              <a:lin ang="3594000"/>
            </a:gradFill>
            <a:ln>
              <a:noFill/>
            </a:ln>
          </p:spPr>
          <p:style>
            <a:lnRef idx="0"/>
            <a:fillRef idx="0"/>
            <a:effectRef idx="0"/>
            <a:fontRef idx="minor"/>
          </p:style>
        </p:sp>
        <p:sp>
          <p:nvSpPr>
            <p:cNvPr id="93" name="CustomShape 7"/>
            <p:cNvSpPr/>
            <p:nvPr/>
          </p:nvSpPr>
          <p:spPr>
            <a:xfrm rot="10800000">
              <a:off x="360" y="0"/>
              <a:ext cx="2076480" cy="1209240"/>
            </a:xfrm>
            <a:custGeom>
              <a:avLst/>
              <a:gdLst/>
              <a:ahLst/>
              <a:rect l="l" t="t" r="r" b="b"/>
              <a:pathLst>
                <a:path w="1377759" h="802271">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00"/>
              </a:srgbClr>
            </a:solidFill>
            <a:ln>
              <a:noFill/>
            </a:ln>
          </p:spPr>
          <p:style>
            <a:lnRef idx="0"/>
            <a:fillRef idx="0"/>
            <a:effectRef idx="0"/>
            <a:fontRef idx="minor"/>
          </p:style>
        </p:sp>
      </p:grpSp>
      <p:sp>
        <p:nvSpPr>
          <p:cNvPr id="94" name="PlaceHolder 8"/>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95" name="PlaceHolder 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a:t>
            </a:r>
            <a:r>
              <a:rPr b="0" lang="en-US" sz="1400" spc="-1" strike="noStrike">
                <a:solidFill>
                  <a:srgbClr val="000000"/>
                </a:solidFill>
                <a:latin typeface="Arial"/>
              </a:rPr>
              <a:t>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a:t>
            </a:r>
            <a:r>
              <a:rPr b="0" lang="en-US" sz="1400" spc="-1" strike="noStrike">
                <a:solidFill>
                  <a:srgbClr val="000000"/>
                </a:solidFill>
                <a:latin typeface="Arial"/>
              </a:rPr>
              <a:t>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a:t>
            </a:r>
            <a:r>
              <a:rPr b="0" lang="en-US" sz="1400" spc="-1" strike="noStrike">
                <a:solidFill>
                  <a:srgbClr val="000000"/>
                </a:solidFill>
                <a:latin typeface="Arial"/>
              </a:rPr>
              <a:t>Outline </a:t>
            </a:r>
            <a:r>
              <a:rPr b="0" lang="en-US" sz="1400" spc="-1" strike="noStrike">
                <a:solidFill>
                  <a:srgbClr val="000000"/>
                </a:solidFill>
                <a:latin typeface="Arial"/>
              </a:rPr>
              <a:t>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a:t>
            </a:r>
            <a:r>
              <a:rPr b="0" lang="en-US" sz="1400" spc="-1" strike="noStrike">
                <a:solidFill>
                  <a:srgbClr val="000000"/>
                </a:solidFill>
                <a:latin typeface="Arial"/>
              </a:rPr>
              <a:t>Outline </a:t>
            </a:r>
            <a:r>
              <a:rPr b="0" lang="en-US" sz="1400" spc="-1" strike="noStrike">
                <a:solidFill>
                  <a:srgbClr val="000000"/>
                </a:solidFill>
                <a:latin typeface="Arial"/>
              </a:rPr>
              <a:t>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a:t>
            </a:r>
            <a:r>
              <a:rPr b="0" lang="en-US" sz="2000" spc="-1" strike="noStrike">
                <a:solidFill>
                  <a:srgbClr val="000000"/>
                </a:solidFill>
                <a:latin typeface="Arial"/>
              </a:rPr>
              <a:t>if</a:t>
            </a:r>
            <a:r>
              <a:rPr b="0" lang="en-US" sz="2000" spc="-1" strike="noStrike">
                <a:solidFill>
                  <a:srgbClr val="000000"/>
                </a:solidFill>
                <a:latin typeface="Arial"/>
              </a:rPr>
              <a:t>t</a:t>
            </a:r>
            <a:r>
              <a:rPr b="0" lang="en-US" sz="2000" spc="-1" strike="noStrike">
                <a:solidFill>
                  <a:srgbClr val="000000"/>
                </a:solidFill>
                <a:latin typeface="Arial"/>
              </a:rPr>
              <a:t>h </a:t>
            </a:r>
            <a:r>
              <a:rPr b="0" lang="en-US" sz="2000" spc="-1" strike="noStrike">
                <a:solidFill>
                  <a:srgbClr val="000000"/>
                </a:solidFill>
                <a:latin typeface="Arial"/>
              </a:rPr>
              <a:t>O</a:t>
            </a:r>
            <a:r>
              <a:rPr b="0" lang="en-US" sz="2000" spc="-1" strike="noStrike">
                <a:solidFill>
                  <a:srgbClr val="000000"/>
                </a:solidFill>
                <a:latin typeface="Arial"/>
              </a:rPr>
              <a:t>u</a:t>
            </a:r>
            <a:r>
              <a:rPr b="0" lang="en-US" sz="2000" spc="-1" strike="noStrike">
                <a:solidFill>
                  <a:srgbClr val="000000"/>
                </a:solidFill>
                <a:latin typeface="Arial"/>
              </a:rPr>
              <a:t>tl</a:t>
            </a:r>
            <a:r>
              <a:rPr b="0" lang="en-US" sz="2000" spc="-1" strike="noStrike">
                <a:solidFill>
                  <a:srgbClr val="000000"/>
                </a:solidFill>
                <a:latin typeface="Arial"/>
              </a:rPr>
              <a:t>i</a:t>
            </a:r>
            <a:r>
              <a:rPr b="0" lang="en-US" sz="2000" spc="-1" strike="noStrike">
                <a:solidFill>
                  <a:srgbClr val="000000"/>
                </a:solidFill>
                <a:latin typeface="Arial"/>
              </a:rPr>
              <a:t>n</a:t>
            </a:r>
            <a:r>
              <a:rPr b="0" lang="en-US" sz="2000" spc="-1" strike="noStrike">
                <a:solidFill>
                  <a:srgbClr val="000000"/>
                </a:solidFill>
                <a:latin typeface="Arial"/>
              </a:rPr>
              <a:t>e </a:t>
            </a:r>
            <a:r>
              <a:rPr b="0" lang="en-US" sz="2000" spc="-1" strike="noStrike">
                <a:solidFill>
                  <a:srgbClr val="000000"/>
                </a:solidFill>
                <a:latin typeface="Arial"/>
              </a:rPr>
              <a:t>L</a:t>
            </a:r>
            <a:r>
              <a:rPr b="0" lang="en-US" sz="2000" spc="-1" strike="noStrike">
                <a:solidFill>
                  <a:srgbClr val="000000"/>
                </a:solidFill>
                <a:latin typeface="Arial"/>
              </a:rPr>
              <a:t>e</a:t>
            </a:r>
            <a:r>
              <a:rPr b="0" lang="en-US" sz="2000" spc="-1" strike="noStrike">
                <a:solidFill>
                  <a:srgbClr val="000000"/>
                </a:solidFill>
                <a:latin typeface="Arial"/>
              </a:rPr>
              <a:t>v</a:t>
            </a:r>
            <a:r>
              <a:rPr b="0" lang="en-US" sz="2000" spc="-1" strike="noStrike">
                <a:solidFill>
                  <a:srgbClr val="000000"/>
                </a:solidFill>
                <a:latin typeface="Arial"/>
              </a:rPr>
              <a:t>e</a:t>
            </a:r>
            <a:r>
              <a:rPr b="0" lang="en-US" sz="2000" spc="-1" strike="noStrike">
                <a:solidFill>
                  <a:srgbClr val="000000"/>
                </a:solidFill>
                <a:latin typeface="Arial"/>
              </a:rPr>
              <a:t>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a:t>
            </a:r>
            <a:r>
              <a:rPr b="0" lang="en-US" sz="2000" spc="-1" strike="noStrike">
                <a:solidFill>
                  <a:srgbClr val="000000"/>
                </a:solidFill>
                <a:latin typeface="Arial"/>
              </a:rPr>
              <a:t>i</a:t>
            </a:r>
            <a:r>
              <a:rPr b="0" lang="en-US" sz="2000" spc="-1" strike="noStrike">
                <a:solidFill>
                  <a:srgbClr val="000000"/>
                </a:solidFill>
                <a:latin typeface="Arial"/>
              </a:rPr>
              <a:t>x</a:t>
            </a:r>
            <a:r>
              <a:rPr b="0" lang="en-US" sz="2000" spc="-1" strike="noStrike">
                <a:solidFill>
                  <a:srgbClr val="000000"/>
                </a:solidFill>
                <a:latin typeface="Arial"/>
              </a:rPr>
              <a:t>t</a:t>
            </a:r>
            <a:r>
              <a:rPr b="0" lang="en-US" sz="2000" spc="-1" strike="noStrike">
                <a:solidFill>
                  <a:srgbClr val="000000"/>
                </a:solidFill>
                <a:latin typeface="Arial"/>
              </a:rPr>
              <a:t>h</a:t>
            </a:r>
            <a:r>
              <a:rPr b="0" lang="en-US" sz="2000" spc="-1" strike="noStrike">
                <a:solidFill>
                  <a:srgbClr val="000000"/>
                </a:solidFill>
                <a:latin typeface="Arial"/>
              </a:rPr>
              <a:t> </a:t>
            </a:r>
            <a:r>
              <a:rPr b="0" lang="en-US" sz="2000" spc="-1" strike="noStrike">
                <a:solidFill>
                  <a:srgbClr val="000000"/>
                </a:solidFill>
                <a:latin typeface="Arial"/>
              </a:rPr>
              <a:t>O</a:t>
            </a:r>
            <a:r>
              <a:rPr b="0" lang="en-US" sz="2000" spc="-1" strike="noStrike">
                <a:solidFill>
                  <a:srgbClr val="000000"/>
                </a:solidFill>
                <a:latin typeface="Arial"/>
              </a:rPr>
              <a:t>u</a:t>
            </a:r>
            <a:r>
              <a:rPr b="0" lang="en-US" sz="2000" spc="-1" strike="noStrike">
                <a:solidFill>
                  <a:srgbClr val="000000"/>
                </a:solidFill>
                <a:latin typeface="Arial"/>
              </a:rPr>
              <a:t>t</a:t>
            </a:r>
            <a:r>
              <a:rPr b="0" lang="en-US" sz="2000" spc="-1" strike="noStrike">
                <a:solidFill>
                  <a:srgbClr val="000000"/>
                </a:solidFill>
                <a:latin typeface="Arial"/>
              </a:rPr>
              <a:t>l</a:t>
            </a:r>
            <a:r>
              <a:rPr b="0" lang="en-US" sz="2000" spc="-1" strike="noStrike">
                <a:solidFill>
                  <a:srgbClr val="000000"/>
                </a:solidFill>
                <a:latin typeface="Arial"/>
              </a:rPr>
              <a:t>i</a:t>
            </a:r>
            <a:r>
              <a:rPr b="0" lang="en-US" sz="2000" spc="-1" strike="noStrike">
                <a:solidFill>
                  <a:srgbClr val="000000"/>
                </a:solidFill>
                <a:latin typeface="Arial"/>
              </a:rPr>
              <a:t>n</a:t>
            </a:r>
            <a:r>
              <a:rPr b="0" lang="en-US" sz="2000" spc="-1" strike="noStrike">
                <a:solidFill>
                  <a:srgbClr val="000000"/>
                </a:solidFill>
                <a:latin typeface="Arial"/>
              </a:rPr>
              <a:t>e</a:t>
            </a:r>
            <a:r>
              <a:rPr b="0" lang="en-US" sz="2000" spc="-1" strike="noStrike">
                <a:solidFill>
                  <a:srgbClr val="000000"/>
                </a:solidFill>
                <a:latin typeface="Arial"/>
              </a:rPr>
              <a:t> </a:t>
            </a:r>
            <a:r>
              <a:rPr b="0" lang="en-US" sz="2000" spc="-1" strike="noStrike">
                <a:solidFill>
                  <a:srgbClr val="000000"/>
                </a:solidFill>
                <a:latin typeface="Arial"/>
              </a:rPr>
              <a:t>L</a:t>
            </a:r>
            <a:r>
              <a:rPr b="0" lang="en-US" sz="2000" spc="-1" strike="noStrike">
                <a:solidFill>
                  <a:srgbClr val="000000"/>
                </a:solidFill>
                <a:latin typeface="Arial"/>
              </a:rPr>
              <a:t>e</a:t>
            </a:r>
            <a:r>
              <a:rPr b="0" lang="en-US" sz="2000" spc="-1" strike="noStrike">
                <a:solidFill>
                  <a:srgbClr val="000000"/>
                </a:solidFill>
                <a:latin typeface="Arial"/>
              </a:rPr>
              <a:t>v</a:t>
            </a:r>
            <a:r>
              <a:rPr b="0" lang="en-US" sz="2000" spc="-1" strike="noStrike">
                <a:solidFill>
                  <a:srgbClr val="000000"/>
                </a:solidFill>
                <a:latin typeface="Arial"/>
              </a:rPr>
              <a:t>e</a:t>
            </a:r>
            <a:r>
              <a:rPr b="0" lang="en-US" sz="2000" spc="-1" strike="noStrike">
                <a:solidFill>
                  <a:srgbClr val="000000"/>
                </a:solidFill>
                <a:latin typeface="Arial"/>
              </a:rPr>
              <a:t>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a:t>
            </a:r>
            <a:r>
              <a:rPr b="0" lang="en-US" sz="2000" spc="-1" strike="noStrike">
                <a:solidFill>
                  <a:srgbClr val="000000"/>
                </a:solidFill>
                <a:latin typeface="Arial"/>
              </a:rPr>
              <a:t>e</a:t>
            </a:r>
            <a:r>
              <a:rPr b="0" lang="en-US" sz="2000" spc="-1" strike="noStrike">
                <a:solidFill>
                  <a:srgbClr val="000000"/>
                </a:solidFill>
                <a:latin typeface="Arial"/>
              </a:rPr>
              <a:t>v</a:t>
            </a:r>
            <a:r>
              <a:rPr b="0" lang="en-US" sz="2000" spc="-1" strike="noStrike">
                <a:solidFill>
                  <a:srgbClr val="000000"/>
                </a:solidFill>
                <a:latin typeface="Arial"/>
              </a:rPr>
              <a:t>e</a:t>
            </a:r>
            <a:r>
              <a:rPr b="0" lang="en-US" sz="2000" spc="-1" strike="noStrike">
                <a:solidFill>
                  <a:srgbClr val="000000"/>
                </a:solidFill>
                <a:latin typeface="Arial"/>
              </a:rPr>
              <a:t>n</a:t>
            </a:r>
            <a:r>
              <a:rPr b="0" lang="en-US" sz="2000" spc="-1" strike="noStrike">
                <a:solidFill>
                  <a:srgbClr val="000000"/>
                </a:solidFill>
                <a:latin typeface="Arial"/>
              </a:rPr>
              <a:t>t</a:t>
            </a:r>
            <a:r>
              <a:rPr b="0" lang="en-US" sz="2000" spc="-1" strike="noStrike">
                <a:solidFill>
                  <a:srgbClr val="000000"/>
                </a:solidFill>
                <a:latin typeface="Arial"/>
              </a:rPr>
              <a:t>h</a:t>
            </a:r>
            <a:r>
              <a:rPr b="0" lang="en-US" sz="2000" spc="-1" strike="noStrike">
                <a:solidFill>
                  <a:srgbClr val="000000"/>
                </a:solidFill>
                <a:latin typeface="Arial"/>
              </a:rPr>
              <a:t> </a:t>
            </a:r>
            <a:r>
              <a:rPr b="0" lang="en-US" sz="2000" spc="-1" strike="noStrike">
                <a:solidFill>
                  <a:srgbClr val="000000"/>
                </a:solidFill>
                <a:latin typeface="Arial"/>
              </a:rPr>
              <a:t>O</a:t>
            </a:r>
            <a:r>
              <a:rPr b="0" lang="en-US" sz="2000" spc="-1" strike="noStrike">
                <a:solidFill>
                  <a:srgbClr val="000000"/>
                </a:solidFill>
                <a:latin typeface="Arial"/>
              </a:rPr>
              <a:t>u</a:t>
            </a:r>
            <a:r>
              <a:rPr b="0" lang="en-US" sz="2000" spc="-1" strike="noStrike">
                <a:solidFill>
                  <a:srgbClr val="000000"/>
                </a:solidFill>
                <a:latin typeface="Arial"/>
              </a:rPr>
              <a:t>t</a:t>
            </a:r>
            <a:r>
              <a:rPr b="0" lang="en-US" sz="2000" spc="-1" strike="noStrike">
                <a:solidFill>
                  <a:srgbClr val="000000"/>
                </a:solidFill>
                <a:latin typeface="Arial"/>
              </a:rPr>
              <a:t>l</a:t>
            </a:r>
            <a:r>
              <a:rPr b="0" lang="en-US" sz="2000" spc="-1" strike="noStrike">
                <a:solidFill>
                  <a:srgbClr val="000000"/>
                </a:solidFill>
                <a:latin typeface="Arial"/>
              </a:rPr>
              <a:t>i</a:t>
            </a:r>
            <a:r>
              <a:rPr b="0" lang="en-US" sz="2000" spc="-1" strike="noStrike">
                <a:solidFill>
                  <a:srgbClr val="000000"/>
                </a:solidFill>
                <a:latin typeface="Arial"/>
              </a:rPr>
              <a:t>n</a:t>
            </a:r>
            <a:r>
              <a:rPr b="0" lang="en-US" sz="2000" spc="-1" strike="noStrike">
                <a:solidFill>
                  <a:srgbClr val="000000"/>
                </a:solidFill>
                <a:latin typeface="Arial"/>
              </a:rPr>
              <a:t>e</a:t>
            </a:r>
            <a:r>
              <a:rPr b="0" lang="en-US" sz="2000" spc="-1" strike="noStrike">
                <a:solidFill>
                  <a:srgbClr val="000000"/>
                </a:solidFill>
                <a:latin typeface="Arial"/>
              </a:rPr>
              <a:t> </a:t>
            </a:r>
            <a:r>
              <a:rPr b="0" lang="en-US" sz="2000" spc="-1" strike="noStrike">
                <a:solidFill>
                  <a:srgbClr val="000000"/>
                </a:solidFill>
                <a:latin typeface="Arial"/>
              </a:rPr>
              <a:t>L</a:t>
            </a:r>
            <a:r>
              <a:rPr b="0" lang="en-US" sz="2000" spc="-1" strike="noStrike">
                <a:solidFill>
                  <a:srgbClr val="000000"/>
                </a:solidFill>
                <a:latin typeface="Arial"/>
              </a:rPr>
              <a:t>e</a:t>
            </a:r>
            <a:r>
              <a:rPr b="0" lang="en-US" sz="2000" spc="-1" strike="noStrike">
                <a:solidFill>
                  <a:srgbClr val="000000"/>
                </a:solidFill>
                <a:latin typeface="Arial"/>
              </a:rPr>
              <a:t>v</a:t>
            </a:r>
            <a:r>
              <a:rPr b="0" lang="en-US" sz="2000" spc="-1" strike="noStrike">
                <a:solidFill>
                  <a:srgbClr val="000000"/>
                </a:solidFill>
                <a:latin typeface="Arial"/>
              </a:rPr>
              <a:t>e</a:t>
            </a:r>
            <a:r>
              <a:rPr b="0" lang="en-US" sz="2000" spc="-1" strike="noStrike">
                <a:solidFill>
                  <a:srgbClr val="000000"/>
                </a:solidFill>
                <a:latin typeface="Arial"/>
              </a:rPr>
              <a:t>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6e85"/>
            </a:gs>
            <a:gs pos="100000">
              <a:srgbClr val="181f22"/>
            </a:gs>
          </a:gsLst>
          <a:lin ang="3600000"/>
        </a:gradFill>
      </p:bgPr>
    </p:bg>
    <p:spTree>
      <p:nvGrpSpPr>
        <p:cNvPr id="1" name=""/>
        <p:cNvGrpSpPr/>
        <p:nvPr/>
      </p:nvGrpSpPr>
      <p:grpSpPr>
        <a:xfrm>
          <a:off x="0" y="0"/>
          <a:ext cx="0" cy="0"/>
          <a:chOff x="0" y="0"/>
          <a:chExt cx="0" cy="0"/>
        </a:xfrm>
      </p:grpSpPr>
      <p:sp>
        <p:nvSpPr>
          <p:cNvPr id="132" name="PlaceHolder 1"/>
          <p:cNvSpPr>
            <a:spLocks noGrp="1"/>
          </p:cNvSpPr>
          <p:nvPr>
            <p:ph type="title"/>
          </p:nvPr>
        </p:nvSpPr>
        <p:spPr>
          <a:xfrm>
            <a:off x="855360" y="2726280"/>
            <a:ext cx="5968800" cy="1159560"/>
          </a:xfrm>
          <a:prstGeom prst="rect">
            <a:avLst/>
          </a:prstGeom>
        </p:spPr>
        <p:txBody>
          <a:bodyPr lIns="0" rIns="0" tIns="0" bIns="0" anchor="b">
            <a:noAutofit/>
          </a:bodyPr>
          <a:p>
            <a:pPr algn="ctr"/>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grpSp>
        <p:nvGrpSpPr>
          <p:cNvPr id="133" name="Group 2"/>
          <p:cNvGrpSpPr/>
          <p:nvPr/>
        </p:nvGrpSpPr>
        <p:grpSpPr>
          <a:xfrm>
            <a:off x="0" y="0"/>
            <a:ext cx="3881880" cy="2241000"/>
            <a:chOff x="0" y="0"/>
            <a:chExt cx="3881880" cy="2241000"/>
          </a:xfrm>
        </p:grpSpPr>
        <p:sp>
          <p:nvSpPr>
            <p:cNvPr id="134" name="CustomShape 3"/>
            <p:cNvSpPr/>
            <p:nvPr/>
          </p:nvSpPr>
          <p:spPr>
            <a:xfrm>
              <a:off x="0" y="0"/>
              <a:ext cx="3881880" cy="2241000"/>
            </a:xfrm>
            <a:custGeom>
              <a:avLst/>
              <a:gdLst/>
              <a:ahLst/>
              <a:rect l="l" t="t" r="r" b="b"/>
              <a:pathLst>
                <a:path w="2575196" h="1486792">
                  <a:moveTo>
                    <a:pt x="0" y="0"/>
                  </a:moveTo>
                  <a:lnTo>
                    <a:pt x="0" y="1486792"/>
                  </a:lnTo>
                  <a:lnTo>
                    <a:pt x="2575197" y="0"/>
                  </a:lnTo>
                  <a:lnTo>
                    <a:pt x="0"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135" name="CustomShape 4"/>
            <p:cNvSpPr/>
            <p:nvPr/>
          </p:nvSpPr>
          <p:spPr>
            <a:xfrm>
              <a:off x="0" y="0"/>
              <a:ext cx="3767040" cy="2204640"/>
            </a:xfrm>
            <a:custGeom>
              <a:avLst/>
              <a:gdLst/>
              <a:ahLst/>
              <a:rect l="l" t="t" r="r" b="b"/>
              <a:pathLst>
                <a:path w="2499012" h="1462724">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00"/>
              </a:srgbClr>
            </a:solidFill>
            <a:ln>
              <a:noFill/>
            </a:ln>
          </p:spPr>
          <p:style>
            <a:lnRef idx="0"/>
            <a:fillRef idx="0"/>
            <a:effectRef idx="0"/>
            <a:fontRef idx="minor"/>
          </p:style>
        </p:sp>
      </p:grpSp>
      <p:grpSp>
        <p:nvGrpSpPr>
          <p:cNvPr id="136" name="Group 5"/>
          <p:cNvGrpSpPr/>
          <p:nvPr/>
        </p:nvGrpSpPr>
        <p:grpSpPr>
          <a:xfrm>
            <a:off x="6975720" y="3891600"/>
            <a:ext cx="2167560" cy="1251360"/>
            <a:chOff x="6975720" y="3891600"/>
            <a:chExt cx="2167560" cy="1251360"/>
          </a:xfrm>
        </p:grpSpPr>
        <p:sp>
          <p:nvSpPr>
            <p:cNvPr id="137" name="CustomShape 6"/>
            <p:cNvSpPr/>
            <p:nvPr/>
          </p:nvSpPr>
          <p:spPr>
            <a:xfrm>
              <a:off x="6975720" y="3891600"/>
              <a:ext cx="2167560" cy="1251360"/>
            </a:xfrm>
            <a:custGeom>
              <a:avLst/>
              <a:gdLst/>
              <a:ahLst/>
              <a:rect l="l" t="t" r="r" b="b"/>
              <a:pathLst>
                <a:path w="1438024" h="830256">
                  <a:moveTo>
                    <a:pt x="1438024" y="0"/>
                  </a:moveTo>
                  <a:lnTo>
                    <a:pt x="0" y="830256"/>
                  </a:lnTo>
                  <a:lnTo>
                    <a:pt x="1438024" y="830256"/>
                  </a:lnTo>
                  <a:lnTo>
                    <a:pt x="1438024"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138" name="CustomShape 7"/>
            <p:cNvSpPr/>
            <p:nvPr/>
          </p:nvSpPr>
          <p:spPr>
            <a:xfrm>
              <a:off x="7066440" y="3933720"/>
              <a:ext cx="2076480" cy="1209240"/>
            </a:xfrm>
            <a:custGeom>
              <a:avLst/>
              <a:gdLst/>
              <a:ahLst/>
              <a:rect l="l" t="t" r="r" b="b"/>
              <a:pathLst>
                <a:path w="1377759" h="802271">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00"/>
              </a:srgbClr>
            </a:solidFill>
            <a:ln>
              <a:noFill/>
            </a:ln>
          </p:spPr>
          <p:style>
            <a:lnRef idx="0"/>
            <a:fillRef idx="0"/>
            <a:effectRef idx="0"/>
            <a:fontRef idx="minor"/>
          </p:style>
        </p:sp>
      </p:grpSp>
      <p:sp>
        <p:nvSpPr>
          <p:cNvPr id="139"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76" name="Group 1"/>
          <p:cNvGrpSpPr/>
          <p:nvPr/>
        </p:nvGrpSpPr>
        <p:grpSpPr>
          <a:xfrm>
            <a:off x="-6480" y="-3600"/>
            <a:ext cx="9156960" cy="5150520"/>
            <a:chOff x="-6480" y="-3600"/>
            <a:chExt cx="9156960" cy="5150520"/>
          </a:xfrm>
        </p:grpSpPr>
        <p:sp>
          <p:nvSpPr>
            <p:cNvPr id="177" name="CustomShape 2"/>
            <p:cNvSpPr/>
            <p:nvPr/>
          </p:nvSpPr>
          <p:spPr>
            <a:xfrm>
              <a:off x="-6480" y="-3600"/>
              <a:ext cx="9156960" cy="5150520"/>
            </a:xfrm>
            <a:custGeom>
              <a:avLst/>
              <a:gdLst/>
              <a:ahLst/>
              <a:rect l="l" t="t" r="r" b="b"/>
              <a:pathLst>
                <a:path w="6064414" h="3411233">
                  <a:moveTo>
                    <a:pt x="6064415" y="0"/>
                  </a:moveTo>
                  <a:lnTo>
                    <a:pt x="2575197" y="0"/>
                  </a:lnTo>
                  <a:lnTo>
                    <a:pt x="0" y="1486792"/>
                  </a:lnTo>
                  <a:lnTo>
                    <a:pt x="0" y="3411233"/>
                  </a:lnTo>
                  <a:lnTo>
                    <a:pt x="4626390" y="3411233"/>
                  </a:lnTo>
                  <a:lnTo>
                    <a:pt x="6064415" y="2580977"/>
                  </a:lnTo>
                  <a:lnTo>
                    <a:pt x="6064415" y="0"/>
                  </a:lnTo>
                  <a:close/>
                </a:path>
              </a:pathLst>
            </a:custGeom>
            <a:solidFill>
              <a:schemeClr val="lt2"/>
            </a:solidFill>
            <a:ln>
              <a:noFill/>
            </a:ln>
          </p:spPr>
          <p:style>
            <a:lnRef idx="0"/>
            <a:fillRef idx="0"/>
            <a:effectRef idx="0"/>
            <a:fontRef idx="minor"/>
          </p:style>
        </p:sp>
        <p:sp>
          <p:nvSpPr>
            <p:cNvPr id="178" name="CustomShape 3"/>
            <p:cNvSpPr/>
            <p:nvPr/>
          </p:nvSpPr>
          <p:spPr>
            <a:xfrm>
              <a:off x="-6480" y="-3600"/>
              <a:ext cx="9156960" cy="5150520"/>
            </a:xfrm>
            <a:custGeom>
              <a:avLst/>
              <a:gdLst/>
              <a:ahLst/>
              <a:rect l="l" t="t" r="r" b="b"/>
              <a:pathLst>
                <a:path w="6064414" h="3411233">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chemeClr val="lt1"/>
            </a:solidFill>
            <a:ln>
              <a:noFill/>
            </a:ln>
          </p:spPr>
          <p:style>
            <a:lnRef idx="0"/>
            <a:fillRef idx="0"/>
            <a:effectRef idx="0"/>
            <a:fontRef idx="minor"/>
          </p:style>
        </p:sp>
      </p:grpSp>
      <p:sp>
        <p:nvSpPr>
          <p:cNvPr id="179" name="PlaceHolder 4"/>
          <p:cNvSpPr>
            <a:spLocks noGrp="1"/>
          </p:cNvSpPr>
          <p:nvPr>
            <p:ph type="body"/>
          </p:nvPr>
        </p:nvSpPr>
        <p:spPr>
          <a:xfrm>
            <a:off x="1552680" y="906480"/>
            <a:ext cx="6037920" cy="819720"/>
          </a:xfrm>
          <a:prstGeom prst="rect">
            <a:avLst/>
          </a:prstGeom>
        </p:spPr>
        <p:txBody>
          <a:bodyPr lIns="0" rIns="0" tIns="0" bIns="0">
            <a:noAutofit/>
          </a:bodyPr>
          <a:p>
            <a:pPr marL="432000" indent="-324000" algn="ctr">
              <a:spcBef>
                <a:spcPts val="1417"/>
              </a:spcBef>
              <a:buClr>
                <a:srgbClr val="000000"/>
              </a:buClr>
              <a:buSzPct val="45000"/>
              <a:buFont typeface="Wingdings" charset="2"/>
              <a:buChar char=""/>
            </a:pPr>
            <a:r>
              <a:rPr b="0" lang="en-US" sz="3400" spc="-1" strike="noStrike">
                <a:solidFill>
                  <a:srgbClr val="000000"/>
                </a:solidFill>
                <a:latin typeface="Arial"/>
              </a:rPr>
              <a:t>Click to edit the outline text format</a:t>
            </a:r>
            <a:endParaRPr b="0" lang="en-US" sz="34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3400" spc="-1" strike="noStrike">
                <a:solidFill>
                  <a:srgbClr val="000000"/>
                </a:solidFill>
                <a:latin typeface="Arial"/>
              </a:rPr>
              <a:t>Second Outline Level</a:t>
            </a:r>
            <a:endParaRPr b="0" lang="en-US" sz="34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3400" spc="-1" strike="noStrike">
                <a:solidFill>
                  <a:srgbClr val="000000"/>
                </a:solidFill>
                <a:latin typeface="Arial"/>
              </a:rPr>
              <a:t>Third Outline Level</a:t>
            </a:r>
            <a:endParaRPr b="0" lang="en-US" sz="34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3400" spc="-1" strike="noStrike">
                <a:solidFill>
                  <a:srgbClr val="000000"/>
                </a:solidFill>
                <a:latin typeface="Arial"/>
              </a:rPr>
              <a:t>Fourth Outline Level</a:t>
            </a:r>
            <a:endParaRPr b="0" lang="en-US" sz="34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3400" spc="-1" strike="noStrike">
                <a:solidFill>
                  <a:srgbClr val="000000"/>
                </a:solidFill>
                <a:latin typeface="Arial"/>
              </a:rPr>
              <a:t>Fifth Outline Level</a:t>
            </a:r>
            <a:endParaRPr b="0" lang="en-US" sz="34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3400" spc="-1" strike="noStrike">
                <a:solidFill>
                  <a:srgbClr val="000000"/>
                </a:solidFill>
                <a:latin typeface="Arial"/>
              </a:rPr>
              <a:t>Sixth Outline Level</a:t>
            </a:r>
            <a:endParaRPr b="0" lang="en-US" sz="34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3400" spc="-1" strike="noStrike">
                <a:solidFill>
                  <a:srgbClr val="000000"/>
                </a:solidFill>
                <a:latin typeface="Arial"/>
              </a:rPr>
              <a:t>Seventh Outline Level</a:t>
            </a:r>
            <a:endParaRPr b="0" lang="en-US" sz="3400" spc="-1" strike="noStrike">
              <a:solidFill>
                <a:srgbClr val="000000"/>
              </a:solidFill>
              <a:latin typeface="Arial"/>
            </a:endParaRPr>
          </a:p>
        </p:txBody>
      </p:sp>
      <p:sp>
        <p:nvSpPr>
          <p:cNvPr id="180" name="PlaceHolder 5"/>
          <p:cNvSpPr>
            <a:spLocks noGrp="1"/>
          </p:cNvSpPr>
          <p:nvPr>
            <p:ph type="sldNum"/>
          </p:nvPr>
        </p:nvSpPr>
        <p:spPr>
          <a:xfrm>
            <a:off x="8480520" y="4749840"/>
            <a:ext cx="548280" cy="393120"/>
          </a:xfrm>
          <a:prstGeom prst="rect">
            <a:avLst/>
          </a:prstGeom>
        </p:spPr>
        <p:txBody>
          <a:bodyPr lIns="0" rIns="0" tIns="0" bIns="0" anchor="ctr">
            <a:noAutofit/>
          </a:bodyPr>
          <a:p>
            <a:pPr algn="r">
              <a:lnSpc>
                <a:spcPct val="90000"/>
              </a:lnSpc>
              <a:tabLst>
                <a:tab algn="l" pos="0"/>
              </a:tabLst>
            </a:pPr>
            <a:fld id="{36F442A0-2BB2-458D-A328-DB862E190BA3}" type="slidenum">
              <a:rPr b="1" lang="en" sz="1200" spc="-1" strike="noStrike">
                <a:solidFill>
                  <a:srgbClr val="00989a"/>
                </a:solidFill>
                <a:latin typeface="Titillium Web"/>
                <a:ea typeface="Titillium Web"/>
              </a:rPr>
              <a:t>&lt;number&gt;</a:t>
            </a:fld>
            <a:endParaRPr b="0" lang="en-US" sz="1200" spc="-1" strike="noStrike">
              <a:latin typeface="Times New Roman"/>
            </a:endParaRPr>
          </a:p>
        </p:txBody>
      </p:sp>
      <p:sp>
        <p:nvSpPr>
          <p:cNvPr id="181" name="TextShape 6"/>
          <p:cNvSpPr txBox="1"/>
          <p:nvPr/>
        </p:nvSpPr>
        <p:spPr>
          <a:xfrm>
            <a:off x="762120" y="762120"/>
            <a:ext cx="599040" cy="471960"/>
          </a:xfrm>
          <a:prstGeom prst="rect">
            <a:avLst/>
          </a:prstGeom>
        </p:spPr>
        <p:txBody>
          <a:bodyPr lIns="90000" rIns="90000" tIns="45000" bIns="45000" anchorCtr="1">
            <a:prstTxWarp prst="textPlain">
              <a:avLst>
                <a:gd name="adj" fmla="val 50000"/>
              </a:avLst>
            </a:prstTxWarp>
            <a:noAutofit/>
          </a:bodyPr>
          <a:p>
            <a:pPr algn="ctr">
              <a:lnSpc>
                <a:spcPct val="100000"/>
              </a:lnSpc>
            </a:pPr>
            <a:r>
              <a:rPr b="1" lang="en-US" sz="1400" spc="-1" strike="noStrike">
                <a:solidFill>
                  <a:srgbClr val="00cca0"/>
                </a:solidFill>
                <a:latin typeface="Arial"/>
                <a:ea typeface="Arial"/>
              </a:rPr>
              <a:t>“</a:t>
            </a:r>
            <a:endParaRPr b="0" lang="en-US" sz="1400" spc="-1" strike="noStrike">
              <a:latin typeface="Arial"/>
            </a:endParaRPr>
          </a:p>
        </p:txBody>
      </p:sp>
      <p:sp>
        <p:nvSpPr>
          <p:cNvPr id="182" name="PlaceHolder 7"/>
          <p:cNvSpPr>
            <a:spLocks noGrp="1"/>
          </p:cNvSpPr>
          <p:nvPr>
            <p:ph type="title"/>
          </p:nvPr>
        </p:nvSpPr>
        <p:spPr>
          <a:xfrm>
            <a:off x="457200" y="205200"/>
            <a:ext cx="8229240" cy="858600"/>
          </a:xfrm>
          <a:prstGeom prst="rect">
            <a:avLst/>
          </a:prstGeom>
        </p:spPr>
        <p:txBody>
          <a:bodyPr lIns="0" rIns="0" tIns="0" bIns="0" anchor="ctr">
            <a:prstTxWarp prst="textPlain"/>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19" name="Group 1"/>
          <p:cNvGrpSpPr/>
          <p:nvPr/>
        </p:nvGrpSpPr>
        <p:grpSpPr>
          <a:xfrm>
            <a:off x="0" y="0"/>
            <a:ext cx="3881880" cy="2241000"/>
            <a:chOff x="0" y="0"/>
            <a:chExt cx="3881880" cy="2241000"/>
          </a:xfrm>
        </p:grpSpPr>
        <p:sp>
          <p:nvSpPr>
            <p:cNvPr id="220" name="CustomShape 2"/>
            <p:cNvSpPr/>
            <p:nvPr/>
          </p:nvSpPr>
          <p:spPr>
            <a:xfrm>
              <a:off x="0" y="0"/>
              <a:ext cx="3881880" cy="2241000"/>
            </a:xfrm>
            <a:custGeom>
              <a:avLst/>
              <a:gdLst/>
              <a:ahLst/>
              <a:rect l="l" t="t" r="r" b="b"/>
              <a:pathLst>
                <a:path w="2575196" h="1486792">
                  <a:moveTo>
                    <a:pt x="0" y="0"/>
                  </a:moveTo>
                  <a:lnTo>
                    <a:pt x="0" y="1486792"/>
                  </a:lnTo>
                  <a:lnTo>
                    <a:pt x="2575197" y="0"/>
                  </a:lnTo>
                  <a:lnTo>
                    <a:pt x="0"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221" name="CustomShape 3"/>
            <p:cNvSpPr/>
            <p:nvPr/>
          </p:nvSpPr>
          <p:spPr>
            <a:xfrm>
              <a:off x="0" y="0"/>
              <a:ext cx="3767040" cy="2204640"/>
            </a:xfrm>
            <a:custGeom>
              <a:avLst/>
              <a:gdLst/>
              <a:ahLst/>
              <a:rect l="l" t="t" r="r" b="b"/>
              <a:pathLst>
                <a:path w="2499012" h="1462724">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00"/>
              </a:srgbClr>
            </a:solidFill>
            <a:ln>
              <a:noFill/>
            </a:ln>
          </p:spPr>
          <p:style>
            <a:lnRef idx="0"/>
            <a:fillRef idx="0"/>
            <a:effectRef idx="0"/>
            <a:fontRef idx="minor"/>
          </p:style>
        </p:sp>
      </p:grpSp>
      <p:grpSp>
        <p:nvGrpSpPr>
          <p:cNvPr id="222" name="Group 4"/>
          <p:cNvGrpSpPr/>
          <p:nvPr/>
        </p:nvGrpSpPr>
        <p:grpSpPr>
          <a:xfrm>
            <a:off x="6975720" y="3891600"/>
            <a:ext cx="2167560" cy="1251360"/>
            <a:chOff x="6975720" y="3891600"/>
            <a:chExt cx="2167560" cy="1251360"/>
          </a:xfrm>
        </p:grpSpPr>
        <p:sp>
          <p:nvSpPr>
            <p:cNvPr id="223" name="CustomShape 5"/>
            <p:cNvSpPr/>
            <p:nvPr/>
          </p:nvSpPr>
          <p:spPr>
            <a:xfrm>
              <a:off x="6975720" y="3891600"/>
              <a:ext cx="2167560" cy="1251360"/>
            </a:xfrm>
            <a:custGeom>
              <a:avLst/>
              <a:gdLst/>
              <a:ahLst/>
              <a:rect l="l" t="t" r="r" b="b"/>
              <a:pathLst>
                <a:path w="1438024" h="830256">
                  <a:moveTo>
                    <a:pt x="1438024" y="0"/>
                  </a:moveTo>
                  <a:lnTo>
                    <a:pt x="0" y="830256"/>
                  </a:lnTo>
                  <a:lnTo>
                    <a:pt x="1438024" y="830256"/>
                  </a:lnTo>
                  <a:lnTo>
                    <a:pt x="1438024"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224" name="CustomShape 6"/>
            <p:cNvSpPr/>
            <p:nvPr/>
          </p:nvSpPr>
          <p:spPr>
            <a:xfrm>
              <a:off x="7066440" y="3933720"/>
              <a:ext cx="2076480" cy="1209240"/>
            </a:xfrm>
            <a:custGeom>
              <a:avLst/>
              <a:gdLst/>
              <a:ahLst/>
              <a:rect l="l" t="t" r="r" b="b"/>
              <a:pathLst>
                <a:path w="1377759" h="802271">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00"/>
              </a:srgbClr>
            </a:solidFill>
            <a:ln>
              <a:noFill/>
            </a:ln>
          </p:spPr>
          <p:style>
            <a:lnRef idx="0"/>
            <a:fillRef idx="0"/>
            <a:effectRef idx="0"/>
            <a:fontRef idx="minor"/>
          </p:style>
        </p:sp>
      </p:grpSp>
      <p:sp>
        <p:nvSpPr>
          <p:cNvPr id="225" name="PlaceHolder 7"/>
          <p:cNvSpPr>
            <a:spLocks noGrp="1"/>
          </p:cNvSpPr>
          <p:nvPr>
            <p:ph type="title"/>
          </p:nvPr>
        </p:nvSpPr>
        <p:spPr>
          <a:xfrm>
            <a:off x="855360" y="835920"/>
            <a:ext cx="7432920" cy="496800"/>
          </a:xfrm>
          <a:prstGeom prst="rect">
            <a:avLst/>
          </a:prstGeom>
        </p:spPr>
        <p:txBody>
          <a:bodyPr lIns="0" rIns="0" tIns="0" bIns="0">
            <a:noAutofit/>
          </a:bodyPr>
          <a:p>
            <a:pPr algn="ct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226" name="PlaceHolder 8"/>
          <p:cNvSpPr>
            <a:spLocks noGrp="1"/>
          </p:cNvSpPr>
          <p:nvPr>
            <p:ph type="body"/>
          </p:nvPr>
        </p:nvSpPr>
        <p:spPr>
          <a:xfrm>
            <a:off x="855360" y="1627920"/>
            <a:ext cx="7432920" cy="2759760"/>
          </a:xfrm>
          <a:prstGeom prst="rect">
            <a:avLst/>
          </a:prstGeom>
        </p:spPr>
        <p:txBody>
          <a:bodyPr lIns="0" rIns="0" tIns="0" bIns="0">
            <a:noAutofit/>
          </a:bodyPr>
          <a:p>
            <a:pPr marL="432000" indent="-324000" algn="ctr">
              <a:spcBef>
                <a:spcPts val="1417"/>
              </a:spcBef>
              <a:buClr>
                <a:srgbClr val="000000"/>
              </a:buClr>
              <a:buSzPct val="45000"/>
              <a:buFont typeface="Wingdings" charset="2"/>
              <a:buChar char=""/>
            </a:pPr>
            <a:r>
              <a:rPr b="0" lang="en-US" sz="2400" spc="-1" strike="noStrike">
                <a:solidFill>
                  <a:srgbClr val="000000"/>
                </a:solidFill>
                <a:latin typeface="Arial"/>
              </a:rPr>
              <a:t>Click to edit </a:t>
            </a:r>
            <a:r>
              <a:rPr b="0" lang="en-US" sz="2400" spc="-1" strike="noStrike">
                <a:solidFill>
                  <a:srgbClr val="000000"/>
                </a:solidFill>
                <a:latin typeface="Arial"/>
              </a:rPr>
              <a:t>the outline </a:t>
            </a:r>
            <a:r>
              <a:rPr b="0" lang="en-US" sz="2400" spc="-1" strike="noStrike">
                <a:solidFill>
                  <a:srgbClr val="000000"/>
                </a:solidFill>
                <a:latin typeface="Arial"/>
              </a:rPr>
              <a:t>text format</a:t>
            </a:r>
            <a:endParaRPr b="0" lang="en-US" sz="24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2400" spc="-1" strike="noStrike">
                <a:solidFill>
                  <a:srgbClr val="000000"/>
                </a:solidFill>
                <a:latin typeface="Arial"/>
              </a:rPr>
              <a:t>Second </a:t>
            </a:r>
            <a:r>
              <a:rPr b="0" lang="en-US" sz="2400" spc="-1" strike="noStrike">
                <a:solidFill>
                  <a:srgbClr val="000000"/>
                </a:solidFill>
                <a:latin typeface="Arial"/>
              </a:rPr>
              <a:t>Outline </a:t>
            </a:r>
            <a:r>
              <a:rPr b="0" lang="en-US" sz="2400" spc="-1" strike="noStrike">
                <a:solidFill>
                  <a:srgbClr val="000000"/>
                </a:solidFill>
                <a:latin typeface="Arial"/>
              </a:rPr>
              <a:t>Level</a:t>
            </a:r>
            <a:endParaRPr b="0" lang="en-US" sz="24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2400" spc="-1" strike="noStrike">
                <a:solidFill>
                  <a:srgbClr val="000000"/>
                </a:solidFill>
                <a:latin typeface="Arial"/>
              </a:rPr>
              <a:t>Third </a:t>
            </a:r>
            <a:r>
              <a:rPr b="0" lang="en-US" sz="2400" spc="-1" strike="noStrike">
                <a:solidFill>
                  <a:srgbClr val="000000"/>
                </a:solidFill>
                <a:latin typeface="Arial"/>
              </a:rPr>
              <a:t>Outline </a:t>
            </a:r>
            <a:r>
              <a:rPr b="0" lang="en-US" sz="2400" spc="-1" strike="noStrike">
                <a:solidFill>
                  <a:srgbClr val="000000"/>
                </a:solidFill>
                <a:latin typeface="Arial"/>
              </a:rPr>
              <a:t>Level</a:t>
            </a:r>
            <a:endParaRPr b="0" lang="en-US" sz="24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2400" spc="-1" strike="noStrike">
                <a:solidFill>
                  <a:srgbClr val="000000"/>
                </a:solidFill>
                <a:latin typeface="Arial"/>
              </a:rPr>
              <a:t>Fou</a:t>
            </a:r>
            <a:r>
              <a:rPr b="0" lang="en-US" sz="2400" spc="-1" strike="noStrike">
                <a:solidFill>
                  <a:srgbClr val="000000"/>
                </a:solidFill>
                <a:latin typeface="Arial"/>
              </a:rPr>
              <a:t>rth </a:t>
            </a:r>
            <a:r>
              <a:rPr b="0" lang="en-US" sz="2400" spc="-1" strike="noStrike">
                <a:solidFill>
                  <a:srgbClr val="000000"/>
                </a:solidFill>
                <a:latin typeface="Arial"/>
              </a:rPr>
              <a:t>Outl</a:t>
            </a:r>
            <a:r>
              <a:rPr b="0" lang="en-US" sz="2400" spc="-1" strike="noStrike">
                <a:solidFill>
                  <a:srgbClr val="000000"/>
                </a:solidFill>
                <a:latin typeface="Arial"/>
              </a:rPr>
              <a:t>ine </a:t>
            </a:r>
            <a:r>
              <a:rPr b="0" lang="en-US" sz="2400" spc="-1" strike="noStrike">
                <a:solidFill>
                  <a:srgbClr val="000000"/>
                </a:solidFill>
                <a:latin typeface="Arial"/>
              </a:rPr>
              <a:t>Lev</a:t>
            </a:r>
            <a:r>
              <a:rPr b="0" lang="en-US" sz="2400" spc="-1" strike="noStrike">
                <a:solidFill>
                  <a:srgbClr val="000000"/>
                </a:solidFill>
                <a:latin typeface="Arial"/>
              </a:rPr>
              <a:t>el</a:t>
            </a:r>
            <a:endParaRPr b="0" lang="en-US" sz="24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2400" spc="-1" strike="noStrike">
                <a:solidFill>
                  <a:srgbClr val="000000"/>
                </a:solidFill>
                <a:latin typeface="Arial"/>
              </a:rPr>
              <a:t>F</a:t>
            </a:r>
            <a:r>
              <a:rPr b="0" lang="en-US" sz="2400" spc="-1" strike="noStrike">
                <a:solidFill>
                  <a:srgbClr val="000000"/>
                </a:solidFill>
                <a:latin typeface="Arial"/>
              </a:rPr>
              <a:t>if</a:t>
            </a:r>
            <a:r>
              <a:rPr b="0" lang="en-US" sz="2400" spc="-1" strike="noStrike">
                <a:solidFill>
                  <a:srgbClr val="000000"/>
                </a:solidFill>
                <a:latin typeface="Arial"/>
              </a:rPr>
              <a:t>t</a:t>
            </a:r>
            <a:r>
              <a:rPr b="0" lang="en-US" sz="2400" spc="-1" strike="noStrike">
                <a:solidFill>
                  <a:srgbClr val="000000"/>
                </a:solidFill>
                <a:latin typeface="Arial"/>
              </a:rPr>
              <a:t>h</a:t>
            </a:r>
            <a:r>
              <a:rPr b="0" lang="en-US" sz="2400" spc="-1" strike="noStrike">
                <a:solidFill>
                  <a:srgbClr val="000000"/>
                </a:solidFill>
                <a:latin typeface="Arial"/>
              </a:rPr>
              <a:t> </a:t>
            </a:r>
            <a:r>
              <a:rPr b="0" lang="en-US" sz="2400" spc="-1" strike="noStrike">
                <a:solidFill>
                  <a:srgbClr val="000000"/>
                </a:solidFill>
                <a:latin typeface="Arial"/>
              </a:rPr>
              <a:t>O</a:t>
            </a:r>
            <a:r>
              <a:rPr b="0" lang="en-US" sz="2400" spc="-1" strike="noStrike">
                <a:solidFill>
                  <a:srgbClr val="000000"/>
                </a:solidFill>
                <a:latin typeface="Arial"/>
              </a:rPr>
              <a:t>u</a:t>
            </a:r>
            <a:r>
              <a:rPr b="0" lang="en-US" sz="2400" spc="-1" strike="noStrike">
                <a:solidFill>
                  <a:srgbClr val="000000"/>
                </a:solidFill>
                <a:latin typeface="Arial"/>
              </a:rPr>
              <a:t>tl</a:t>
            </a:r>
            <a:r>
              <a:rPr b="0" lang="en-US" sz="2400" spc="-1" strike="noStrike">
                <a:solidFill>
                  <a:srgbClr val="000000"/>
                </a:solidFill>
                <a:latin typeface="Arial"/>
              </a:rPr>
              <a:t>i</a:t>
            </a:r>
            <a:r>
              <a:rPr b="0" lang="en-US" sz="2400" spc="-1" strike="noStrike">
                <a:solidFill>
                  <a:srgbClr val="000000"/>
                </a:solidFill>
                <a:latin typeface="Arial"/>
              </a:rPr>
              <a:t>n</a:t>
            </a:r>
            <a:r>
              <a:rPr b="0" lang="en-US" sz="2400" spc="-1" strike="noStrike">
                <a:solidFill>
                  <a:srgbClr val="000000"/>
                </a:solidFill>
                <a:latin typeface="Arial"/>
              </a:rPr>
              <a:t>e</a:t>
            </a:r>
            <a:r>
              <a:rPr b="0" lang="en-US" sz="2400" spc="-1" strike="noStrike">
                <a:solidFill>
                  <a:srgbClr val="000000"/>
                </a:solidFill>
                <a:latin typeface="Arial"/>
              </a:rPr>
              <a:t> </a:t>
            </a:r>
            <a:r>
              <a:rPr b="0" lang="en-US" sz="2400" spc="-1" strike="noStrike">
                <a:solidFill>
                  <a:srgbClr val="000000"/>
                </a:solidFill>
                <a:latin typeface="Arial"/>
              </a:rPr>
              <a:t>L</a:t>
            </a:r>
            <a:r>
              <a:rPr b="0" lang="en-US" sz="2400" spc="-1" strike="noStrike">
                <a:solidFill>
                  <a:srgbClr val="000000"/>
                </a:solidFill>
                <a:latin typeface="Arial"/>
              </a:rPr>
              <a:t>e</a:t>
            </a:r>
            <a:r>
              <a:rPr b="0" lang="en-US" sz="2400" spc="-1" strike="noStrike">
                <a:solidFill>
                  <a:srgbClr val="000000"/>
                </a:solidFill>
                <a:latin typeface="Arial"/>
              </a:rPr>
              <a:t>v</a:t>
            </a:r>
            <a:r>
              <a:rPr b="0" lang="en-US" sz="2400" spc="-1" strike="noStrike">
                <a:solidFill>
                  <a:srgbClr val="000000"/>
                </a:solidFill>
                <a:latin typeface="Arial"/>
              </a:rPr>
              <a:t>e</a:t>
            </a:r>
            <a:r>
              <a:rPr b="0" lang="en-US" sz="2400" spc="-1" strike="noStrike">
                <a:solidFill>
                  <a:srgbClr val="000000"/>
                </a:solidFill>
                <a:latin typeface="Arial"/>
              </a:rPr>
              <a:t>l</a:t>
            </a:r>
            <a:endParaRPr b="0" lang="en-US" sz="24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2400" spc="-1" strike="noStrike">
                <a:solidFill>
                  <a:srgbClr val="000000"/>
                </a:solidFill>
                <a:latin typeface="Arial"/>
              </a:rPr>
              <a:t>S</a:t>
            </a:r>
            <a:r>
              <a:rPr b="0" lang="en-US" sz="2400" spc="-1" strike="noStrike">
                <a:solidFill>
                  <a:srgbClr val="000000"/>
                </a:solidFill>
                <a:latin typeface="Arial"/>
              </a:rPr>
              <a:t>i</a:t>
            </a:r>
            <a:r>
              <a:rPr b="0" lang="en-US" sz="2400" spc="-1" strike="noStrike">
                <a:solidFill>
                  <a:srgbClr val="000000"/>
                </a:solidFill>
                <a:latin typeface="Arial"/>
              </a:rPr>
              <a:t>x</a:t>
            </a:r>
            <a:r>
              <a:rPr b="0" lang="en-US" sz="2400" spc="-1" strike="noStrike">
                <a:solidFill>
                  <a:srgbClr val="000000"/>
                </a:solidFill>
                <a:latin typeface="Arial"/>
              </a:rPr>
              <a:t>t</a:t>
            </a:r>
            <a:r>
              <a:rPr b="0" lang="en-US" sz="2400" spc="-1" strike="noStrike">
                <a:solidFill>
                  <a:srgbClr val="000000"/>
                </a:solidFill>
                <a:latin typeface="Arial"/>
              </a:rPr>
              <a:t>h</a:t>
            </a:r>
            <a:r>
              <a:rPr b="0" lang="en-US" sz="2400" spc="-1" strike="noStrike">
                <a:solidFill>
                  <a:srgbClr val="000000"/>
                </a:solidFill>
                <a:latin typeface="Arial"/>
              </a:rPr>
              <a:t> </a:t>
            </a:r>
            <a:r>
              <a:rPr b="0" lang="en-US" sz="2400" spc="-1" strike="noStrike">
                <a:solidFill>
                  <a:srgbClr val="000000"/>
                </a:solidFill>
                <a:latin typeface="Arial"/>
              </a:rPr>
              <a:t>O</a:t>
            </a:r>
            <a:r>
              <a:rPr b="0" lang="en-US" sz="2400" spc="-1" strike="noStrike">
                <a:solidFill>
                  <a:srgbClr val="000000"/>
                </a:solidFill>
                <a:latin typeface="Arial"/>
              </a:rPr>
              <a:t>u</a:t>
            </a:r>
            <a:r>
              <a:rPr b="0" lang="en-US" sz="2400" spc="-1" strike="noStrike">
                <a:solidFill>
                  <a:srgbClr val="000000"/>
                </a:solidFill>
                <a:latin typeface="Arial"/>
              </a:rPr>
              <a:t>t</a:t>
            </a:r>
            <a:r>
              <a:rPr b="0" lang="en-US" sz="2400" spc="-1" strike="noStrike">
                <a:solidFill>
                  <a:srgbClr val="000000"/>
                </a:solidFill>
                <a:latin typeface="Arial"/>
              </a:rPr>
              <a:t>l</a:t>
            </a:r>
            <a:r>
              <a:rPr b="0" lang="en-US" sz="2400" spc="-1" strike="noStrike">
                <a:solidFill>
                  <a:srgbClr val="000000"/>
                </a:solidFill>
                <a:latin typeface="Arial"/>
              </a:rPr>
              <a:t>i</a:t>
            </a:r>
            <a:r>
              <a:rPr b="0" lang="en-US" sz="2400" spc="-1" strike="noStrike">
                <a:solidFill>
                  <a:srgbClr val="000000"/>
                </a:solidFill>
                <a:latin typeface="Arial"/>
              </a:rPr>
              <a:t>n</a:t>
            </a:r>
            <a:r>
              <a:rPr b="0" lang="en-US" sz="2400" spc="-1" strike="noStrike">
                <a:solidFill>
                  <a:srgbClr val="000000"/>
                </a:solidFill>
                <a:latin typeface="Arial"/>
              </a:rPr>
              <a:t>e</a:t>
            </a:r>
            <a:r>
              <a:rPr b="0" lang="en-US" sz="2400" spc="-1" strike="noStrike">
                <a:solidFill>
                  <a:srgbClr val="000000"/>
                </a:solidFill>
                <a:latin typeface="Arial"/>
              </a:rPr>
              <a:t> </a:t>
            </a:r>
            <a:r>
              <a:rPr b="0" lang="en-US" sz="2400" spc="-1" strike="noStrike">
                <a:solidFill>
                  <a:srgbClr val="000000"/>
                </a:solidFill>
                <a:latin typeface="Arial"/>
              </a:rPr>
              <a:t>L</a:t>
            </a:r>
            <a:r>
              <a:rPr b="0" lang="en-US" sz="2400" spc="-1" strike="noStrike">
                <a:solidFill>
                  <a:srgbClr val="000000"/>
                </a:solidFill>
                <a:latin typeface="Arial"/>
              </a:rPr>
              <a:t>e</a:t>
            </a:r>
            <a:r>
              <a:rPr b="0" lang="en-US" sz="2400" spc="-1" strike="noStrike">
                <a:solidFill>
                  <a:srgbClr val="000000"/>
                </a:solidFill>
                <a:latin typeface="Arial"/>
              </a:rPr>
              <a:t>v</a:t>
            </a:r>
            <a:r>
              <a:rPr b="0" lang="en-US" sz="2400" spc="-1" strike="noStrike">
                <a:solidFill>
                  <a:srgbClr val="000000"/>
                </a:solidFill>
                <a:latin typeface="Arial"/>
              </a:rPr>
              <a:t>e</a:t>
            </a:r>
            <a:r>
              <a:rPr b="0" lang="en-US" sz="2400" spc="-1" strike="noStrike">
                <a:solidFill>
                  <a:srgbClr val="000000"/>
                </a:solidFill>
                <a:latin typeface="Arial"/>
              </a:rPr>
              <a:t>l</a:t>
            </a:r>
            <a:endParaRPr b="0" lang="en-US" sz="24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2400" spc="-1" strike="noStrike">
                <a:solidFill>
                  <a:srgbClr val="000000"/>
                </a:solidFill>
                <a:latin typeface="Arial"/>
              </a:rPr>
              <a:t>S</a:t>
            </a:r>
            <a:r>
              <a:rPr b="0" lang="en-US" sz="2400" spc="-1" strike="noStrike">
                <a:solidFill>
                  <a:srgbClr val="000000"/>
                </a:solidFill>
                <a:latin typeface="Arial"/>
              </a:rPr>
              <a:t>e</a:t>
            </a:r>
            <a:r>
              <a:rPr b="0" lang="en-US" sz="2400" spc="-1" strike="noStrike">
                <a:solidFill>
                  <a:srgbClr val="000000"/>
                </a:solidFill>
                <a:latin typeface="Arial"/>
              </a:rPr>
              <a:t>v</a:t>
            </a:r>
            <a:r>
              <a:rPr b="0" lang="en-US" sz="2400" spc="-1" strike="noStrike">
                <a:solidFill>
                  <a:srgbClr val="000000"/>
                </a:solidFill>
                <a:latin typeface="Arial"/>
              </a:rPr>
              <a:t>e</a:t>
            </a:r>
            <a:r>
              <a:rPr b="0" lang="en-US" sz="2400" spc="-1" strike="noStrike">
                <a:solidFill>
                  <a:srgbClr val="000000"/>
                </a:solidFill>
                <a:latin typeface="Arial"/>
              </a:rPr>
              <a:t>n</a:t>
            </a:r>
            <a:r>
              <a:rPr b="0" lang="en-US" sz="2400" spc="-1" strike="noStrike">
                <a:solidFill>
                  <a:srgbClr val="000000"/>
                </a:solidFill>
                <a:latin typeface="Arial"/>
              </a:rPr>
              <a:t>t</a:t>
            </a:r>
            <a:r>
              <a:rPr b="0" lang="en-US" sz="2400" spc="-1" strike="noStrike">
                <a:solidFill>
                  <a:srgbClr val="000000"/>
                </a:solidFill>
                <a:latin typeface="Arial"/>
              </a:rPr>
              <a:t>h</a:t>
            </a:r>
            <a:r>
              <a:rPr b="0" lang="en-US" sz="2400" spc="-1" strike="noStrike">
                <a:solidFill>
                  <a:srgbClr val="000000"/>
                </a:solidFill>
                <a:latin typeface="Arial"/>
              </a:rPr>
              <a:t> </a:t>
            </a:r>
            <a:r>
              <a:rPr b="0" lang="en-US" sz="2400" spc="-1" strike="noStrike">
                <a:solidFill>
                  <a:srgbClr val="000000"/>
                </a:solidFill>
                <a:latin typeface="Arial"/>
              </a:rPr>
              <a:t>O</a:t>
            </a:r>
            <a:r>
              <a:rPr b="0" lang="en-US" sz="2400" spc="-1" strike="noStrike">
                <a:solidFill>
                  <a:srgbClr val="000000"/>
                </a:solidFill>
                <a:latin typeface="Arial"/>
              </a:rPr>
              <a:t>u</a:t>
            </a:r>
            <a:r>
              <a:rPr b="0" lang="en-US" sz="2400" spc="-1" strike="noStrike">
                <a:solidFill>
                  <a:srgbClr val="000000"/>
                </a:solidFill>
                <a:latin typeface="Arial"/>
              </a:rPr>
              <a:t>t</a:t>
            </a:r>
            <a:r>
              <a:rPr b="0" lang="en-US" sz="2400" spc="-1" strike="noStrike">
                <a:solidFill>
                  <a:srgbClr val="000000"/>
                </a:solidFill>
                <a:latin typeface="Arial"/>
              </a:rPr>
              <a:t>l</a:t>
            </a:r>
            <a:r>
              <a:rPr b="0" lang="en-US" sz="2400" spc="-1" strike="noStrike">
                <a:solidFill>
                  <a:srgbClr val="000000"/>
                </a:solidFill>
                <a:latin typeface="Arial"/>
              </a:rPr>
              <a:t>i</a:t>
            </a:r>
            <a:r>
              <a:rPr b="0" lang="en-US" sz="2400" spc="-1" strike="noStrike">
                <a:solidFill>
                  <a:srgbClr val="000000"/>
                </a:solidFill>
                <a:latin typeface="Arial"/>
              </a:rPr>
              <a:t>n</a:t>
            </a:r>
            <a:r>
              <a:rPr b="0" lang="en-US" sz="2400" spc="-1" strike="noStrike">
                <a:solidFill>
                  <a:srgbClr val="000000"/>
                </a:solidFill>
                <a:latin typeface="Arial"/>
              </a:rPr>
              <a:t>e</a:t>
            </a:r>
            <a:r>
              <a:rPr b="0" lang="en-US" sz="2400" spc="-1" strike="noStrike">
                <a:solidFill>
                  <a:srgbClr val="000000"/>
                </a:solidFill>
                <a:latin typeface="Arial"/>
              </a:rPr>
              <a:t> </a:t>
            </a:r>
            <a:r>
              <a:rPr b="0" lang="en-US" sz="2400" spc="-1" strike="noStrike">
                <a:solidFill>
                  <a:srgbClr val="000000"/>
                </a:solidFill>
                <a:latin typeface="Arial"/>
              </a:rPr>
              <a:t>L</a:t>
            </a:r>
            <a:r>
              <a:rPr b="0" lang="en-US" sz="2400" spc="-1" strike="noStrike">
                <a:solidFill>
                  <a:srgbClr val="000000"/>
                </a:solidFill>
                <a:latin typeface="Arial"/>
              </a:rPr>
              <a:t>e</a:t>
            </a:r>
            <a:r>
              <a:rPr b="0" lang="en-US" sz="2400" spc="-1" strike="noStrike">
                <a:solidFill>
                  <a:srgbClr val="000000"/>
                </a:solidFill>
                <a:latin typeface="Arial"/>
              </a:rPr>
              <a:t>v</a:t>
            </a:r>
            <a:r>
              <a:rPr b="0" lang="en-US" sz="2400" spc="-1" strike="noStrike">
                <a:solidFill>
                  <a:srgbClr val="000000"/>
                </a:solidFill>
                <a:latin typeface="Arial"/>
              </a:rPr>
              <a:t>e</a:t>
            </a:r>
            <a:r>
              <a:rPr b="0" lang="en-US" sz="2400" spc="-1" strike="noStrike">
                <a:solidFill>
                  <a:srgbClr val="000000"/>
                </a:solidFill>
                <a:latin typeface="Arial"/>
              </a:rPr>
              <a:t>l</a:t>
            </a:r>
            <a:endParaRPr b="0" lang="en-US" sz="2400" spc="-1" strike="noStrike">
              <a:solidFill>
                <a:srgbClr val="000000"/>
              </a:solidFill>
              <a:latin typeface="Arial"/>
            </a:endParaRPr>
          </a:p>
        </p:txBody>
      </p:sp>
      <p:sp>
        <p:nvSpPr>
          <p:cNvPr id="227" name="PlaceHolder 9"/>
          <p:cNvSpPr>
            <a:spLocks noGrp="1"/>
          </p:cNvSpPr>
          <p:nvPr>
            <p:ph type="sldNum"/>
          </p:nvPr>
        </p:nvSpPr>
        <p:spPr>
          <a:xfrm>
            <a:off x="8480520" y="4749840"/>
            <a:ext cx="548280" cy="393120"/>
          </a:xfrm>
          <a:prstGeom prst="rect">
            <a:avLst/>
          </a:prstGeom>
        </p:spPr>
        <p:txBody>
          <a:bodyPr lIns="0" rIns="0" tIns="0" bIns="0" anchor="ctr">
            <a:noAutofit/>
          </a:bodyPr>
          <a:p>
            <a:pPr algn="r">
              <a:lnSpc>
                <a:spcPct val="90000"/>
              </a:lnSpc>
              <a:tabLst>
                <a:tab algn="l" pos="0"/>
              </a:tabLst>
            </a:pPr>
            <a:fld id="{5E317939-E75E-4FA5-9AB3-54C46C1C24E0}" type="slidenum">
              <a:rPr b="1" lang="en" sz="1200" spc="-1" strike="noStrike">
                <a:solidFill>
                  <a:srgbClr val="ffffff"/>
                </a:solidFill>
                <a:latin typeface="Titillium Web"/>
                <a:ea typeface="Titillium Web"/>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cca0"/>
            </a:gs>
            <a:gs pos="100000">
              <a:srgbClr val="00989a"/>
            </a:gs>
          </a:gsLst>
          <a:lin ang="2694000"/>
        </a:gradFill>
      </p:bgPr>
    </p:bg>
    <p:spTree>
      <p:nvGrpSpPr>
        <p:cNvPr id="1" name=""/>
        <p:cNvGrpSpPr/>
        <p:nvPr/>
      </p:nvGrpSpPr>
      <p:grpSpPr>
        <a:xfrm>
          <a:off x="0" y="0"/>
          <a:ext cx="0" cy="0"/>
          <a:chOff x="0" y="0"/>
          <a:chExt cx="0" cy="0"/>
        </a:xfrm>
      </p:grpSpPr>
      <p:sp>
        <p:nvSpPr>
          <p:cNvPr id="264" name="CustomShape 1"/>
          <p:cNvSpPr/>
          <p:nvPr/>
        </p:nvSpPr>
        <p:spPr>
          <a:xfrm>
            <a:off x="0" y="0"/>
            <a:ext cx="3881880" cy="2241000"/>
          </a:xfrm>
          <a:custGeom>
            <a:avLst/>
            <a:gdLst/>
            <a:ahLst/>
            <a:rect l="l" t="t" r="r" b="b"/>
            <a:pathLst>
              <a:path w="2575196" h="1486792">
                <a:moveTo>
                  <a:pt x="0" y="0"/>
                </a:moveTo>
                <a:lnTo>
                  <a:pt x="0" y="1486792"/>
                </a:lnTo>
                <a:lnTo>
                  <a:pt x="2575197" y="0"/>
                </a:lnTo>
                <a:lnTo>
                  <a:pt x="0" y="0"/>
                </a:lnTo>
                <a:close/>
              </a:path>
            </a:pathLst>
          </a:custGeom>
          <a:solidFill>
            <a:schemeClr val="lt1"/>
          </a:solidFill>
          <a:ln>
            <a:noFill/>
          </a:ln>
        </p:spPr>
        <p:style>
          <a:lnRef idx="0"/>
          <a:fillRef idx="0"/>
          <a:effectRef idx="0"/>
          <a:fontRef idx="minor"/>
        </p:style>
      </p:sp>
      <p:sp>
        <p:nvSpPr>
          <p:cNvPr id="265" name="CustomShape 2"/>
          <p:cNvSpPr/>
          <p:nvPr/>
        </p:nvSpPr>
        <p:spPr>
          <a:xfrm>
            <a:off x="6975720" y="3891600"/>
            <a:ext cx="2167560" cy="1251360"/>
          </a:xfrm>
          <a:custGeom>
            <a:avLst/>
            <a:gdLst/>
            <a:ahLst/>
            <a:rect l="l" t="t" r="r" b="b"/>
            <a:pathLst>
              <a:path w="1438024" h="830256">
                <a:moveTo>
                  <a:pt x="1438024" y="0"/>
                </a:moveTo>
                <a:lnTo>
                  <a:pt x="0" y="830256"/>
                </a:lnTo>
                <a:lnTo>
                  <a:pt x="1438024" y="830256"/>
                </a:lnTo>
                <a:lnTo>
                  <a:pt x="1438024" y="0"/>
                </a:lnTo>
                <a:close/>
              </a:path>
            </a:pathLst>
          </a:custGeom>
          <a:solidFill>
            <a:schemeClr val="lt1"/>
          </a:solidFill>
          <a:ln>
            <a:noFill/>
          </a:ln>
        </p:spPr>
        <p:style>
          <a:lnRef idx="0"/>
          <a:fillRef idx="0"/>
          <a:effectRef idx="0"/>
          <a:fontRef idx="minor"/>
        </p:style>
      </p:sp>
      <p:sp>
        <p:nvSpPr>
          <p:cNvPr id="266" name="PlaceHolder 3"/>
          <p:cNvSpPr>
            <a:spLocks noGrp="1"/>
          </p:cNvSpPr>
          <p:nvPr>
            <p:ph type="sldNum"/>
          </p:nvPr>
        </p:nvSpPr>
        <p:spPr>
          <a:xfrm>
            <a:off x="8480520" y="4749840"/>
            <a:ext cx="548280" cy="393120"/>
          </a:xfrm>
          <a:prstGeom prst="rect">
            <a:avLst/>
          </a:prstGeom>
        </p:spPr>
        <p:txBody>
          <a:bodyPr lIns="0" rIns="0" tIns="0" bIns="0" anchor="ctr">
            <a:noAutofit/>
          </a:bodyPr>
          <a:p>
            <a:pPr algn="r">
              <a:lnSpc>
                <a:spcPct val="90000"/>
              </a:lnSpc>
              <a:tabLst>
                <a:tab algn="l" pos="0"/>
              </a:tabLst>
            </a:pPr>
            <a:fld id="{161957FA-0E8C-4C57-9D99-616906E9376C}" type="slidenum">
              <a:rPr b="1" lang="en" sz="1200" spc="-1" strike="noStrike">
                <a:solidFill>
                  <a:srgbClr val="00989a"/>
                </a:solidFill>
                <a:latin typeface="Titillium Web"/>
                <a:ea typeface="Titillium Web"/>
              </a:rPr>
              <a:t>&lt;number&gt;</a:t>
            </a:fld>
            <a:endParaRPr b="0" lang="en-US" sz="1200" spc="-1" strike="noStrike">
              <a:latin typeface="Times New Roman"/>
            </a:endParaRPr>
          </a:p>
        </p:txBody>
      </p:sp>
      <p:sp>
        <p:nvSpPr>
          <p:cNvPr id="267" name="CustomShape 4"/>
          <p:cNvSpPr/>
          <p:nvPr/>
        </p:nvSpPr>
        <p:spPr>
          <a:xfrm>
            <a:off x="-6480" y="-3600"/>
            <a:ext cx="9156960" cy="5150520"/>
          </a:xfrm>
          <a:custGeom>
            <a:avLst/>
            <a:gdLst/>
            <a:ahLst/>
            <a:rect l="l" t="t" r="r" b="b"/>
            <a:pathLst>
              <a:path w="6064414" h="3411233">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00"/>
            </a:srgbClr>
          </a:solidFill>
          <a:ln>
            <a:noFill/>
          </a:ln>
        </p:spPr>
        <p:style>
          <a:lnRef idx="0"/>
          <a:fillRef idx="0"/>
          <a:effectRef idx="0"/>
          <a:fontRef idx="minor"/>
        </p:style>
      </p:sp>
      <p:sp>
        <p:nvSpPr>
          <p:cNvPr id="268" name="PlaceHolder 5"/>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269"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06" name="Group 1"/>
          <p:cNvGrpSpPr/>
          <p:nvPr/>
        </p:nvGrpSpPr>
        <p:grpSpPr>
          <a:xfrm>
            <a:off x="0" y="0"/>
            <a:ext cx="3881880" cy="2241000"/>
            <a:chOff x="0" y="0"/>
            <a:chExt cx="3881880" cy="2241000"/>
          </a:xfrm>
        </p:grpSpPr>
        <p:sp>
          <p:nvSpPr>
            <p:cNvPr id="307" name="CustomShape 2"/>
            <p:cNvSpPr/>
            <p:nvPr/>
          </p:nvSpPr>
          <p:spPr>
            <a:xfrm>
              <a:off x="0" y="0"/>
              <a:ext cx="3881880" cy="2241000"/>
            </a:xfrm>
            <a:custGeom>
              <a:avLst/>
              <a:gdLst/>
              <a:ahLst/>
              <a:rect l="l" t="t" r="r" b="b"/>
              <a:pathLst>
                <a:path w="2575196" h="1486792">
                  <a:moveTo>
                    <a:pt x="0" y="0"/>
                  </a:moveTo>
                  <a:lnTo>
                    <a:pt x="0" y="1486792"/>
                  </a:lnTo>
                  <a:lnTo>
                    <a:pt x="2575197" y="0"/>
                  </a:lnTo>
                  <a:lnTo>
                    <a:pt x="0"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308" name="CustomShape 3"/>
            <p:cNvSpPr/>
            <p:nvPr/>
          </p:nvSpPr>
          <p:spPr>
            <a:xfrm>
              <a:off x="0" y="0"/>
              <a:ext cx="3767040" cy="2204640"/>
            </a:xfrm>
            <a:custGeom>
              <a:avLst/>
              <a:gdLst/>
              <a:ahLst/>
              <a:rect l="l" t="t" r="r" b="b"/>
              <a:pathLst>
                <a:path w="2499012" h="1462724">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00"/>
              </a:srgbClr>
            </a:solidFill>
            <a:ln>
              <a:noFill/>
            </a:ln>
          </p:spPr>
          <p:style>
            <a:lnRef idx="0"/>
            <a:fillRef idx="0"/>
            <a:effectRef idx="0"/>
            <a:fontRef idx="minor"/>
          </p:style>
        </p:sp>
      </p:grpSp>
      <p:grpSp>
        <p:nvGrpSpPr>
          <p:cNvPr id="309" name="Group 4"/>
          <p:cNvGrpSpPr/>
          <p:nvPr/>
        </p:nvGrpSpPr>
        <p:grpSpPr>
          <a:xfrm>
            <a:off x="6975720" y="3891600"/>
            <a:ext cx="2167560" cy="1251360"/>
            <a:chOff x="6975720" y="3891600"/>
            <a:chExt cx="2167560" cy="1251360"/>
          </a:xfrm>
        </p:grpSpPr>
        <p:sp>
          <p:nvSpPr>
            <p:cNvPr id="310" name="CustomShape 5"/>
            <p:cNvSpPr/>
            <p:nvPr/>
          </p:nvSpPr>
          <p:spPr>
            <a:xfrm>
              <a:off x="6975720" y="3891600"/>
              <a:ext cx="2167560" cy="1251360"/>
            </a:xfrm>
            <a:custGeom>
              <a:avLst/>
              <a:gdLst/>
              <a:ahLst/>
              <a:rect l="l" t="t" r="r" b="b"/>
              <a:pathLst>
                <a:path w="1438024" h="830256">
                  <a:moveTo>
                    <a:pt x="1438024" y="0"/>
                  </a:moveTo>
                  <a:lnTo>
                    <a:pt x="0" y="830256"/>
                  </a:lnTo>
                  <a:lnTo>
                    <a:pt x="1438024" y="830256"/>
                  </a:lnTo>
                  <a:lnTo>
                    <a:pt x="1438024"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311" name="CustomShape 6"/>
            <p:cNvSpPr/>
            <p:nvPr/>
          </p:nvSpPr>
          <p:spPr>
            <a:xfrm>
              <a:off x="7066440" y="3933720"/>
              <a:ext cx="2076480" cy="1209240"/>
            </a:xfrm>
            <a:custGeom>
              <a:avLst/>
              <a:gdLst/>
              <a:ahLst/>
              <a:rect l="l" t="t" r="r" b="b"/>
              <a:pathLst>
                <a:path w="1377759" h="802271">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00"/>
              </a:srgbClr>
            </a:solidFill>
            <a:ln>
              <a:noFill/>
            </a:ln>
          </p:spPr>
          <p:style>
            <a:lnRef idx="0"/>
            <a:fillRef idx="0"/>
            <a:effectRef idx="0"/>
            <a:fontRef idx="minor"/>
          </p:style>
        </p:sp>
      </p:grpSp>
      <p:sp>
        <p:nvSpPr>
          <p:cNvPr id="312" name="PlaceHolder 7"/>
          <p:cNvSpPr>
            <a:spLocks noGrp="1"/>
          </p:cNvSpPr>
          <p:nvPr>
            <p:ph type="title"/>
          </p:nvPr>
        </p:nvSpPr>
        <p:spPr>
          <a:xfrm>
            <a:off x="855360" y="835920"/>
            <a:ext cx="7432920" cy="496800"/>
          </a:xfrm>
          <a:prstGeom prst="rect">
            <a:avLst/>
          </a:prstGeom>
        </p:spPr>
        <p:txBody>
          <a:bodyPr lIns="0" rIns="0" tIns="0" bIns="0">
            <a:noAutofit/>
          </a:bodyPr>
          <a:p>
            <a:pPr algn="ct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313" name="PlaceHolder 8"/>
          <p:cNvSpPr>
            <a:spLocks noGrp="1"/>
          </p:cNvSpPr>
          <p:nvPr>
            <p:ph type="body"/>
          </p:nvPr>
        </p:nvSpPr>
        <p:spPr>
          <a:xfrm>
            <a:off x="855360" y="1627920"/>
            <a:ext cx="2315520" cy="2869920"/>
          </a:xfrm>
          <a:prstGeom prst="rect">
            <a:avLst/>
          </a:prstGeom>
        </p:spPr>
        <p:txBody>
          <a:bodyPr lIns="0" rIns="0" tIns="0" bIns="0">
            <a:noAutofit/>
          </a:bodyPr>
          <a:p>
            <a:pPr marL="432000" indent="-324000" algn="ctr">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14" name="PlaceHolder 9"/>
          <p:cNvSpPr>
            <a:spLocks noGrp="1"/>
          </p:cNvSpPr>
          <p:nvPr>
            <p:ph type="body"/>
          </p:nvPr>
        </p:nvSpPr>
        <p:spPr>
          <a:xfrm>
            <a:off x="3414240" y="1627920"/>
            <a:ext cx="2315520" cy="2869920"/>
          </a:xfrm>
          <a:prstGeom prst="rect">
            <a:avLst/>
          </a:prstGeom>
        </p:spPr>
        <p:txBody>
          <a:bodyPr lIns="0" rIns="0" tIns="0" bIns="0">
            <a:noAutofit/>
          </a:bodyPr>
          <a:p>
            <a:pPr marL="432000" indent="-324000" algn="ctr">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15" name="PlaceHolder 10"/>
          <p:cNvSpPr>
            <a:spLocks noGrp="1"/>
          </p:cNvSpPr>
          <p:nvPr>
            <p:ph type="body"/>
          </p:nvPr>
        </p:nvSpPr>
        <p:spPr>
          <a:xfrm>
            <a:off x="5973120" y="1627920"/>
            <a:ext cx="2315520" cy="2869920"/>
          </a:xfrm>
          <a:prstGeom prst="rect">
            <a:avLst/>
          </a:prstGeom>
        </p:spPr>
        <p:txBody>
          <a:bodyPr lIns="0" rIns="0" tIns="0" bIns="0">
            <a:noAutofit/>
          </a:bodyPr>
          <a:p>
            <a:pPr marL="432000" indent="-324000" algn="ctr">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16" name="PlaceHolder 11"/>
          <p:cNvSpPr>
            <a:spLocks noGrp="1"/>
          </p:cNvSpPr>
          <p:nvPr>
            <p:ph type="sldNum"/>
          </p:nvPr>
        </p:nvSpPr>
        <p:spPr>
          <a:xfrm>
            <a:off x="8480520" y="4749840"/>
            <a:ext cx="548280" cy="393120"/>
          </a:xfrm>
          <a:prstGeom prst="rect">
            <a:avLst/>
          </a:prstGeom>
        </p:spPr>
        <p:txBody>
          <a:bodyPr lIns="0" rIns="0" tIns="0" bIns="0" anchor="ctr">
            <a:noAutofit/>
          </a:bodyPr>
          <a:p>
            <a:pPr algn="r">
              <a:lnSpc>
                <a:spcPct val="90000"/>
              </a:lnSpc>
              <a:tabLst>
                <a:tab algn="l" pos="0"/>
              </a:tabLst>
            </a:pPr>
            <a:fld id="{1D740FB9-7742-4263-B8D3-AC3D09814745}" type="slidenum">
              <a:rPr b="1" lang="en" sz="1200" spc="-1" strike="noStrike">
                <a:solidFill>
                  <a:srgbClr val="ffffff"/>
                </a:solidFill>
                <a:latin typeface="Titillium Web"/>
                <a:ea typeface="Titillium Web"/>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53" name="Group 1"/>
          <p:cNvGrpSpPr/>
          <p:nvPr/>
        </p:nvGrpSpPr>
        <p:grpSpPr>
          <a:xfrm>
            <a:off x="0" y="0"/>
            <a:ext cx="3881880" cy="2241000"/>
            <a:chOff x="0" y="0"/>
            <a:chExt cx="3881880" cy="2241000"/>
          </a:xfrm>
        </p:grpSpPr>
        <p:sp>
          <p:nvSpPr>
            <p:cNvPr id="354" name="CustomShape 2"/>
            <p:cNvSpPr/>
            <p:nvPr/>
          </p:nvSpPr>
          <p:spPr>
            <a:xfrm>
              <a:off x="0" y="0"/>
              <a:ext cx="3881880" cy="2241000"/>
            </a:xfrm>
            <a:custGeom>
              <a:avLst/>
              <a:gdLst/>
              <a:ahLst/>
              <a:rect l="l" t="t" r="r" b="b"/>
              <a:pathLst>
                <a:path w="2575196" h="1486792">
                  <a:moveTo>
                    <a:pt x="0" y="0"/>
                  </a:moveTo>
                  <a:lnTo>
                    <a:pt x="0" y="1486792"/>
                  </a:lnTo>
                  <a:lnTo>
                    <a:pt x="2575197" y="0"/>
                  </a:lnTo>
                  <a:lnTo>
                    <a:pt x="0"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355" name="CustomShape 3"/>
            <p:cNvSpPr/>
            <p:nvPr/>
          </p:nvSpPr>
          <p:spPr>
            <a:xfrm>
              <a:off x="0" y="0"/>
              <a:ext cx="3767040" cy="2204640"/>
            </a:xfrm>
            <a:custGeom>
              <a:avLst/>
              <a:gdLst/>
              <a:ahLst/>
              <a:rect l="l" t="t" r="r" b="b"/>
              <a:pathLst>
                <a:path w="2499012" h="1462724">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00"/>
              </a:srgbClr>
            </a:solidFill>
            <a:ln>
              <a:noFill/>
            </a:ln>
          </p:spPr>
          <p:style>
            <a:lnRef idx="0"/>
            <a:fillRef idx="0"/>
            <a:effectRef idx="0"/>
            <a:fontRef idx="minor"/>
          </p:style>
        </p:sp>
      </p:grpSp>
      <p:grpSp>
        <p:nvGrpSpPr>
          <p:cNvPr id="356" name="Group 4"/>
          <p:cNvGrpSpPr/>
          <p:nvPr/>
        </p:nvGrpSpPr>
        <p:grpSpPr>
          <a:xfrm>
            <a:off x="6975720" y="3891600"/>
            <a:ext cx="2167560" cy="1251360"/>
            <a:chOff x="6975720" y="3891600"/>
            <a:chExt cx="2167560" cy="1251360"/>
          </a:xfrm>
        </p:grpSpPr>
        <p:sp>
          <p:nvSpPr>
            <p:cNvPr id="357" name="CustomShape 5"/>
            <p:cNvSpPr/>
            <p:nvPr/>
          </p:nvSpPr>
          <p:spPr>
            <a:xfrm>
              <a:off x="6975720" y="3891600"/>
              <a:ext cx="2167560" cy="1251360"/>
            </a:xfrm>
            <a:custGeom>
              <a:avLst/>
              <a:gdLst/>
              <a:ahLst/>
              <a:rect l="l" t="t" r="r" b="b"/>
              <a:pathLst>
                <a:path w="1438024" h="830256">
                  <a:moveTo>
                    <a:pt x="1438024" y="0"/>
                  </a:moveTo>
                  <a:lnTo>
                    <a:pt x="0" y="830256"/>
                  </a:lnTo>
                  <a:lnTo>
                    <a:pt x="1438024" y="830256"/>
                  </a:lnTo>
                  <a:lnTo>
                    <a:pt x="1438024"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358" name="CustomShape 6"/>
            <p:cNvSpPr/>
            <p:nvPr/>
          </p:nvSpPr>
          <p:spPr>
            <a:xfrm>
              <a:off x="7066440" y="3933720"/>
              <a:ext cx="2076480" cy="1209240"/>
            </a:xfrm>
            <a:custGeom>
              <a:avLst/>
              <a:gdLst/>
              <a:ahLst/>
              <a:rect l="l" t="t" r="r" b="b"/>
              <a:pathLst>
                <a:path w="1377759" h="802271">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00"/>
              </a:srgbClr>
            </a:solidFill>
            <a:ln>
              <a:noFill/>
            </a:ln>
          </p:spPr>
          <p:style>
            <a:lnRef idx="0"/>
            <a:fillRef idx="0"/>
            <a:effectRef idx="0"/>
            <a:fontRef idx="minor"/>
          </p:style>
        </p:sp>
      </p:grpSp>
      <p:sp>
        <p:nvSpPr>
          <p:cNvPr id="359" name="PlaceHolder 7"/>
          <p:cNvSpPr>
            <a:spLocks noGrp="1"/>
          </p:cNvSpPr>
          <p:nvPr>
            <p:ph type="title"/>
          </p:nvPr>
        </p:nvSpPr>
        <p:spPr>
          <a:xfrm>
            <a:off x="855360" y="835920"/>
            <a:ext cx="7432920" cy="496800"/>
          </a:xfrm>
          <a:prstGeom prst="rect">
            <a:avLst/>
          </a:prstGeom>
        </p:spPr>
        <p:txBody>
          <a:bodyPr lIns="0" rIns="0" tIns="0" bIns="0">
            <a:noAutofit/>
          </a:bodyPr>
          <a:p>
            <a:pPr algn="ct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360" name="PlaceHolder 8"/>
          <p:cNvSpPr>
            <a:spLocks noGrp="1"/>
          </p:cNvSpPr>
          <p:nvPr>
            <p:ph type="sldNum"/>
          </p:nvPr>
        </p:nvSpPr>
        <p:spPr>
          <a:xfrm>
            <a:off x="8480520" y="4749840"/>
            <a:ext cx="548280" cy="393120"/>
          </a:xfrm>
          <a:prstGeom prst="rect">
            <a:avLst/>
          </a:prstGeom>
        </p:spPr>
        <p:txBody>
          <a:bodyPr lIns="0" rIns="0" tIns="0" bIns="0" anchor="ctr">
            <a:noAutofit/>
          </a:bodyPr>
          <a:p>
            <a:pPr algn="r">
              <a:lnSpc>
                <a:spcPct val="90000"/>
              </a:lnSpc>
              <a:tabLst>
                <a:tab algn="l" pos="0"/>
              </a:tabLst>
            </a:pPr>
            <a:fld id="{E92A1B75-4563-476E-AAA1-48E1A503B01B}" type="slidenum">
              <a:rPr b="1" lang="en" sz="1200" spc="-1" strike="noStrike">
                <a:solidFill>
                  <a:srgbClr val="ffffff"/>
                </a:solidFill>
                <a:latin typeface="Titillium Web"/>
                <a:ea typeface="Titillium Web"/>
              </a:rPr>
              <a:t>&lt;number&gt;</a:t>
            </a:fld>
            <a:endParaRPr b="0" lang="en-US" sz="1200" spc="-1" strike="noStrike">
              <a:latin typeface="Times New Roman"/>
            </a:endParaRPr>
          </a:p>
        </p:txBody>
      </p:sp>
      <p:sp>
        <p:nvSpPr>
          <p:cNvPr id="361" name="PlaceHolder 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TextShape 1"/>
          <p:cNvSpPr txBox="1"/>
          <p:nvPr/>
        </p:nvSpPr>
        <p:spPr>
          <a:xfrm>
            <a:off x="855360" y="2589120"/>
            <a:ext cx="6469920" cy="1705320"/>
          </a:xfrm>
          <a:prstGeom prst="rect">
            <a:avLst/>
          </a:prstGeom>
          <a:noFill/>
          <a:ln>
            <a:noFill/>
          </a:ln>
          <a:effectLst>
            <a:outerShdw dist="9360" dir="5400000">
              <a:srgbClr val="181f22">
                <a:alpha val="35000"/>
              </a:srgbClr>
            </a:outerShdw>
          </a:effectLst>
        </p:spPr>
        <p:txBody>
          <a:bodyPr lIns="0" rIns="0" tIns="0" bIns="0" anchor="b">
            <a:noAutofit/>
          </a:bodyPr>
          <a:p>
            <a:pPr>
              <a:lnSpc>
                <a:spcPct val="90000"/>
              </a:lnSpc>
              <a:tabLst>
                <a:tab algn="l" pos="0"/>
              </a:tabLst>
            </a:pPr>
            <a:r>
              <a:rPr b="1" lang="en" sz="5400" spc="-1" strike="noStrike">
                <a:solidFill>
                  <a:srgbClr val="ffffff"/>
                </a:solidFill>
                <a:latin typeface="Titillium Web"/>
                <a:ea typeface="Titillium Web"/>
              </a:rPr>
              <a:t>Attrition Prediction</a:t>
            </a:r>
            <a:endParaRPr b="0" lang="en-US"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TextShape 1"/>
          <p:cNvSpPr txBox="1"/>
          <p:nvPr/>
        </p:nvSpPr>
        <p:spPr>
          <a:xfrm>
            <a:off x="855360" y="835920"/>
            <a:ext cx="7432920" cy="496800"/>
          </a:xfrm>
          <a:prstGeom prst="rect">
            <a:avLst/>
          </a:prstGeom>
          <a:noFill/>
          <a:ln>
            <a:noFill/>
          </a:ln>
          <a:effectLst>
            <a:outerShdw dist="9360" dir="16200000">
              <a:srgbClr val="ffffff">
                <a:alpha val="35000"/>
              </a:srgbClr>
            </a:outerShdw>
          </a:effectLst>
        </p:spPr>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Conclusion</a:t>
            </a:r>
            <a:endParaRPr b="0" lang="en-US" sz="3600" spc="-1" strike="noStrike">
              <a:solidFill>
                <a:srgbClr val="000000"/>
              </a:solidFill>
              <a:latin typeface="Arial"/>
            </a:endParaRPr>
          </a:p>
        </p:txBody>
      </p:sp>
      <p:sp>
        <p:nvSpPr>
          <p:cNvPr id="467" name="TextShape 2"/>
          <p:cNvSpPr txBox="1"/>
          <p:nvPr/>
        </p:nvSpPr>
        <p:spPr>
          <a:xfrm>
            <a:off x="855360" y="1627920"/>
            <a:ext cx="7432920" cy="2759760"/>
          </a:xfrm>
          <a:prstGeom prst="rect">
            <a:avLst/>
          </a:prstGeom>
          <a:noFill/>
          <a:ln>
            <a:noFill/>
          </a:ln>
        </p:spPr>
        <p:txBody>
          <a:bodyPr lIns="0" rIns="0" tIns="0" bIns="0">
            <a:noAutofit/>
          </a:bodyPr>
          <a:p>
            <a:pPr>
              <a:lnSpc>
                <a:spcPct val="115000"/>
              </a:lnSpc>
            </a:pP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r>
              <a:rPr b="0" lang="en-US" sz="1600" spc="-1" strike="noStrike">
                <a:solidFill>
                  <a:srgbClr val="000000"/>
                </a:solidFill>
                <a:latin typeface="Arial"/>
              </a:rPr>
              <a:t>Permodelan dibuat dengan RandomForestClassifier dan dengan dataset yang outlier.</a:t>
            </a:r>
            <a:endParaRPr b="0" lang="en-US" sz="1600" spc="-1" strike="noStrike">
              <a:solidFill>
                <a:srgbClr val="000000"/>
              </a:solidFill>
              <a:latin typeface="Arial"/>
            </a:endParaRPr>
          </a:p>
          <a:p>
            <a:pPr>
              <a:lnSpc>
                <a:spcPct val="115000"/>
              </a:lnSpc>
            </a:pPr>
            <a:r>
              <a:rPr b="0" lang="en-US" sz="1600" spc="-1" strike="noStrike">
                <a:solidFill>
                  <a:srgbClr val="000000"/>
                </a:solidFill>
                <a:latin typeface="Arial"/>
              </a:rPr>
              <a:t>Bottleneck selama pengerjaan :</a:t>
            </a:r>
            <a:endParaRPr b="0" lang="en-US" sz="1600" spc="-1" strike="noStrike">
              <a:solidFill>
                <a:srgbClr val="000000"/>
              </a:solidFill>
              <a:latin typeface="Arial"/>
            </a:endParaRPr>
          </a:p>
          <a:p>
            <a:pPr>
              <a:lnSpc>
                <a:spcPct val="115000"/>
              </a:lnSpc>
            </a:pPr>
            <a:r>
              <a:rPr b="0" lang="en-US" sz="1600" spc="-1" strike="noStrike">
                <a:solidFill>
                  <a:srgbClr val="000000"/>
                </a:solidFill>
                <a:latin typeface="Arial"/>
              </a:rPr>
              <a:t>- Kesulitan mencari data yang memiliki missing value.</a:t>
            </a:r>
            <a:endParaRPr b="0" lang="en-US" sz="1600" spc="-1" strike="noStrike">
              <a:solidFill>
                <a:srgbClr val="000000"/>
              </a:solidFill>
              <a:latin typeface="Arial"/>
            </a:endParaRPr>
          </a:p>
          <a:p>
            <a:pPr>
              <a:lnSpc>
                <a:spcPct val="115000"/>
              </a:lnSpc>
            </a:pPr>
            <a:r>
              <a:rPr b="0" lang="en-US" sz="1600" spc="-1" strike="noStrike">
                <a:solidFill>
                  <a:srgbClr val="000000"/>
                </a:solidFill>
                <a:latin typeface="Arial"/>
              </a:rPr>
              <a:t>- Data yang didapat ukurannya cukup kecil.</a:t>
            </a: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p:txBody>
      </p:sp>
      <p:sp>
        <p:nvSpPr>
          <p:cNvPr id="468" name="TextShape 3"/>
          <p:cNvSpPr txBox="1"/>
          <p:nvPr/>
        </p:nvSpPr>
        <p:spPr>
          <a:xfrm>
            <a:off x="8480520" y="4749840"/>
            <a:ext cx="548280" cy="393120"/>
          </a:xfrm>
          <a:prstGeom prst="rect">
            <a:avLst/>
          </a:prstGeom>
          <a:noFill/>
          <a:ln>
            <a:noFill/>
          </a:ln>
          <a:effectLst>
            <a:outerShdw dist="9360" dir="5400000">
              <a:srgbClr val="181f22">
                <a:alpha val="35000"/>
              </a:srgbClr>
            </a:outerShdw>
          </a:effectLst>
        </p:spPr>
        <p:txBody>
          <a:bodyPr lIns="0" rIns="0" tIns="0" bIns="0" anchor="ctr">
            <a:noAutofit/>
          </a:bodyPr>
          <a:p>
            <a:pPr algn="r">
              <a:lnSpc>
                <a:spcPct val="90000"/>
              </a:lnSpc>
              <a:tabLst>
                <a:tab algn="l" pos="0"/>
              </a:tabLst>
            </a:pPr>
            <a:fld id="{36C48553-D891-4C15-9F17-3A599EE90357}" type="slidenum">
              <a:rPr b="1" lang="en" sz="1200" spc="-1" strike="noStrike">
                <a:solidFill>
                  <a:srgbClr val="ffffff"/>
                </a:solidFill>
                <a:latin typeface="Titillium Web"/>
                <a:ea typeface="Titillium Web"/>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TextShape 1"/>
          <p:cNvSpPr txBox="1"/>
          <p:nvPr/>
        </p:nvSpPr>
        <p:spPr>
          <a:xfrm>
            <a:off x="855360" y="835920"/>
            <a:ext cx="7432920" cy="496800"/>
          </a:xfrm>
          <a:prstGeom prst="rect">
            <a:avLst/>
          </a:prstGeom>
          <a:noFill/>
          <a:ln>
            <a:noFill/>
          </a:ln>
          <a:effectLst>
            <a:outerShdw dist="9360" dir="16200000">
              <a:srgbClr val="ffffff">
                <a:alpha val="35000"/>
              </a:srgbClr>
            </a:outerShdw>
          </a:effectLst>
        </p:spPr>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solidFill>
                <a:srgbClr val="000000"/>
              </a:solidFill>
              <a:latin typeface="Arial"/>
            </a:endParaRPr>
          </a:p>
        </p:txBody>
      </p:sp>
      <p:sp>
        <p:nvSpPr>
          <p:cNvPr id="470" name="TextShape 2"/>
          <p:cNvSpPr txBox="1"/>
          <p:nvPr/>
        </p:nvSpPr>
        <p:spPr>
          <a:xfrm>
            <a:off x="855360" y="1627920"/>
            <a:ext cx="7432920" cy="2759760"/>
          </a:xfrm>
          <a:prstGeom prst="rect">
            <a:avLst/>
          </a:prstGeom>
          <a:noFill/>
          <a:ln>
            <a:noFill/>
          </a:ln>
        </p:spPr>
        <p:txBody>
          <a:bodyPr lIns="0" rIns="0" tIns="0" bIns="0">
            <a:noAutofit/>
          </a:bodyPr>
          <a:p>
            <a:pPr>
              <a:lnSpc>
                <a:spcPct val="115000"/>
              </a:lnSpc>
            </a:pPr>
            <a:r>
              <a:rPr b="0" lang="en" sz="1600" spc="-1" strike="noStrike">
                <a:solidFill>
                  <a:srgbClr val="677579"/>
                </a:solidFill>
                <a:latin typeface="Titillium Web Light"/>
                <a:ea typeface="Titillium Web Light"/>
              </a:rPr>
              <a:t>Dari sisi analisis:</a:t>
            </a: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Melakukan EDA lebih dalam lagi (contohnya bivariate analysis dengan feature lainnya selain target) untuk mencari temuan-temuan lainnya.</a:t>
            </a: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Dari sisi permodelan:</a:t>
            </a: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Mencoba algoritma lain</a:t>
            </a: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Melakukan tuning yang lebih complex</a:t>
            </a: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Mencoba dengan metrics F1-Score</a:t>
            </a:r>
            <a:endParaRPr b="0" lang="en-US" sz="1600" spc="-1" strike="noStrike">
              <a:solidFill>
                <a:srgbClr val="000000"/>
              </a:solidFill>
              <a:latin typeface="Arial"/>
            </a:endParaRPr>
          </a:p>
        </p:txBody>
      </p:sp>
      <p:sp>
        <p:nvSpPr>
          <p:cNvPr id="471" name="TextShape 3"/>
          <p:cNvSpPr txBox="1"/>
          <p:nvPr/>
        </p:nvSpPr>
        <p:spPr>
          <a:xfrm>
            <a:off x="8480520" y="4749840"/>
            <a:ext cx="548280" cy="393120"/>
          </a:xfrm>
          <a:prstGeom prst="rect">
            <a:avLst/>
          </a:prstGeom>
          <a:noFill/>
          <a:ln>
            <a:noFill/>
          </a:ln>
          <a:effectLst>
            <a:outerShdw dist="9360" dir="5400000">
              <a:srgbClr val="181f22">
                <a:alpha val="35000"/>
              </a:srgbClr>
            </a:outerShdw>
          </a:effectLst>
        </p:spPr>
        <p:txBody>
          <a:bodyPr lIns="0" rIns="0" tIns="0" bIns="0" anchor="ctr">
            <a:noAutofit/>
          </a:bodyPr>
          <a:p>
            <a:pPr algn="r">
              <a:lnSpc>
                <a:spcPct val="90000"/>
              </a:lnSpc>
              <a:tabLst>
                <a:tab algn="l" pos="0"/>
              </a:tabLst>
            </a:pPr>
            <a:fld id="{CE203CDF-5CC8-426A-A549-F9F222977BB9}" type="slidenum">
              <a:rPr b="1" lang="en" sz="1200" spc="-1" strike="noStrike">
                <a:solidFill>
                  <a:srgbClr val="ffffff"/>
                </a:solidFill>
                <a:latin typeface="Titillium Web"/>
                <a:ea typeface="Titillium Web"/>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TextShape 1"/>
          <p:cNvSpPr txBox="1"/>
          <p:nvPr/>
        </p:nvSpPr>
        <p:spPr>
          <a:xfrm>
            <a:off x="855360" y="835920"/>
            <a:ext cx="7432920" cy="496800"/>
          </a:xfrm>
          <a:prstGeom prst="rect">
            <a:avLst/>
          </a:prstGeom>
          <a:noFill/>
          <a:ln>
            <a:noFill/>
          </a:ln>
          <a:effectLst>
            <a:outerShdw dist="9360" dir="16200000">
              <a:srgbClr val="ffffff">
                <a:alpha val="35000"/>
              </a:srgbClr>
            </a:outerShdw>
          </a:effectLst>
        </p:spPr>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solidFill>
                <a:srgbClr val="000000"/>
              </a:solidFill>
              <a:latin typeface="Arial"/>
            </a:endParaRPr>
          </a:p>
        </p:txBody>
      </p:sp>
      <p:sp>
        <p:nvSpPr>
          <p:cNvPr id="473" name="TextShape 2"/>
          <p:cNvSpPr txBox="1"/>
          <p:nvPr/>
        </p:nvSpPr>
        <p:spPr>
          <a:xfrm>
            <a:off x="855360" y="1627920"/>
            <a:ext cx="7432920" cy="2759760"/>
          </a:xfrm>
          <a:prstGeom prst="rect">
            <a:avLst/>
          </a:prstGeom>
          <a:noFill/>
          <a:ln>
            <a:noFill/>
          </a:ln>
        </p:spPr>
        <p:txBody>
          <a:bodyPr lIns="0" rIns="0" tIns="0" bIns="0">
            <a:noAutofit/>
          </a:bodyPr>
          <a:p>
            <a:pPr>
              <a:lnSpc>
                <a:spcPct val="115000"/>
              </a:lnSpc>
            </a:pPr>
            <a:r>
              <a:rPr b="0" lang="en" sz="1600" spc="-1" strike="noStrike">
                <a:solidFill>
                  <a:srgbClr val="677579"/>
                </a:solidFill>
                <a:latin typeface="Titillium Web Light"/>
                <a:ea typeface="Titillium Web Light"/>
              </a:rPr>
              <a:t>Dari sisi programming:</a:t>
            </a: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Membuat estimator SkippablePCA agar GridSearchCV bisa memilih untuk melakukan skip atau tidak pada PCA</a:t>
            </a: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Mengubah flow pengerjaan agar bisa membuat pipeline end-to-end (dari data benar-benar raw, sampai dengan menjadi model).</a:t>
            </a: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Masih berhubungan dengan point ke dua, mengkonversi beberapa fungsi yang berguna untuk data cleaning menjadi FunctionTransformer agar bisa digunakan dalam pembuatan end-to-end pipeline.</a:t>
            </a: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Membuat logging (dan export ke text file) disaat melakukan fit. Berguna untuk train beberapa model sekaligus dalam waktu yang lama.</a:t>
            </a:r>
            <a:endParaRPr b="0" lang="en-US" sz="1600" spc="-1" strike="noStrike">
              <a:solidFill>
                <a:srgbClr val="000000"/>
              </a:solidFill>
              <a:latin typeface="Arial"/>
            </a:endParaRPr>
          </a:p>
        </p:txBody>
      </p:sp>
      <p:sp>
        <p:nvSpPr>
          <p:cNvPr id="474" name="TextShape 3"/>
          <p:cNvSpPr txBox="1"/>
          <p:nvPr/>
        </p:nvSpPr>
        <p:spPr>
          <a:xfrm>
            <a:off x="8480520" y="4749840"/>
            <a:ext cx="548280" cy="393120"/>
          </a:xfrm>
          <a:prstGeom prst="rect">
            <a:avLst/>
          </a:prstGeom>
          <a:noFill/>
          <a:ln>
            <a:noFill/>
          </a:ln>
          <a:effectLst>
            <a:outerShdw dist="9360" dir="5400000">
              <a:srgbClr val="181f22">
                <a:alpha val="35000"/>
              </a:srgbClr>
            </a:outerShdw>
          </a:effectLst>
        </p:spPr>
        <p:txBody>
          <a:bodyPr lIns="0" rIns="0" tIns="0" bIns="0" anchor="ctr">
            <a:noAutofit/>
          </a:bodyPr>
          <a:p>
            <a:pPr algn="r">
              <a:lnSpc>
                <a:spcPct val="90000"/>
              </a:lnSpc>
              <a:tabLst>
                <a:tab algn="l" pos="0"/>
              </a:tabLst>
            </a:pPr>
            <a:fld id="{12B27E5C-1698-452B-9652-C421F18D631A}" type="slidenum">
              <a:rPr b="1" lang="en" sz="1200" spc="-1" strike="noStrike">
                <a:solidFill>
                  <a:srgbClr val="ffffff"/>
                </a:solidFill>
                <a:latin typeface="Titillium Web"/>
                <a:ea typeface="Titillium Web"/>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TextShape 1"/>
          <p:cNvSpPr txBox="1"/>
          <p:nvPr/>
        </p:nvSpPr>
        <p:spPr>
          <a:xfrm>
            <a:off x="855360" y="835920"/>
            <a:ext cx="7432920" cy="496800"/>
          </a:xfrm>
          <a:prstGeom prst="rect">
            <a:avLst/>
          </a:prstGeom>
          <a:noFill/>
          <a:ln>
            <a:noFill/>
          </a:ln>
          <a:effectLst>
            <a:outerShdw dist="9360" dir="16200000">
              <a:srgbClr val="ffffff">
                <a:alpha val="35000"/>
              </a:srgbClr>
            </a:outerShdw>
          </a:effectLst>
        </p:spPr>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solidFill>
                <a:srgbClr val="000000"/>
              </a:solidFill>
              <a:latin typeface="Arial"/>
            </a:endParaRPr>
          </a:p>
        </p:txBody>
      </p:sp>
      <p:sp>
        <p:nvSpPr>
          <p:cNvPr id="476" name="TextShape 2"/>
          <p:cNvSpPr txBox="1"/>
          <p:nvPr/>
        </p:nvSpPr>
        <p:spPr>
          <a:xfrm>
            <a:off x="855360" y="1627920"/>
            <a:ext cx="7432920" cy="2759760"/>
          </a:xfrm>
          <a:prstGeom prst="rect">
            <a:avLst/>
          </a:prstGeom>
          <a:noFill/>
          <a:ln>
            <a:noFill/>
          </a:ln>
        </p:spPr>
        <p:txBody>
          <a:bodyPr lIns="0" rIns="0" tIns="0" bIns="0">
            <a:noAutofit/>
          </a:bodyPr>
          <a:p>
            <a:pPr>
              <a:lnSpc>
                <a:spcPct val="115000"/>
              </a:lnSpc>
            </a:pPr>
            <a:r>
              <a:rPr b="0" lang="en" sz="1600" spc="-1" strike="noStrike">
                <a:solidFill>
                  <a:srgbClr val="677579"/>
                </a:solidFill>
                <a:latin typeface="Titillium Web Light"/>
                <a:ea typeface="Titillium Web Light"/>
              </a:rPr>
              <a:t>Dari sisi front-end:</a:t>
            </a: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Memperbaiki tampilan dashboard</a:t>
            </a: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Melakukan render pada plot dan langsung di-embed ke dashboard </a:t>
            </a:r>
            <a:r>
              <a:rPr b="0" lang="en" sz="1600" spc="-1" strike="noStrike">
                <a:solidFill>
                  <a:srgbClr val="677579"/>
                </a:solidFill>
                <a:latin typeface="Titillium Web Light"/>
                <a:ea typeface="Titillium Web Light"/>
              </a:rPr>
              <a:t>(tanpa harus menyimpan gambarnya, meletakkannya di direktori `static` </a:t>
            </a:r>
            <a:r>
              <a:rPr b="0" lang="en" sz="1600" spc="-1" strike="noStrike">
                <a:solidFill>
                  <a:srgbClr val="677579"/>
                </a:solidFill>
                <a:latin typeface="Titillium Web Light"/>
                <a:ea typeface="Titillium Web Light"/>
              </a:rPr>
              <a:t>dan memanggilanya secara hardcode) </a:t>
            </a: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Melakukan modularitas pada Home laman depan agar tidak perlu </a:t>
            </a:r>
            <a:r>
              <a:rPr b="0" lang="en" sz="1600" spc="-1" strike="noStrike">
                <a:solidFill>
                  <a:srgbClr val="677579"/>
                </a:solidFill>
                <a:latin typeface="Titillium Web Light"/>
                <a:ea typeface="Titillium Web Light"/>
              </a:rPr>
              <a:t>melakukan hardcode untuk berpindah antar laman (dari halaman depan)</a:t>
            </a:r>
            <a:endParaRPr b="0" lang="en-US" sz="1600" spc="-1" strike="noStrike">
              <a:solidFill>
                <a:srgbClr val="000000"/>
              </a:solidFill>
              <a:latin typeface="Arial"/>
            </a:endParaRPr>
          </a:p>
        </p:txBody>
      </p:sp>
      <p:sp>
        <p:nvSpPr>
          <p:cNvPr id="477" name="TextShape 3"/>
          <p:cNvSpPr txBox="1"/>
          <p:nvPr/>
        </p:nvSpPr>
        <p:spPr>
          <a:xfrm>
            <a:off x="8480520" y="4749840"/>
            <a:ext cx="548280" cy="393120"/>
          </a:xfrm>
          <a:prstGeom prst="rect">
            <a:avLst/>
          </a:prstGeom>
          <a:noFill/>
          <a:ln>
            <a:noFill/>
          </a:ln>
          <a:effectLst>
            <a:outerShdw dist="9360" dir="5400000">
              <a:srgbClr val="181f22">
                <a:alpha val="35000"/>
              </a:srgbClr>
            </a:outerShdw>
          </a:effectLst>
        </p:spPr>
        <p:txBody>
          <a:bodyPr lIns="0" rIns="0" tIns="0" bIns="0" anchor="ctr">
            <a:noAutofit/>
          </a:bodyPr>
          <a:p>
            <a:pPr algn="r">
              <a:lnSpc>
                <a:spcPct val="90000"/>
              </a:lnSpc>
              <a:tabLst>
                <a:tab algn="l" pos="0"/>
              </a:tabLst>
            </a:pPr>
            <a:fld id="{128F45CF-6C5F-46C3-911C-22BBF3E57400}" type="slidenum">
              <a:rPr b="1" lang="en" sz="1200" spc="-1" strike="noStrike">
                <a:solidFill>
                  <a:srgbClr val="ffffff"/>
                </a:solidFill>
                <a:latin typeface="Titillium Web"/>
                <a:ea typeface="Titillium Web"/>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TextShape 1"/>
          <p:cNvSpPr txBox="1"/>
          <p:nvPr/>
        </p:nvSpPr>
        <p:spPr>
          <a:xfrm>
            <a:off x="855360" y="835920"/>
            <a:ext cx="7432920" cy="496800"/>
          </a:xfrm>
          <a:prstGeom prst="rect">
            <a:avLst/>
          </a:prstGeom>
          <a:noFill/>
          <a:ln>
            <a:noFill/>
          </a:ln>
          <a:effectLst>
            <a:outerShdw dist="9360" dir="16200000">
              <a:srgbClr val="ffffff">
                <a:alpha val="35000"/>
              </a:srgbClr>
            </a:outerShdw>
          </a:effectLst>
        </p:spPr>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solidFill>
                <a:srgbClr val="000000"/>
              </a:solidFill>
              <a:latin typeface="Arial"/>
            </a:endParaRPr>
          </a:p>
        </p:txBody>
      </p:sp>
      <p:sp>
        <p:nvSpPr>
          <p:cNvPr id="479" name="TextShape 2"/>
          <p:cNvSpPr txBox="1"/>
          <p:nvPr/>
        </p:nvSpPr>
        <p:spPr>
          <a:xfrm>
            <a:off x="855360" y="1627920"/>
            <a:ext cx="7432920" cy="2759760"/>
          </a:xfrm>
          <a:prstGeom prst="rect">
            <a:avLst/>
          </a:prstGeom>
          <a:noFill/>
          <a:ln>
            <a:noFill/>
          </a:ln>
        </p:spPr>
        <p:txBody>
          <a:bodyPr lIns="0" rIns="0" tIns="0" bIns="0">
            <a:noAutofit/>
          </a:bodyPr>
          <a:p>
            <a:pPr>
              <a:lnSpc>
                <a:spcPct val="115000"/>
              </a:lnSpc>
            </a:pPr>
            <a:r>
              <a:rPr b="0" lang="en" sz="1600" spc="-1" strike="noStrike">
                <a:solidFill>
                  <a:srgbClr val="677579"/>
                </a:solidFill>
                <a:latin typeface="Titillium Web Light"/>
                <a:ea typeface="Titillium Web Light"/>
              </a:rPr>
              <a:t>Dari sisi back-end:</a:t>
            </a: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Membuat unit test untuk </a:t>
            </a:r>
            <a:r>
              <a:rPr b="0" lang="en" sz="1600" spc="-1" strike="noStrike">
                <a:solidFill>
                  <a:srgbClr val="677579"/>
                </a:solidFill>
                <a:latin typeface="Titillium Web Light"/>
                <a:ea typeface="Titillium Web Light"/>
              </a:rPr>
              <a:t>beberapa fungsi yang riskan </a:t>
            </a:r>
            <a:r>
              <a:rPr b="0" lang="en" sz="1600" spc="-1" strike="noStrike">
                <a:solidFill>
                  <a:srgbClr val="677579"/>
                </a:solidFill>
                <a:latin typeface="Titillium Web Light"/>
                <a:ea typeface="Titillium Web Light"/>
              </a:rPr>
              <a:t>(contohnya, fungsi yang ada </a:t>
            </a:r>
            <a:r>
              <a:rPr b="0" lang="en" sz="1600" spc="-1" strike="noStrike">
                <a:solidFill>
                  <a:srgbClr val="677579"/>
                </a:solidFill>
                <a:latin typeface="Titillium Web Light"/>
                <a:ea typeface="Titillium Web Light"/>
              </a:rPr>
              <a:t>berhubungan dengan app.py yang </a:t>
            </a:r>
            <a:r>
              <a:rPr b="0" lang="en" sz="1600" spc="-1" strike="noStrike">
                <a:solidFill>
                  <a:srgbClr val="677579"/>
                </a:solidFill>
                <a:latin typeface="Titillium Web Light"/>
                <a:ea typeface="Titillium Web Light"/>
              </a:rPr>
              <a:t>harus diperiksa lewat Jupyter </a:t>
            </a:r>
            <a:r>
              <a:rPr b="0" lang="en" sz="1600" spc="-1" strike="noStrike">
                <a:solidFill>
                  <a:srgbClr val="677579"/>
                </a:solidFill>
                <a:latin typeface="Titillium Web Light"/>
                <a:ea typeface="Titillium Web Light"/>
              </a:rPr>
              <a:t>Notebook untuk mengetahui </a:t>
            </a:r>
            <a:r>
              <a:rPr b="0" lang="en" sz="1600" spc="-1" strike="noStrike">
                <a:solidFill>
                  <a:srgbClr val="677579"/>
                </a:solidFill>
                <a:latin typeface="Titillium Web Light"/>
                <a:ea typeface="Titillium Web Light"/>
              </a:rPr>
              <a:t>resultnya benar atau tidak) agar </a:t>
            </a:r>
            <a:r>
              <a:rPr b="0" lang="en" sz="1600" spc="-1" strike="noStrike">
                <a:solidFill>
                  <a:srgbClr val="677579"/>
                </a:solidFill>
                <a:latin typeface="Titillium Web Light"/>
                <a:ea typeface="Titillium Web Light"/>
              </a:rPr>
              <a:t>mempermudah saya dalam </a:t>
            </a:r>
            <a:r>
              <a:rPr b="0" lang="en" sz="1600" spc="-1" strike="noStrike">
                <a:solidFill>
                  <a:srgbClr val="677579"/>
                </a:solidFill>
                <a:latin typeface="Titillium Web Light"/>
                <a:ea typeface="Titillium Web Light"/>
              </a:rPr>
              <a:t>melakukan scaling pada fungsi </a:t>
            </a:r>
            <a:r>
              <a:rPr b="0" lang="en" sz="1600" spc="-1" strike="noStrike">
                <a:solidFill>
                  <a:srgbClr val="677579"/>
                </a:solidFill>
                <a:latin typeface="Titillium Web Light"/>
                <a:ea typeface="Titillium Web Light"/>
              </a:rPr>
              <a:t>tertentu.</a:t>
            </a:r>
            <a:endParaRPr b="0" lang="en-US" sz="1600" spc="-1" strike="noStrike">
              <a:solidFill>
                <a:srgbClr val="000000"/>
              </a:solidFill>
              <a:latin typeface="Arial"/>
            </a:endParaRPr>
          </a:p>
        </p:txBody>
      </p:sp>
      <p:sp>
        <p:nvSpPr>
          <p:cNvPr id="480" name="TextShape 3"/>
          <p:cNvSpPr txBox="1"/>
          <p:nvPr/>
        </p:nvSpPr>
        <p:spPr>
          <a:xfrm>
            <a:off x="8480520" y="4749840"/>
            <a:ext cx="548280" cy="393120"/>
          </a:xfrm>
          <a:prstGeom prst="rect">
            <a:avLst/>
          </a:prstGeom>
          <a:noFill/>
          <a:ln>
            <a:noFill/>
          </a:ln>
          <a:effectLst>
            <a:outerShdw dist="9360" dir="5400000">
              <a:srgbClr val="181f22">
                <a:alpha val="35000"/>
              </a:srgbClr>
            </a:outerShdw>
          </a:effectLst>
        </p:spPr>
        <p:txBody>
          <a:bodyPr lIns="0" rIns="0" tIns="0" bIns="0" anchor="ctr">
            <a:noAutofit/>
          </a:bodyPr>
          <a:p>
            <a:pPr algn="r">
              <a:lnSpc>
                <a:spcPct val="90000"/>
              </a:lnSpc>
              <a:tabLst>
                <a:tab algn="l" pos="0"/>
              </a:tabLst>
            </a:pPr>
            <a:fld id="{97934A87-BDB4-4EBE-B923-0C704CC5C988}" type="slidenum">
              <a:rPr b="1" lang="en" sz="1200" spc="-1" strike="noStrike">
                <a:solidFill>
                  <a:srgbClr val="ffffff"/>
                </a:solidFill>
                <a:latin typeface="Titillium Web"/>
                <a:ea typeface="Titillium Web"/>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TextShape 1"/>
          <p:cNvSpPr txBox="1"/>
          <p:nvPr/>
        </p:nvSpPr>
        <p:spPr>
          <a:xfrm>
            <a:off x="855360" y="835920"/>
            <a:ext cx="7432920" cy="496800"/>
          </a:xfrm>
          <a:prstGeom prst="rect">
            <a:avLst/>
          </a:prstGeom>
          <a:noFill/>
          <a:ln>
            <a:noFill/>
          </a:ln>
          <a:effectLst>
            <a:outerShdw dist="9360" dir="16200000">
              <a:srgbClr val="ffffff">
                <a:alpha val="35000"/>
              </a:srgbClr>
            </a:outerShdw>
          </a:effectLst>
        </p:spPr>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solidFill>
                <a:srgbClr val="000000"/>
              </a:solidFill>
              <a:latin typeface="Arial"/>
            </a:endParaRPr>
          </a:p>
        </p:txBody>
      </p:sp>
      <p:sp>
        <p:nvSpPr>
          <p:cNvPr id="482" name="TextShape 2"/>
          <p:cNvSpPr txBox="1"/>
          <p:nvPr/>
        </p:nvSpPr>
        <p:spPr>
          <a:xfrm>
            <a:off x="855360" y="1627920"/>
            <a:ext cx="7432920" cy="2759760"/>
          </a:xfrm>
          <a:prstGeom prst="rect">
            <a:avLst/>
          </a:prstGeom>
          <a:noFill/>
          <a:ln>
            <a:noFill/>
          </a:ln>
        </p:spPr>
        <p:txBody>
          <a:bodyPr lIns="0" rIns="0" tIns="0" bIns="0">
            <a:noAutofit/>
          </a:bodyPr>
          <a:p>
            <a:pPr>
              <a:lnSpc>
                <a:spcPct val="115000"/>
              </a:lnSpc>
            </a:pPr>
            <a:r>
              <a:rPr b="0" lang="en" sz="1600" spc="-1" strike="noStrike">
                <a:solidFill>
                  <a:srgbClr val="677579"/>
                </a:solidFill>
                <a:latin typeface="Titillium Web Light"/>
                <a:ea typeface="Titillium Web Light"/>
              </a:rPr>
              <a:t>Dari sisi quality assurance:</a:t>
            </a: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Membuat Testcafe Script untuk </a:t>
            </a:r>
            <a:r>
              <a:rPr b="0" lang="en" sz="1600" spc="-1" strike="noStrike">
                <a:solidFill>
                  <a:srgbClr val="677579"/>
                </a:solidFill>
                <a:latin typeface="Titillium Web Light"/>
                <a:ea typeface="Titillium Web Light"/>
              </a:rPr>
              <a:t>melakukan Automated Test pada </a:t>
            </a:r>
            <a:r>
              <a:rPr b="0" lang="en" sz="1600" spc="-1" strike="noStrike">
                <a:solidFill>
                  <a:srgbClr val="677579"/>
                </a:solidFill>
                <a:latin typeface="Titillium Web Light"/>
                <a:ea typeface="Titillium Web Light"/>
              </a:rPr>
              <a:t>laman `predict`</a:t>
            </a:r>
            <a:endParaRPr b="0" lang="en-US" sz="1600" spc="-1" strike="noStrike">
              <a:solidFill>
                <a:srgbClr val="000000"/>
              </a:solidFill>
              <a:latin typeface="Arial"/>
            </a:endParaRPr>
          </a:p>
        </p:txBody>
      </p:sp>
      <p:sp>
        <p:nvSpPr>
          <p:cNvPr id="483" name="TextShape 3"/>
          <p:cNvSpPr txBox="1"/>
          <p:nvPr/>
        </p:nvSpPr>
        <p:spPr>
          <a:xfrm>
            <a:off x="8480520" y="4749840"/>
            <a:ext cx="548280" cy="393120"/>
          </a:xfrm>
          <a:prstGeom prst="rect">
            <a:avLst/>
          </a:prstGeom>
          <a:noFill/>
          <a:ln>
            <a:noFill/>
          </a:ln>
          <a:effectLst>
            <a:outerShdw dist="9360" dir="5400000">
              <a:srgbClr val="181f22">
                <a:alpha val="35000"/>
              </a:srgbClr>
            </a:outerShdw>
          </a:effectLst>
        </p:spPr>
        <p:txBody>
          <a:bodyPr lIns="0" rIns="0" tIns="0" bIns="0" anchor="ctr">
            <a:noAutofit/>
          </a:bodyPr>
          <a:p>
            <a:pPr algn="r">
              <a:lnSpc>
                <a:spcPct val="90000"/>
              </a:lnSpc>
              <a:tabLst>
                <a:tab algn="l" pos="0"/>
              </a:tabLst>
            </a:pPr>
            <a:fld id="{713093D7-FD1F-41AC-9863-E9A0794F45A9}" type="slidenum">
              <a:rPr b="1" lang="en" sz="1200" spc="-1" strike="noStrike">
                <a:solidFill>
                  <a:srgbClr val="ffffff"/>
                </a:solidFill>
                <a:latin typeface="Titillium Web"/>
                <a:ea typeface="Titillium Web"/>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TextShape 1"/>
          <p:cNvSpPr txBox="1"/>
          <p:nvPr/>
        </p:nvSpPr>
        <p:spPr>
          <a:xfrm>
            <a:off x="855360" y="835920"/>
            <a:ext cx="7432920" cy="496800"/>
          </a:xfrm>
          <a:prstGeom prst="rect">
            <a:avLst/>
          </a:prstGeom>
          <a:noFill/>
          <a:ln>
            <a:noFill/>
          </a:ln>
          <a:effectLst>
            <a:outerShdw dist="9360" dir="16200000">
              <a:srgbClr val="ffffff">
                <a:alpha val="35000"/>
              </a:srgbClr>
            </a:outerShdw>
          </a:effectLst>
        </p:spPr>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solidFill>
                <a:srgbClr val="000000"/>
              </a:solidFill>
              <a:latin typeface="Arial"/>
            </a:endParaRPr>
          </a:p>
        </p:txBody>
      </p:sp>
      <p:sp>
        <p:nvSpPr>
          <p:cNvPr id="485" name="TextShape 2"/>
          <p:cNvSpPr txBox="1"/>
          <p:nvPr/>
        </p:nvSpPr>
        <p:spPr>
          <a:xfrm>
            <a:off x="855360" y="1627920"/>
            <a:ext cx="7432920" cy="2759760"/>
          </a:xfrm>
          <a:prstGeom prst="rect">
            <a:avLst/>
          </a:prstGeom>
          <a:noFill/>
          <a:ln>
            <a:noFill/>
          </a:ln>
        </p:spPr>
        <p:txBody>
          <a:bodyPr lIns="0" rIns="0" tIns="0" bIns="0">
            <a:noAutofit/>
          </a:bodyPr>
          <a:p>
            <a:pPr>
              <a:lnSpc>
                <a:spcPct val="115000"/>
              </a:lnSpc>
            </a:pPr>
            <a:r>
              <a:rPr b="0" lang="en" sz="1600" spc="-1" strike="noStrike">
                <a:solidFill>
                  <a:srgbClr val="677579"/>
                </a:solidFill>
                <a:latin typeface="Titillium Web Light"/>
                <a:ea typeface="Titillium Web Light"/>
              </a:rPr>
              <a:t>Dari sisi dokumentasi:</a:t>
            </a: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Maintain dokumentasi github, comments pada code ataupun Jupyter notebook agar proyek tetap reproducable disaat saya ingin melanjutkannya di lain hari, meningkatkan readability pada code dan mempermudah saya untuk mentracking error apabila harus melakukan scale pada fungsi tertentu.</a:t>
            </a:r>
            <a:endParaRPr b="0" lang="en-US" sz="1600" spc="-1" strike="noStrike">
              <a:solidFill>
                <a:srgbClr val="000000"/>
              </a:solidFill>
              <a:latin typeface="Arial"/>
            </a:endParaRPr>
          </a:p>
        </p:txBody>
      </p:sp>
      <p:sp>
        <p:nvSpPr>
          <p:cNvPr id="486" name="TextShape 3"/>
          <p:cNvSpPr txBox="1"/>
          <p:nvPr/>
        </p:nvSpPr>
        <p:spPr>
          <a:xfrm>
            <a:off x="8480520" y="4749840"/>
            <a:ext cx="548280" cy="393120"/>
          </a:xfrm>
          <a:prstGeom prst="rect">
            <a:avLst/>
          </a:prstGeom>
          <a:noFill/>
          <a:ln>
            <a:noFill/>
          </a:ln>
          <a:effectLst>
            <a:outerShdw dist="9360" dir="5400000">
              <a:srgbClr val="181f22">
                <a:alpha val="35000"/>
              </a:srgbClr>
            </a:outerShdw>
          </a:effectLst>
        </p:spPr>
        <p:txBody>
          <a:bodyPr lIns="0" rIns="0" tIns="0" bIns="0" anchor="ctr">
            <a:noAutofit/>
          </a:bodyPr>
          <a:p>
            <a:pPr algn="r">
              <a:lnSpc>
                <a:spcPct val="90000"/>
              </a:lnSpc>
              <a:tabLst>
                <a:tab algn="l" pos="0"/>
              </a:tabLst>
            </a:pPr>
            <a:fld id="{5C168B35-4BFE-4576-B1F8-E4C1295D6680}" type="slidenum">
              <a:rPr b="1" lang="en" sz="1200" spc="-1" strike="noStrike">
                <a:solidFill>
                  <a:srgbClr val="ffffff"/>
                </a:solidFill>
                <a:latin typeface="Titillium Web"/>
                <a:ea typeface="Titillium Web"/>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TextShape 1"/>
          <p:cNvSpPr txBox="1"/>
          <p:nvPr/>
        </p:nvSpPr>
        <p:spPr>
          <a:xfrm>
            <a:off x="855360" y="835920"/>
            <a:ext cx="7432920" cy="496800"/>
          </a:xfrm>
          <a:prstGeom prst="rect">
            <a:avLst/>
          </a:prstGeom>
          <a:noFill/>
          <a:ln>
            <a:noFill/>
          </a:ln>
          <a:effectLst>
            <a:outerShdw dist="9360" dir="16200000">
              <a:srgbClr val="ffffff">
                <a:alpha val="35000"/>
              </a:srgbClr>
            </a:outerShdw>
          </a:effectLst>
        </p:spPr>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Introduction</a:t>
            </a:r>
            <a:endParaRPr b="0" lang="en-US" sz="3600" spc="-1" strike="noStrike">
              <a:solidFill>
                <a:srgbClr val="000000"/>
              </a:solidFill>
              <a:latin typeface="Arial"/>
            </a:endParaRPr>
          </a:p>
        </p:txBody>
      </p:sp>
      <p:sp>
        <p:nvSpPr>
          <p:cNvPr id="442" name="TextShape 2"/>
          <p:cNvSpPr txBox="1"/>
          <p:nvPr/>
        </p:nvSpPr>
        <p:spPr>
          <a:xfrm>
            <a:off x="4815720" y="1627920"/>
            <a:ext cx="3472920" cy="1821600"/>
          </a:xfrm>
          <a:prstGeom prst="rect">
            <a:avLst/>
          </a:prstGeom>
          <a:noFill/>
          <a:ln>
            <a:noFill/>
          </a:ln>
        </p:spPr>
        <p:txBody>
          <a:bodyPr lIns="0" rIns="0" tIns="0" bIns="0">
            <a:noAutofit/>
          </a:bodyPr>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lang="en" sz="1200" spc="-1" strike="noStrike">
                <a:solidFill>
                  <a:srgbClr val="677579"/>
                </a:solidFill>
                <a:latin typeface="Titillium Web Light"/>
                <a:ea typeface="Titillium Web Light"/>
              </a:rPr>
              <a:t>Pengalaman Kerja:</a:t>
            </a:r>
            <a:endParaRPr b="0" lang="en-US" sz="1200" spc="-1" strike="noStrike">
              <a:solidFill>
                <a:srgbClr val="000000"/>
              </a:solidFill>
              <a:latin typeface="Arial"/>
            </a:endParaRPr>
          </a:p>
          <a:p>
            <a:pPr>
              <a:lnSpc>
                <a:spcPct val="115000"/>
              </a:lnSpc>
              <a:tabLst>
                <a:tab algn="l" pos="0"/>
              </a:tabLst>
            </a:pPr>
            <a:endParaRPr b="0" lang="en-US" sz="1200" spc="-1" strike="noStrike">
              <a:solidFill>
                <a:srgbClr val="000000"/>
              </a:solidFill>
              <a:latin typeface="Arial"/>
            </a:endParaRPr>
          </a:p>
          <a:p>
            <a:pPr>
              <a:lnSpc>
                <a:spcPct val="115000"/>
              </a:lnSpc>
              <a:tabLst>
                <a:tab algn="l" pos="0"/>
              </a:tabLst>
            </a:pPr>
            <a:r>
              <a:rPr b="0" lang="en" sz="1200" spc="-1" strike="noStrike">
                <a:solidFill>
                  <a:srgbClr val="677579"/>
                </a:solidFill>
                <a:latin typeface="Titillium Web Light"/>
                <a:ea typeface="Titillium Web Light"/>
              </a:rPr>
              <a:t>- Trakindio Site Samarinda as IT Support (2010-2011)</a:t>
            </a:r>
            <a:endParaRPr b="0" lang="en-US" sz="1200" spc="-1" strike="noStrike">
              <a:solidFill>
                <a:srgbClr val="000000"/>
              </a:solidFill>
              <a:latin typeface="Arial"/>
            </a:endParaRPr>
          </a:p>
          <a:p>
            <a:pPr>
              <a:lnSpc>
                <a:spcPct val="115000"/>
              </a:lnSpc>
              <a:tabLst>
                <a:tab algn="l" pos="0"/>
              </a:tabLst>
            </a:pPr>
            <a:r>
              <a:rPr b="0" lang="en" sz="1200" spc="-1" strike="noStrike">
                <a:solidFill>
                  <a:srgbClr val="677579"/>
                </a:solidFill>
                <a:latin typeface="Titillium Web Light"/>
                <a:ea typeface="Titillium Web Light"/>
              </a:rPr>
              <a:t>- Modal Rakyat as Software Engineer and Automated Quality Assurance (2019-2020)</a:t>
            </a:r>
            <a:endParaRPr b="0" lang="en-US" sz="1200" spc="-1" strike="noStrike">
              <a:solidFill>
                <a:srgbClr val="000000"/>
              </a:solidFill>
              <a:latin typeface="Arial"/>
            </a:endParaRPr>
          </a:p>
          <a:p>
            <a:pPr>
              <a:lnSpc>
                <a:spcPct val="115000"/>
              </a:lnSpc>
              <a:spcBef>
                <a:spcPts val="1001"/>
              </a:spcBef>
              <a:spcAft>
                <a:spcPts val="1001"/>
              </a:spcAft>
              <a:tabLst>
                <a:tab algn="l" pos="0"/>
              </a:tabLst>
            </a:pPr>
            <a:endParaRPr b="0" lang="en-US" sz="1200" spc="-1" strike="noStrike">
              <a:solidFill>
                <a:srgbClr val="000000"/>
              </a:solidFill>
              <a:latin typeface="Arial"/>
            </a:endParaRPr>
          </a:p>
        </p:txBody>
      </p:sp>
      <p:sp>
        <p:nvSpPr>
          <p:cNvPr id="443" name="TextShape 3"/>
          <p:cNvSpPr txBox="1"/>
          <p:nvPr/>
        </p:nvSpPr>
        <p:spPr>
          <a:xfrm>
            <a:off x="855360" y="1627920"/>
            <a:ext cx="3472920" cy="1821600"/>
          </a:xfrm>
          <a:prstGeom prst="rect">
            <a:avLst/>
          </a:prstGeom>
          <a:noFill/>
          <a:ln>
            <a:noFill/>
          </a:ln>
        </p:spPr>
        <p:txBody>
          <a:bodyPr lIns="0" rIns="0" tIns="0" bIns="0">
            <a:noAutofit/>
          </a:bodyPr>
          <a:p>
            <a:pPr>
              <a:lnSpc>
                <a:spcPct val="115000"/>
              </a:lnSpc>
              <a:tabLst>
                <a:tab algn="l" pos="0"/>
              </a:tabLst>
            </a:pPr>
            <a:r>
              <a:rPr b="1" lang="en" sz="1200" spc="-1" strike="noStrike">
                <a:solidFill>
                  <a:srgbClr val="677579"/>
                </a:solidFill>
                <a:latin typeface="Titillium Web Light"/>
                <a:ea typeface="Titillium Web Light"/>
              </a:rPr>
              <a:t>Profile :</a:t>
            </a:r>
            <a:endParaRPr b="0" lang="en-US" sz="1200" spc="-1" strike="noStrike">
              <a:solidFill>
                <a:srgbClr val="000000"/>
              </a:solidFill>
              <a:latin typeface="Arial"/>
            </a:endParaRPr>
          </a:p>
          <a:p>
            <a:pPr>
              <a:lnSpc>
                <a:spcPct val="115000"/>
              </a:lnSpc>
              <a:spcBef>
                <a:spcPts val="1001"/>
              </a:spcBef>
              <a:tabLst>
                <a:tab algn="l" pos="0"/>
              </a:tabLst>
            </a:pPr>
            <a:r>
              <a:rPr b="0" lang="en" sz="1200" spc="-1" strike="noStrike">
                <a:solidFill>
                  <a:srgbClr val="677579"/>
                </a:solidFill>
                <a:latin typeface="Titillium Web Light"/>
                <a:ea typeface="Titillium Web Light"/>
              </a:rPr>
              <a:t>Nama : M. Ariandy Noviar</a:t>
            </a:r>
            <a:endParaRPr b="0" lang="en-US" sz="1200" spc="-1" strike="noStrike">
              <a:solidFill>
                <a:srgbClr val="000000"/>
              </a:solidFill>
              <a:latin typeface="Arial"/>
            </a:endParaRPr>
          </a:p>
          <a:p>
            <a:pPr>
              <a:lnSpc>
                <a:spcPct val="115000"/>
              </a:lnSpc>
              <a:spcBef>
                <a:spcPts val="1001"/>
              </a:spcBef>
              <a:tabLst>
                <a:tab algn="l" pos="0"/>
              </a:tabLst>
            </a:pPr>
            <a:r>
              <a:rPr b="0" lang="en" sz="1200" spc="-1" strike="noStrike">
                <a:solidFill>
                  <a:srgbClr val="677579"/>
                </a:solidFill>
                <a:latin typeface="Titillium Web Light"/>
                <a:ea typeface="Titillium Web Light"/>
              </a:rPr>
              <a:t>TTL : 11-November-1992</a:t>
            </a:r>
            <a:endParaRPr b="0" lang="en-US" sz="1200" spc="-1" strike="noStrike">
              <a:solidFill>
                <a:srgbClr val="000000"/>
              </a:solidFill>
              <a:latin typeface="Arial"/>
            </a:endParaRPr>
          </a:p>
          <a:p>
            <a:pPr>
              <a:lnSpc>
                <a:spcPct val="115000"/>
              </a:lnSpc>
              <a:spcBef>
                <a:spcPts val="1001"/>
              </a:spcBef>
              <a:tabLst>
                <a:tab algn="l" pos="0"/>
              </a:tabLst>
            </a:pPr>
            <a:r>
              <a:rPr b="0" lang="en" sz="1200" spc="-1" strike="noStrike">
                <a:solidFill>
                  <a:srgbClr val="677579"/>
                </a:solidFill>
                <a:latin typeface="Titillium Web Light"/>
                <a:ea typeface="Titillium Web Light"/>
              </a:rPr>
              <a:t>Pendidikan Terakhir: Strata I STMIK Widya Cipta Dharma (2012-2018)</a:t>
            </a:r>
            <a:endParaRPr b="0" lang="en-US" sz="1200" spc="-1" strike="noStrike">
              <a:solidFill>
                <a:srgbClr val="000000"/>
              </a:solidFill>
              <a:latin typeface="Arial"/>
            </a:endParaRPr>
          </a:p>
        </p:txBody>
      </p:sp>
      <p:sp>
        <p:nvSpPr>
          <p:cNvPr id="444" name="TextShape 4"/>
          <p:cNvSpPr txBox="1"/>
          <p:nvPr/>
        </p:nvSpPr>
        <p:spPr>
          <a:xfrm>
            <a:off x="8480520" y="4749840"/>
            <a:ext cx="548280" cy="393120"/>
          </a:xfrm>
          <a:prstGeom prst="rect">
            <a:avLst/>
          </a:prstGeom>
          <a:noFill/>
          <a:ln>
            <a:noFill/>
          </a:ln>
          <a:effectLst>
            <a:outerShdw dist="9360" dir="5400000">
              <a:srgbClr val="181f22">
                <a:alpha val="35000"/>
              </a:srgbClr>
            </a:outerShdw>
          </a:effectLst>
        </p:spPr>
        <p:txBody>
          <a:bodyPr lIns="0" rIns="0" tIns="0" bIns="0" anchor="ctr">
            <a:noAutofit/>
          </a:bodyPr>
          <a:p>
            <a:pPr algn="r">
              <a:lnSpc>
                <a:spcPct val="90000"/>
              </a:lnSpc>
              <a:tabLst>
                <a:tab algn="l" pos="0"/>
              </a:tabLst>
            </a:pPr>
            <a:fld id="{1D8F227D-E717-4C57-B556-4C024EC46071}" type="slidenum">
              <a:rPr b="1" lang="en" sz="1200" spc="-1" strike="noStrike">
                <a:solidFill>
                  <a:srgbClr val="ffffff"/>
                </a:solidFill>
                <a:latin typeface="Titillium Web"/>
                <a:ea typeface="Titillium Web"/>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TextShape 1"/>
          <p:cNvSpPr txBox="1"/>
          <p:nvPr/>
        </p:nvSpPr>
        <p:spPr>
          <a:xfrm>
            <a:off x="855360" y="835920"/>
            <a:ext cx="7432920" cy="496800"/>
          </a:xfrm>
          <a:prstGeom prst="rect">
            <a:avLst/>
          </a:prstGeom>
          <a:noFill/>
          <a:ln>
            <a:noFill/>
          </a:ln>
          <a:effectLst>
            <a:outerShdw dist="9360" dir="16200000">
              <a:srgbClr val="ffffff">
                <a:alpha val="35000"/>
              </a:srgbClr>
            </a:outerShdw>
          </a:effectLst>
        </p:spPr>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Facts</a:t>
            </a:r>
            <a:endParaRPr b="0" lang="en-US" sz="3600" spc="-1" strike="noStrike">
              <a:solidFill>
                <a:srgbClr val="000000"/>
              </a:solidFill>
              <a:latin typeface="Arial"/>
            </a:endParaRPr>
          </a:p>
        </p:txBody>
      </p:sp>
      <p:sp>
        <p:nvSpPr>
          <p:cNvPr id="446" name="TextShape 2"/>
          <p:cNvSpPr txBox="1"/>
          <p:nvPr/>
        </p:nvSpPr>
        <p:spPr>
          <a:xfrm>
            <a:off x="855360" y="1627920"/>
            <a:ext cx="7432920" cy="2759760"/>
          </a:xfrm>
          <a:prstGeom prst="rect">
            <a:avLst/>
          </a:prstGeom>
          <a:noFill/>
          <a:ln>
            <a:noFill/>
          </a:ln>
        </p:spPr>
        <p:txBody>
          <a:bodyPr lIns="0" rIns="0" tIns="0" bIns="0">
            <a:noAutofit/>
          </a:bodyPr>
          <a:p>
            <a:pPr>
              <a:lnSpc>
                <a:spcPct val="115000"/>
              </a:lnSpc>
            </a:pPr>
            <a:r>
              <a:rPr b="0" lang="en" sz="1600" spc="-1" strike="noStrike">
                <a:solidFill>
                  <a:srgbClr val="677579"/>
                </a:solidFill>
                <a:latin typeface="Titillium Web Light"/>
                <a:ea typeface="Titillium Web Light"/>
              </a:rPr>
              <a:t>Mengutip dari https://toggl.com/blog/cost-of-hiring-an-employee :</a:t>
            </a: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Merekrut dan mempertahankan karyawan adalah hal yang kompleks dan membutuhkan dana, waktu dan skill Human Resource yang baik.</a:t>
            </a: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Pemilik Perusahaan Skala Kecil menghabiskan 40% waktu kerjanya untuk melakukan taks yang tidak berhubungan dengan perputaran uang, contohnya adalah perekrutan.</a:t>
            </a: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p:txBody>
      </p:sp>
      <p:sp>
        <p:nvSpPr>
          <p:cNvPr id="447" name="TextShape 3"/>
          <p:cNvSpPr txBox="1"/>
          <p:nvPr/>
        </p:nvSpPr>
        <p:spPr>
          <a:xfrm>
            <a:off x="8480520" y="4749840"/>
            <a:ext cx="548280" cy="393120"/>
          </a:xfrm>
          <a:prstGeom prst="rect">
            <a:avLst/>
          </a:prstGeom>
          <a:noFill/>
          <a:ln>
            <a:noFill/>
          </a:ln>
          <a:effectLst>
            <a:outerShdw dist="9360" dir="5400000">
              <a:srgbClr val="181f22">
                <a:alpha val="35000"/>
              </a:srgbClr>
            </a:outerShdw>
          </a:effectLst>
        </p:spPr>
        <p:txBody>
          <a:bodyPr lIns="0" rIns="0" tIns="0" bIns="0" anchor="ctr">
            <a:noAutofit/>
          </a:bodyPr>
          <a:p>
            <a:pPr algn="r">
              <a:lnSpc>
                <a:spcPct val="90000"/>
              </a:lnSpc>
              <a:tabLst>
                <a:tab algn="l" pos="0"/>
              </a:tabLst>
            </a:pPr>
            <a:fld id="{9C862CB5-F815-4316-B594-46C98250DEAB}" type="slidenum">
              <a:rPr b="1" lang="en" sz="1200" spc="-1" strike="noStrike">
                <a:solidFill>
                  <a:srgbClr val="ffffff"/>
                </a:solidFill>
                <a:latin typeface="Titillium Web"/>
                <a:ea typeface="Titillium Web"/>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TextShape 1"/>
          <p:cNvSpPr txBox="1"/>
          <p:nvPr/>
        </p:nvSpPr>
        <p:spPr>
          <a:xfrm>
            <a:off x="855360" y="835920"/>
            <a:ext cx="7432920" cy="496800"/>
          </a:xfrm>
          <a:prstGeom prst="rect">
            <a:avLst/>
          </a:prstGeom>
          <a:noFill/>
          <a:ln>
            <a:noFill/>
          </a:ln>
          <a:effectLst>
            <a:outerShdw dist="9360" dir="16200000">
              <a:srgbClr val="ffffff">
                <a:alpha val="35000"/>
              </a:srgbClr>
            </a:outerShdw>
          </a:effectLst>
        </p:spPr>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Facts</a:t>
            </a:r>
            <a:endParaRPr b="0" lang="en-US" sz="3600" spc="-1" strike="noStrike">
              <a:solidFill>
                <a:srgbClr val="000000"/>
              </a:solidFill>
              <a:latin typeface="Arial"/>
            </a:endParaRPr>
          </a:p>
        </p:txBody>
      </p:sp>
      <p:sp>
        <p:nvSpPr>
          <p:cNvPr id="449" name="TextShape 2"/>
          <p:cNvSpPr txBox="1"/>
          <p:nvPr/>
        </p:nvSpPr>
        <p:spPr>
          <a:xfrm>
            <a:off x="855360" y="1627920"/>
            <a:ext cx="7432920" cy="2759760"/>
          </a:xfrm>
          <a:prstGeom prst="rect">
            <a:avLst/>
          </a:prstGeom>
          <a:noFill/>
          <a:ln>
            <a:noFill/>
          </a:ln>
        </p:spPr>
        <p:txBody>
          <a:bodyPr lIns="0" rIns="0" tIns="0" bIns="0">
            <a:noAutofit/>
          </a:bodyPr>
          <a:p>
            <a:pPr>
              <a:lnSpc>
                <a:spcPct val="115000"/>
              </a:lnSpc>
            </a:pPr>
            <a:r>
              <a:rPr b="0" lang="en" sz="1600" spc="-1" strike="noStrike">
                <a:solidFill>
                  <a:srgbClr val="677579"/>
                </a:solidFill>
                <a:latin typeface="Titillium Web Light"/>
                <a:ea typeface="Titillium Web Light"/>
              </a:rPr>
              <a:t>- Perusahaan </a:t>
            </a:r>
            <a:r>
              <a:rPr b="0" lang="en" sz="1600" spc="-1" strike="noStrike">
                <a:solidFill>
                  <a:srgbClr val="677579"/>
                </a:solidFill>
                <a:latin typeface="Titillium Web Light"/>
                <a:ea typeface="Titillium Web Light"/>
              </a:rPr>
              <a:t>menggelontorkan 15% </a:t>
            </a:r>
            <a:r>
              <a:rPr b="0" lang="en" sz="1600" spc="-1" strike="noStrike">
                <a:solidFill>
                  <a:srgbClr val="677579"/>
                </a:solidFill>
                <a:latin typeface="Titillium Web Light"/>
                <a:ea typeface="Titillium Web Light"/>
              </a:rPr>
              <a:t>s/d 20% dari gaji </a:t>
            </a:r>
            <a:r>
              <a:rPr b="0" lang="en" sz="1600" spc="-1" strike="noStrike">
                <a:solidFill>
                  <a:srgbClr val="677579"/>
                </a:solidFill>
                <a:latin typeface="Titillium Web Light"/>
                <a:ea typeface="Titillium Web Light"/>
              </a:rPr>
              <a:t>karyawan untuk </a:t>
            </a:r>
            <a:r>
              <a:rPr b="0" lang="en" sz="1600" spc="-1" strike="noStrike">
                <a:solidFill>
                  <a:srgbClr val="677579"/>
                </a:solidFill>
                <a:latin typeface="Titillium Web Light"/>
                <a:ea typeface="Titillium Web Light"/>
              </a:rPr>
              <a:t>merekrut kandidat </a:t>
            </a:r>
            <a:r>
              <a:rPr b="0" lang="en" sz="1600" spc="-1" strike="noStrike">
                <a:solidFill>
                  <a:srgbClr val="677579"/>
                </a:solidFill>
                <a:latin typeface="Titillium Web Light"/>
                <a:ea typeface="Titillium Web Light"/>
              </a:rPr>
              <a:t>baru.</a:t>
            </a: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Banyak perusahan </a:t>
            </a:r>
            <a:r>
              <a:rPr b="0" lang="en" sz="1600" spc="-1" strike="noStrike">
                <a:solidFill>
                  <a:srgbClr val="677579"/>
                </a:solidFill>
                <a:latin typeface="Titillium Web Light"/>
                <a:ea typeface="Titillium Web Light"/>
              </a:rPr>
              <a:t>yang kehilangan rata-</a:t>
            </a:r>
            <a:r>
              <a:rPr b="0" lang="en" sz="1600" spc="-1" strike="noStrike">
                <a:solidFill>
                  <a:srgbClr val="677579"/>
                </a:solidFill>
                <a:latin typeface="Titillium Web Light"/>
                <a:ea typeface="Titillium Web Light"/>
              </a:rPr>
              <a:t>rata antara 1% sampai </a:t>
            </a:r>
            <a:r>
              <a:rPr b="0" lang="en" sz="1600" spc="-1" strike="noStrike">
                <a:solidFill>
                  <a:srgbClr val="677579"/>
                </a:solidFill>
                <a:latin typeface="Titillium Web Light"/>
                <a:ea typeface="Titillium Web Light"/>
              </a:rPr>
              <a:t>2.5% dari total </a:t>
            </a:r>
            <a:r>
              <a:rPr b="0" lang="en" sz="1600" spc="-1" strike="noStrike">
                <a:solidFill>
                  <a:srgbClr val="677579"/>
                </a:solidFill>
                <a:latin typeface="Titillium Web Light"/>
                <a:ea typeface="Titillium Web Light"/>
              </a:rPr>
              <a:t>revenue-nya untuk </a:t>
            </a:r>
            <a:r>
              <a:rPr b="0" lang="en" sz="1600" spc="-1" strike="noStrike">
                <a:solidFill>
                  <a:srgbClr val="677579"/>
                </a:solidFill>
                <a:latin typeface="Titillium Web Light"/>
                <a:ea typeface="Titillium Web Light"/>
              </a:rPr>
              <a:t>melakukan </a:t>
            </a:r>
            <a:r>
              <a:rPr b="0" lang="en" sz="1600" spc="-1" strike="noStrike">
                <a:solidFill>
                  <a:srgbClr val="677579"/>
                </a:solidFill>
                <a:latin typeface="Titillium Web Light"/>
                <a:ea typeface="Titillium Web Light"/>
              </a:rPr>
              <a:t>penyelarasan skill </a:t>
            </a:r>
            <a:r>
              <a:rPr b="0" lang="en" sz="1600" spc="-1" strike="noStrike">
                <a:solidFill>
                  <a:srgbClr val="677579"/>
                </a:solidFill>
                <a:latin typeface="Titillium Web Light"/>
                <a:ea typeface="Titillium Web Light"/>
              </a:rPr>
              <a:t>sehingga bisa bekerja </a:t>
            </a:r>
            <a:r>
              <a:rPr b="0" lang="en" sz="1600" spc="-1" strike="noStrike">
                <a:solidFill>
                  <a:srgbClr val="677579"/>
                </a:solidFill>
                <a:latin typeface="Titillium Web Light"/>
                <a:ea typeface="Titillium Web Light"/>
              </a:rPr>
              <a:t>dengan ritme kerja di </a:t>
            </a:r>
            <a:r>
              <a:rPr b="0" lang="en" sz="1600" spc="-1" strike="noStrike">
                <a:solidFill>
                  <a:srgbClr val="677579"/>
                </a:solidFill>
                <a:latin typeface="Titillium Web Light"/>
                <a:ea typeface="Titillium Web Light"/>
              </a:rPr>
              <a:t>perusahaan tersebut.</a:t>
            </a: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Di sekitar 500 </a:t>
            </a:r>
            <a:r>
              <a:rPr b="0" lang="en" sz="1600" spc="-1" strike="noStrike">
                <a:solidFill>
                  <a:srgbClr val="677579"/>
                </a:solidFill>
                <a:latin typeface="Titillium Web Light"/>
                <a:ea typeface="Titillium Web Light"/>
              </a:rPr>
              <a:t>korporasi di US, proses </a:t>
            </a:r>
            <a:r>
              <a:rPr b="0" lang="en" sz="1600" spc="-1" strike="noStrike">
                <a:solidFill>
                  <a:srgbClr val="677579"/>
                </a:solidFill>
                <a:latin typeface="Titillium Web Light"/>
                <a:ea typeface="Titillium Web Light"/>
              </a:rPr>
              <a:t>perekrutan karyawan </a:t>
            </a:r>
            <a:r>
              <a:rPr b="0" lang="en" sz="1600" spc="-1" strike="noStrike">
                <a:solidFill>
                  <a:srgbClr val="677579"/>
                </a:solidFill>
                <a:latin typeface="Titillium Web Light"/>
                <a:ea typeface="Titillium Web Light"/>
              </a:rPr>
              <a:t>bisa memakan dana </a:t>
            </a:r>
            <a:r>
              <a:rPr b="0" lang="en" sz="1600" spc="-1" strike="noStrike">
                <a:solidFill>
                  <a:srgbClr val="677579"/>
                </a:solidFill>
                <a:latin typeface="Titillium Web Light"/>
                <a:ea typeface="Titillium Web Light"/>
              </a:rPr>
              <a:t>sebesar 7645USD.</a:t>
            </a: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Diperlukan paling </a:t>
            </a:r>
            <a:r>
              <a:rPr b="0" lang="en" sz="1600" spc="-1" strike="noStrike">
                <a:solidFill>
                  <a:srgbClr val="677579"/>
                </a:solidFill>
                <a:latin typeface="Titillium Web Light"/>
                <a:ea typeface="Titillium Web Light"/>
              </a:rPr>
              <a:t>tidak rata-rata 52 hari </a:t>
            </a:r>
            <a:r>
              <a:rPr b="0" lang="en" sz="1600" spc="-1" strike="noStrike">
                <a:solidFill>
                  <a:srgbClr val="677579"/>
                </a:solidFill>
                <a:latin typeface="Titillium Web Light"/>
                <a:ea typeface="Titillium Web Light"/>
              </a:rPr>
              <a:t>untuk mengisi suatu </a:t>
            </a:r>
            <a:r>
              <a:rPr b="0" lang="en" sz="1600" spc="-1" strike="noStrike">
                <a:solidFill>
                  <a:srgbClr val="677579"/>
                </a:solidFill>
                <a:latin typeface="Titillium Web Light"/>
                <a:ea typeface="Titillium Web Light"/>
              </a:rPr>
              <a:t>posisi.</a:t>
            </a:r>
            <a:endParaRPr b="0" lang="en-US" sz="1600" spc="-1" strike="noStrike">
              <a:solidFill>
                <a:srgbClr val="000000"/>
              </a:solidFill>
              <a:latin typeface="Arial"/>
            </a:endParaRPr>
          </a:p>
        </p:txBody>
      </p:sp>
      <p:sp>
        <p:nvSpPr>
          <p:cNvPr id="450" name="TextShape 3"/>
          <p:cNvSpPr txBox="1"/>
          <p:nvPr/>
        </p:nvSpPr>
        <p:spPr>
          <a:xfrm>
            <a:off x="8480520" y="4749840"/>
            <a:ext cx="548280" cy="393120"/>
          </a:xfrm>
          <a:prstGeom prst="rect">
            <a:avLst/>
          </a:prstGeom>
          <a:noFill/>
          <a:ln>
            <a:noFill/>
          </a:ln>
          <a:effectLst>
            <a:outerShdw dist="9360" dir="5400000">
              <a:srgbClr val="181f22">
                <a:alpha val="35000"/>
              </a:srgbClr>
            </a:outerShdw>
          </a:effectLst>
        </p:spPr>
        <p:txBody>
          <a:bodyPr lIns="0" rIns="0" tIns="0" bIns="0" anchor="ctr">
            <a:noAutofit/>
          </a:bodyPr>
          <a:p>
            <a:pPr algn="r">
              <a:lnSpc>
                <a:spcPct val="90000"/>
              </a:lnSpc>
              <a:tabLst>
                <a:tab algn="l" pos="0"/>
              </a:tabLst>
            </a:pPr>
            <a:fld id="{51D18160-E653-4916-9947-1819EC91D9F9}" type="slidenum">
              <a:rPr b="1" lang="en" sz="1200" spc="-1" strike="noStrike">
                <a:solidFill>
                  <a:srgbClr val="ffffff"/>
                </a:solidFill>
                <a:latin typeface="Titillium Web"/>
                <a:ea typeface="Titillium Web"/>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TextShape 1"/>
          <p:cNvSpPr txBox="1"/>
          <p:nvPr/>
        </p:nvSpPr>
        <p:spPr>
          <a:xfrm>
            <a:off x="855360" y="835920"/>
            <a:ext cx="7432920" cy="496800"/>
          </a:xfrm>
          <a:prstGeom prst="rect">
            <a:avLst/>
          </a:prstGeom>
          <a:noFill/>
          <a:ln>
            <a:noFill/>
          </a:ln>
          <a:effectLst>
            <a:outerShdw dist="9360" dir="16200000">
              <a:srgbClr val="ffffff">
                <a:alpha val="35000"/>
              </a:srgbClr>
            </a:outerShdw>
          </a:effectLst>
        </p:spPr>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Attrition</a:t>
            </a:r>
            <a:endParaRPr b="0" lang="en-US" sz="3600" spc="-1" strike="noStrike">
              <a:solidFill>
                <a:srgbClr val="000000"/>
              </a:solidFill>
              <a:latin typeface="Arial"/>
            </a:endParaRPr>
          </a:p>
        </p:txBody>
      </p:sp>
      <p:sp>
        <p:nvSpPr>
          <p:cNvPr id="452" name="TextShape 2"/>
          <p:cNvSpPr txBox="1"/>
          <p:nvPr/>
        </p:nvSpPr>
        <p:spPr>
          <a:xfrm>
            <a:off x="855360" y="1627920"/>
            <a:ext cx="7432920" cy="2759760"/>
          </a:xfrm>
          <a:prstGeom prst="rect">
            <a:avLst/>
          </a:prstGeom>
          <a:noFill/>
          <a:ln>
            <a:noFill/>
          </a:ln>
        </p:spPr>
        <p:txBody>
          <a:bodyPr lIns="0" rIns="0" tIns="0" bIns="0">
            <a:noAutofit/>
          </a:bodyPr>
          <a:p>
            <a:pPr>
              <a:lnSpc>
                <a:spcPct val="115000"/>
              </a:lnSpc>
            </a:pP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Attrition adalah sebuah siklus yang normal pada sebuah perusahaan dimana pegawai memilih untuk berhenti dari sebuah perusahaan, entah karena pensiun, mengundurkan diri, masalah kesehatan, mendapatkan kesempatan untuk mendapatkan karir yang lebih baik di tempat lain, merasa tidak sesuai dengan kultur perusahaan dan alasan serupa lainnya.</a:t>
            </a: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p:txBody>
      </p:sp>
      <p:sp>
        <p:nvSpPr>
          <p:cNvPr id="453" name="TextShape 3"/>
          <p:cNvSpPr txBox="1"/>
          <p:nvPr/>
        </p:nvSpPr>
        <p:spPr>
          <a:xfrm>
            <a:off x="8480520" y="4749840"/>
            <a:ext cx="548280" cy="393120"/>
          </a:xfrm>
          <a:prstGeom prst="rect">
            <a:avLst/>
          </a:prstGeom>
          <a:noFill/>
          <a:ln>
            <a:noFill/>
          </a:ln>
          <a:effectLst>
            <a:outerShdw dist="9360" dir="5400000">
              <a:srgbClr val="181f22">
                <a:alpha val="35000"/>
              </a:srgbClr>
            </a:outerShdw>
          </a:effectLst>
        </p:spPr>
        <p:txBody>
          <a:bodyPr lIns="0" rIns="0" tIns="0" bIns="0" anchor="ctr">
            <a:noAutofit/>
          </a:bodyPr>
          <a:p>
            <a:pPr algn="r">
              <a:lnSpc>
                <a:spcPct val="90000"/>
              </a:lnSpc>
              <a:tabLst>
                <a:tab algn="l" pos="0"/>
              </a:tabLst>
            </a:pPr>
            <a:fld id="{5608F88F-035F-45FE-9240-12794898263C}" type="slidenum">
              <a:rPr b="1" lang="en" sz="1200" spc="-1" strike="noStrike">
                <a:solidFill>
                  <a:srgbClr val="ffffff"/>
                </a:solidFill>
                <a:latin typeface="Titillium Web"/>
                <a:ea typeface="Titillium Web"/>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TextShape 1"/>
          <p:cNvSpPr txBox="1"/>
          <p:nvPr/>
        </p:nvSpPr>
        <p:spPr>
          <a:xfrm>
            <a:off x="855360" y="835920"/>
            <a:ext cx="7432920" cy="496800"/>
          </a:xfrm>
          <a:prstGeom prst="rect">
            <a:avLst/>
          </a:prstGeom>
          <a:noFill/>
          <a:ln>
            <a:noFill/>
          </a:ln>
          <a:effectLst>
            <a:outerShdw dist="9360" dir="16200000">
              <a:srgbClr val="ffffff">
                <a:alpha val="35000"/>
              </a:srgbClr>
            </a:outerShdw>
          </a:effectLst>
        </p:spPr>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Attrition</a:t>
            </a:r>
            <a:endParaRPr b="0" lang="en-US" sz="3600" spc="-1" strike="noStrike">
              <a:solidFill>
                <a:srgbClr val="000000"/>
              </a:solidFill>
              <a:latin typeface="Arial"/>
            </a:endParaRPr>
          </a:p>
        </p:txBody>
      </p:sp>
      <p:sp>
        <p:nvSpPr>
          <p:cNvPr id="455" name="TextShape 2"/>
          <p:cNvSpPr txBox="1"/>
          <p:nvPr/>
        </p:nvSpPr>
        <p:spPr>
          <a:xfrm>
            <a:off x="855360" y="1627920"/>
            <a:ext cx="7432920" cy="2759760"/>
          </a:xfrm>
          <a:prstGeom prst="rect">
            <a:avLst/>
          </a:prstGeom>
          <a:noFill/>
          <a:ln>
            <a:noFill/>
          </a:ln>
        </p:spPr>
        <p:txBody>
          <a:bodyPr lIns="0" rIns="0" tIns="0" bIns="0">
            <a:noAutofit/>
          </a:bodyPr>
          <a:p>
            <a:pPr>
              <a:lnSpc>
                <a:spcPct val="115000"/>
              </a:lnSpc>
            </a:pP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Attrition adalah kasus </a:t>
            </a:r>
            <a:r>
              <a:rPr b="0" lang="en" sz="1600" spc="-1" strike="noStrike">
                <a:solidFill>
                  <a:srgbClr val="677579"/>
                </a:solidFill>
                <a:latin typeface="Titillium Web Light"/>
                <a:ea typeface="Titillium Web Light"/>
              </a:rPr>
              <a:t>yang sifatnya </a:t>
            </a:r>
            <a:r>
              <a:rPr b="0" lang="en" sz="1600" spc="-1" strike="noStrike">
                <a:solidFill>
                  <a:srgbClr val="677579"/>
                </a:solidFill>
                <a:latin typeface="Titillium Web Light"/>
                <a:ea typeface="Titillium Web Light"/>
              </a:rPr>
              <a:t>merupakan keinginan </a:t>
            </a:r>
            <a:r>
              <a:rPr b="0" lang="en" sz="1600" spc="-1" strike="noStrike">
                <a:solidFill>
                  <a:srgbClr val="677579"/>
                </a:solidFill>
                <a:latin typeface="Titillium Web Light"/>
                <a:ea typeface="Titillium Web Light"/>
              </a:rPr>
              <a:t>pribadi dari pegawai </a:t>
            </a:r>
            <a:r>
              <a:rPr b="0" lang="en" sz="1600" spc="-1" strike="noStrike">
                <a:solidFill>
                  <a:srgbClr val="677579"/>
                </a:solidFill>
                <a:latin typeface="Titillium Web Light"/>
                <a:ea typeface="Titillium Web Light"/>
              </a:rPr>
              <a:t>untuk mengundurkan </a:t>
            </a:r>
            <a:r>
              <a:rPr b="0" lang="en" sz="1600" spc="-1" strike="noStrike">
                <a:solidFill>
                  <a:srgbClr val="677579"/>
                </a:solidFill>
                <a:latin typeface="Titillium Web Light"/>
                <a:ea typeface="Titillium Web Light"/>
              </a:rPr>
              <a:t>diri, bukan dorongan </a:t>
            </a:r>
            <a:r>
              <a:rPr b="0" lang="en" sz="1600" spc="-1" strike="noStrike">
                <a:solidFill>
                  <a:srgbClr val="677579"/>
                </a:solidFill>
                <a:latin typeface="Titillium Web Light"/>
                <a:ea typeface="Titillium Web Light"/>
              </a:rPr>
              <a:t>dari perusahaan. Itu </a:t>
            </a:r>
            <a:r>
              <a:rPr b="0" lang="en" sz="1600" spc="-1" strike="noStrike">
                <a:solidFill>
                  <a:srgbClr val="677579"/>
                </a:solidFill>
                <a:latin typeface="Titillium Web Light"/>
                <a:ea typeface="Titillium Web Light"/>
              </a:rPr>
              <a:t>sebabnya, attrition </a:t>
            </a:r>
            <a:r>
              <a:rPr b="0" lang="en" sz="1600" spc="-1" strike="noStrike">
                <a:solidFill>
                  <a:srgbClr val="677579"/>
                </a:solidFill>
                <a:latin typeface="Titillium Web Light"/>
                <a:ea typeface="Titillium Web Light"/>
              </a:rPr>
              <a:t>sering dikaitkan kasus </a:t>
            </a:r>
            <a:r>
              <a:rPr b="0" lang="en" sz="1600" spc="-1" strike="noStrike">
                <a:solidFill>
                  <a:srgbClr val="677579"/>
                </a:solidFill>
                <a:latin typeface="Titillium Web Light"/>
                <a:ea typeface="Titillium Web Light"/>
              </a:rPr>
              <a:t>turnover </a:t>
            </a:r>
            <a:r>
              <a:rPr b="0" lang="en" sz="1600" spc="-1" strike="noStrike">
                <a:solidFill>
                  <a:srgbClr val="677579"/>
                </a:solidFill>
                <a:latin typeface="Titillium Web Light"/>
                <a:ea typeface="Titillium Web Light"/>
              </a:rPr>
              <a:t>(pemberhentian). </a:t>
            </a:r>
            <a:r>
              <a:rPr b="0" lang="en" sz="1600" spc="-1" strike="noStrike">
                <a:solidFill>
                  <a:srgbClr val="677579"/>
                </a:solidFill>
                <a:latin typeface="Titillium Web Light"/>
                <a:ea typeface="Titillium Web Light"/>
              </a:rPr>
              <a:t>Namun turnover itu </a:t>
            </a:r>
            <a:r>
              <a:rPr b="0" lang="en" sz="1600" spc="-1" strike="noStrike">
                <a:solidFill>
                  <a:srgbClr val="677579"/>
                </a:solidFill>
                <a:latin typeface="Titillium Web Light"/>
                <a:ea typeface="Titillium Web Light"/>
              </a:rPr>
              <a:t>sifatnya adalah </a:t>
            </a:r>
            <a:r>
              <a:rPr b="0" lang="en" sz="1600" spc="-1" strike="noStrike">
                <a:solidFill>
                  <a:srgbClr val="677579"/>
                </a:solidFill>
                <a:latin typeface="Titillium Web Light"/>
                <a:ea typeface="Titillium Web Light"/>
              </a:rPr>
              <a:t>keluarnya pegawai </a:t>
            </a:r>
            <a:r>
              <a:rPr b="0" lang="en" sz="1600" spc="-1" strike="noStrike">
                <a:solidFill>
                  <a:srgbClr val="677579"/>
                </a:solidFill>
                <a:latin typeface="Titillium Web Light"/>
                <a:ea typeface="Titillium Web Light"/>
              </a:rPr>
              <a:t>karena faktor-faktor </a:t>
            </a:r>
            <a:r>
              <a:rPr b="0" lang="en" sz="1600" spc="-1" strike="noStrike">
                <a:solidFill>
                  <a:srgbClr val="677579"/>
                </a:solidFill>
                <a:latin typeface="Titillium Web Light"/>
                <a:ea typeface="Titillium Web Light"/>
              </a:rPr>
              <a:t>yang datang dari </a:t>
            </a:r>
            <a:r>
              <a:rPr b="0" lang="en" sz="1600" spc="-1" strike="noStrike">
                <a:solidFill>
                  <a:srgbClr val="677579"/>
                </a:solidFill>
                <a:latin typeface="Titillium Web Light"/>
                <a:ea typeface="Titillium Web Light"/>
              </a:rPr>
              <a:t>perusahaan (misal, </a:t>
            </a:r>
            <a:r>
              <a:rPr b="0" lang="en" sz="1600" spc="-1" strike="noStrike">
                <a:solidFill>
                  <a:srgbClr val="677579"/>
                </a:solidFill>
                <a:latin typeface="Titillium Web Light"/>
                <a:ea typeface="Titillium Web Light"/>
              </a:rPr>
              <a:t>pengurangan pegawai, </a:t>
            </a:r>
            <a:r>
              <a:rPr b="0" lang="en" sz="1600" spc="-1" strike="noStrike">
                <a:solidFill>
                  <a:srgbClr val="677579"/>
                </a:solidFill>
                <a:latin typeface="Titillium Web Light"/>
                <a:ea typeface="Titillium Web Light"/>
              </a:rPr>
              <a:t>pemecatan sepihak, </a:t>
            </a:r>
            <a:r>
              <a:rPr b="0" lang="en" sz="1600" spc="-1" strike="noStrike">
                <a:solidFill>
                  <a:srgbClr val="677579"/>
                </a:solidFill>
                <a:latin typeface="Titillium Web Light"/>
                <a:ea typeface="Titillium Web Light"/>
              </a:rPr>
              <a:t>dll).</a:t>
            </a: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p:txBody>
      </p:sp>
      <p:sp>
        <p:nvSpPr>
          <p:cNvPr id="456" name="TextShape 3"/>
          <p:cNvSpPr txBox="1"/>
          <p:nvPr/>
        </p:nvSpPr>
        <p:spPr>
          <a:xfrm>
            <a:off x="8480520" y="4749840"/>
            <a:ext cx="548280" cy="393120"/>
          </a:xfrm>
          <a:prstGeom prst="rect">
            <a:avLst/>
          </a:prstGeom>
          <a:noFill/>
          <a:ln>
            <a:noFill/>
          </a:ln>
          <a:effectLst>
            <a:outerShdw dist="9360" dir="5400000">
              <a:srgbClr val="181f22">
                <a:alpha val="35000"/>
              </a:srgbClr>
            </a:outerShdw>
          </a:effectLst>
        </p:spPr>
        <p:txBody>
          <a:bodyPr lIns="0" rIns="0" tIns="0" bIns="0" anchor="ctr">
            <a:noAutofit/>
          </a:bodyPr>
          <a:p>
            <a:pPr algn="r">
              <a:lnSpc>
                <a:spcPct val="90000"/>
              </a:lnSpc>
              <a:tabLst>
                <a:tab algn="l" pos="0"/>
              </a:tabLst>
            </a:pPr>
            <a:fld id="{76B8A4A2-1607-4DDF-89CF-D8E3DD8F1B66}" type="slidenum">
              <a:rPr b="1" lang="en" sz="1200" spc="-1" strike="noStrike">
                <a:solidFill>
                  <a:srgbClr val="ffffff"/>
                </a:solidFill>
                <a:latin typeface="Titillium Web"/>
                <a:ea typeface="Titillium Web"/>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TextShape 1"/>
          <p:cNvSpPr txBox="1"/>
          <p:nvPr/>
        </p:nvSpPr>
        <p:spPr>
          <a:xfrm>
            <a:off x="855360" y="835920"/>
            <a:ext cx="7432920" cy="496800"/>
          </a:xfrm>
          <a:prstGeom prst="rect">
            <a:avLst/>
          </a:prstGeom>
          <a:noFill/>
          <a:ln>
            <a:noFill/>
          </a:ln>
          <a:effectLst>
            <a:outerShdw dist="9360" dir="16200000">
              <a:srgbClr val="ffffff">
                <a:alpha val="35000"/>
              </a:srgbClr>
            </a:outerShdw>
          </a:effectLst>
        </p:spPr>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The common problem with Attrition</a:t>
            </a:r>
            <a:endParaRPr b="0" lang="en-US" sz="3600" spc="-1" strike="noStrike">
              <a:solidFill>
                <a:srgbClr val="000000"/>
              </a:solidFill>
              <a:latin typeface="Arial"/>
            </a:endParaRPr>
          </a:p>
        </p:txBody>
      </p:sp>
      <p:sp>
        <p:nvSpPr>
          <p:cNvPr id="458" name="TextShape 2"/>
          <p:cNvSpPr txBox="1"/>
          <p:nvPr/>
        </p:nvSpPr>
        <p:spPr>
          <a:xfrm>
            <a:off x="855360" y="1627920"/>
            <a:ext cx="7432920" cy="2759760"/>
          </a:xfrm>
          <a:prstGeom prst="rect">
            <a:avLst/>
          </a:prstGeom>
          <a:noFill/>
          <a:ln>
            <a:noFill/>
          </a:ln>
        </p:spPr>
        <p:txBody>
          <a:bodyPr lIns="0" rIns="0" tIns="0" bIns="0">
            <a:noAutofit/>
          </a:bodyPr>
          <a:p>
            <a:pPr>
              <a:lnSpc>
                <a:spcPct val="115000"/>
              </a:lnSpc>
            </a:pP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Tidak jarang dengan keluarnya seorang pegawai, perusahaan mendapatkan imbas negatif seperti:</a:t>
            </a: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Workforce dan produktifitas yang berkurang drastis</a:t>
            </a: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Workload yang bertambah pada pekerja lain</a:t>
            </a: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Kehilangan pegawai potensial artinya akan ada bottleneck pada hal-hal yang berkaitan dengan transfer knowledge. Ini sebabnya, agar tidak ada bottleneck pada transfer knowledge, perusahaan terkadang harus mengeluarkan dana yang tidak kecil untuk keperluan training </a:t>
            </a: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p:txBody>
      </p:sp>
      <p:sp>
        <p:nvSpPr>
          <p:cNvPr id="459" name="TextShape 3"/>
          <p:cNvSpPr txBox="1"/>
          <p:nvPr/>
        </p:nvSpPr>
        <p:spPr>
          <a:xfrm>
            <a:off x="8480520" y="4749840"/>
            <a:ext cx="548280" cy="393120"/>
          </a:xfrm>
          <a:prstGeom prst="rect">
            <a:avLst/>
          </a:prstGeom>
          <a:noFill/>
          <a:ln>
            <a:noFill/>
          </a:ln>
          <a:effectLst>
            <a:outerShdw dist="9360" dir="5400000">
              <a:srgbClr val="181f22">
                <a:alpha val="35000"/>
              </a:srgbClr>
            </a:outerShdw>
          </a:effectLst>
        </p:spPr>
        <p:txBody>
          <a:bodyPr lIns="0" rIns="0" tIns="0" bIns="0" anchor="ctr">
            <a:noAutofit/>
          </a:bodyPr>
          <a:p>
            <a:pPr algn="r">
              <a:lnSpc>
                <a:spcPct val="90000"/>
              </a:lnSpc>
              <a:tabLst>
                <a:tab algn="l" pos="0"/>
              </a:tabLst>
            </a:pPr>
            <a:fld id="{D33E3D9F-0BA9-4D8D-B4FD-19B10BEA4FAB}" type="slidenum">
              <a:rPr b="1" lang="en" sz="1200" spc="-1" strike="noStrike">
                <a:solidFill>
                  <a:srgbClr val="ffffff"/>
                </a:solidFill>
                <a:latin typeface="Titillium Web"/>
                <a:ea typeface="Titillium Web"/>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TextShape 1"/>
          <p:cNvSpPr txBox="1"/>
          <p:nvPr/>
        </p:nvSpPr>
        <p:spPr>
          <a:xfrm>
            <a:off x="855360" y="835920"/>
            <a:ext cx="7432920" cy="496800"/>
          </a:xfrm>
          <a:prstGeom prst="rect">
            <a:avLst/>
          </a:prstGeom>
          <a:noFill/>
          <a:ln>
            <a:noFill/>
          </a:ln>
          <a:effectLst>
            <a:outerShdw dist="9360" dir="16200000">
              <a:srgbClr val="ffffff">
                <a:alpha val="35000"/>
              </a:srgbClr>
            </a:outerShdw>
          </a:effectLst>
        </p:spPr>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Scenario &amp; Goals</a:t>
            </a:r>
            <a:endParaRPr b="0" lang="en-US" sz="3600" spc="-1" strike="noStrike">
              <a:solidFill>
                <a:srgbClr val="000000"/>
              </a:solidFill>
              <a:latin typeface="Arial"/>
            </a:endParaRPr>
          </a:p>
        </p:txBody>
      </p:sp>
      <p:sp>
        <p:nvSpPr>
          <p:cNvPr id="461" name="TextShape 2"/>
          <p:cNvSpPr txBox="1"/>
          <p:nvPr/>
        </p:nvSpPr>
        <p:spPr>
          <a:xfrm>
            <a:off x="855360" y="1627920"/>
            <a:ext cx="7432920" cy="2759760"/>
          </a:xfrm>
          <a:prstGeom prst="rect">
            <a:avLst/>
          </a:prstGeom>
          <a:noFill/>
          <a:ln>
            <a:noFill/>
          </a:ln>
        </p:spPr>
        <p:txBody>
          <a:bodyPr lIns="0" rIns="0" tIns="0" bIns="0">
            <a:noAutofit/>
          </a:bodyPr>
          <a:p>
            <a:pPr>
              <a:lnSpc>
                <a:spcPct val="115000"/>
              </a:lnSpc>
            </a:pP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Kita adalah seorang Data </a:t>
            </a:r>
            <a:r>
              <a:rPr b="0" lang="en" sz="1600" spc="-1" strike="noStrike">
                <a:solidFill>
                  <a:srgbClr val="677579"/>
                </a:solidFill>
                <a:latin typeface="Titillium Web Light"/>
                <a:ea typeface="Titillium Web Light"/>
              </a:rPr>
              <a:t>Scientist yang bekerja pada </a:t>
            </a:r>
            <a:r>
              <a:rPr b="0" lang="en" sz="1600" spc="-1" strike="noStrike">
                <a:solidFill>
                  <a:srgbClr val="677579"/>
                </a:solidFill>
                <a:latin typeface="Titillium Web Light"/>
                <a:ea typeface="Titillium Web Light"/>
              </a:rPr>
              <a:t>perusahaan multinasional.</a:t>
            </a:r>
            <a:endParaRPr b="0" lang="en-US" sz="1600" spc="-1" strike="noStrike">
              <a:solidFill>
                <a:srgbClr val="000000"/>
              </a:solidFill>
              <a:latin typeface="Arial"/>
            </a:endParaRPr>
          </a:p>
          <a:p>
            <a:pPr>
              <a:lnSpc>
                <a:spcPct val="115000"/>
              </a:lnSpc>
            </a:pPr>
            <a:r>
              <a:rPr b="0" lang="en" sz="1600" spc="-1" strike="noStrike">
                <a:solidFill>
                  <a:srgbClr val="677579"/>
                </a:solidFill>
                <a:latin typeface="Titillium Web Light"/>
                <a:ea typeface="Titillium Web Light"/>
              </a:rPr>
              <a:t>- HRD dari perusahaan tersebut </a:t>
            </a:r>
            <a:r>
              <a:rPr b="0" lang="en" sz="1600" spc="-1" strike="noStrike">
                <a:solidFill>
                  <a:srgbClr val="677579"/>
                </a:solidFill>
                <a:latin typeface="Titillium Web Light"/>
                <a:ea typeface="Titillium Web Light"/>
              </a:rPr>
              <a:t>telah mengumpulkan data dari </a:t>
            </a:r>
            <a:r>
              <a:rPr b="0" lang="en" sz="1600" spc="-1" strike="noStrike">
                <a:solidFill>
                  <a:srgbClr val="677579"/>
                </a:solidFill>
                <a:latin typeface="Titillium Web Light"/>
                <a:ea typeface="Titillium Web Light"/>
              </a:rPr>
              <a:t>pegawainya dan menugaskan kita </a:t>
            </a:r>
            <a:r>
              <a:rPr b="0" lang="en" sz="1600" spc="-1" strike="noStrike">
                <a:solidFill>
                  <a:srgbClr val="677579"/>
                </a:solidFill>
                <a:latin typeface="Titillium Web Light"/>
                <a:ea typeface="Titillium Web Light"/>
              </a:rPr>
              <a:t>untuk membuat sebuah model </a:t>
            </a:r>
            <a:r>
              <a:rPr b="0" lang="en" sz="1600" spc="-1" strike="noStrike">
                <a:solidFill>
                  <a:srgbClr val="677579"/>
                </a:solidFill>
                <a:latin typeface="Titillium Web Light"/>
                <a:ea typeface="Titillium Web Light"/>
              </a:rPr>
              <a:t>yang mana bisa memprediksi </a:t>
            </a:r>
            <a:r>
              <a:rPr b="0" lang="en" sz="1600" spc="-1" strike="noStrike">
                <a:solidFill>
                  <a:srgbClr val="677579"/>
                </a:solidFill>
                <a:latin typeface="Titillium Web Light"/>
                <a:ea typeface="Titillium Web Light"/>
              </a:rPr>
              <a:t>pegawai yang mana yang </a:t>
            </a:r>
            <a:r>
              <a:rPr b="0" lang="en" sz="1600" spc="-1" strike="noStrike">
                <a:solidFill>
                  <a:srgbClr val="677579"/>
                </a:solidFill>
                <a:latin typeface="Titillium Web Light"/>
                <a:ea typeface="Titillium Web Light"/>
              </a:rPr>
              <a:t>sekiranya yang memungkinkan </a:t>
            </a:r>
            <a:r>
              <a:rPr b="0" lang="en" sz="1600" spc="-1" strike="noStrike">
                <a:solidFill>
                  <a:srgbClr val="677579"/>
                </a:solidFill>
                <a:latin typeface="Titillium Web Light"/>
                <a:ea typeface="Titillium Web Light"/>
              </a:rPr>
              <a:t>untuk keluar dari perusahaan </a:t>
            </a:r>
            <a:r>
              <a:rPr b="0" lang="en" sz="1600" spc="-1" strike="noStrike">
                <a:solidFill>
                  <a:srgbClr val="677579"/>
                </a:solidFill>
                <a:latin typeface="Titillium Web Light"/>
                <a:ea typeface="Titillium Web Light"/>
              </a:rPr>
              <a:t>tersebut.</a:t>
            </a:r>
            <a:endParaRPr b="0" lang="en-US" sz="1600" spc="-1" strike="noStrike">
              <a:solidFill>
                <a:srgbClr val="000000"/>
              </a:solidFill>
              <a:latin typeface="Arial"/>
            </a:endParaRPr>
          </a:p>
        </p:txBody>
      </p:sp>
      <p:sp>
        <p:nvSpPr>
          <p:cNvPr id="462" name="TextShape 3"/>
          <p:cNvSpPr txBox="1"/>
          <p:nvPr/>
        </p:nvSpPr>
        <p:spPr>
          <a:xfrm>
            <a:off x="8480520" y="4749840"/>
            <a:ext cx="548280" cy="393120"/>
          </a:xfrm>
          <a:prstGeom prst="rect">
            <a:avLst/>
          </a:prstGeom>
          <a:noFill/>
          <a:ln>
            <a:noFill/>
          </a:ln>
          <a:effectLst>
            <a:outerShdw dist="9360" dir="5400000">
              <a:srgbClr val="181f22">
                <a:alpha val="35000"/>
              </a:srgbClr>
            </a:outerShdw>
          </a:effectLst>
        </p:spPr>
        <p:txBody>
          <a:bodyPr lIns="0" rIns="0" tIns="0" bIns="0" anchor="ctr">
            <a:noAutofit/>
          </a:bodyPr>
          <a:p>
            <a:pPr algn="r">
              <a:lnSpc>
                <a:spcPct val="90000"/>
              </a:lnSpc>
              <a:tabLst>
                <a:tab algn="l" pos="0"/>
              </a:tabLst>
            </a:pPr>
            <a:fld id="{2E2A9957-C387-4751-8FB5-AD52E4780412}" type="slidenum">
              <a:rPr b="1" lang="en" sz="1200" spc="-1" strike="noStrike">
                <a:solidFill>
                  <a:srgbClr val="ffffff"/>
                </a:solidFill>
                <a:latin typeface="Titillium Web"/>
                <a:ea typeface="Titillium Web"/>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TextShape 1"/>
          <p:cNvSpPr txBox="1"/>
          <p:nvPr/>
        </p:nvSpPr>
        <p:spPr>
          <a:xfrm>
            <a:off x="855360" y="835920"/>
            <a:ext cx="7432920" cy="496800"/>
          </a:xfrm>
          <a:prstGeom prst="rect">
            <a:avLst/>
          </a:prstGeom>
          <a:noFill/>
          <a:ln>
            <a:noFill/>
          </a:ln>
          <a:effectLst>
            <a:outerShdw dist="9360" dir="16200000">
              <a:srgbClr val="ffffff">
                <a:alpha val="35000"/>
              </a:srgbClr>
            </a:outerShdw>
          </a:effectLst>
        </p:spPr>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Another Explanation</a:t>
            </a:r>
            <a:endParaRPr b="0" lang="en-US" sz="3600" spc="-1" strike="noStrike">
              <a:solidFill>
                <a:srgbClr val="000000"/>
              </a:solidFill>
              <a:latin typeface="Arial"/>
            </a:endParaRPr>
          </a:p>
        </p:txBody>
      </p:sp>
      <p:sp>
        <p:nvSpPr>
          <p:cNvPr id="464" name="TextShape 2"/>
          <p:cNvSpPr txBox="1"/>
          <p:nvPr/>
        </p:nvSpPr>
        <p:spPr>
          <a:xfrm>
            <a:off x="855360" y="1627920"/>
            <a:ext cx="7432920" cy="2759760"/>
          </a:xfrm>
          <a:prstGeom prst="rect">
            <a:avLst/>
          </a:prstGeom>
          <a:noFill/>
          <a:ln>
            <a:noFill/>
          </a:ln>
        </p:spPr>
        <p:txBody>
          <a:bodyPr lIns="0" rIns="0" tIns="0" bIns="0">
            <a:noAutofit/>
          </a:bodyPr>
          <a:p>
            <a:pPr>
              <a:lnSpc>
                <a:spcPct val="115000"/>
              </a:lnSpc>
            </a:pP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r>
              <a:rPr b="0" lang="en-US" sz="1600" spc="-1" strike="noStrike">
                <a:solidFill>
                  <a:srgbClr val="000000"/>
                </a:solidFill>
                <a:latin typeface="Arial"/>
              </a:rPr>
              <a:t>Dataset Explanation, Analysis, Workflow dapat dilihat pada Notebook. (menyusul untuk dilengkapi)</a:t>
            </a:r>
            <a:endParaRPr b="0" lang="en-US" sz="1600" spc="-1" strike="noStrike">
              <a:solidFill>
                <a:srgbClr val="000000"/>
              </a:solidFill>
              <a:latin typeface="Arial"/>
            </a:endParaRPr>
          </a:p>
        </p:txBody>
      </p:sp>
      <p:sp>
        <p:nvSpPr>
          <p:cNvPr id="465" name="TextShape 3"/>
          <p:cNvSpPr txBox="1"/>
          <p:nvPr/>
        </p:nvSpPr>
        <p:spPr>
          <a:xfrm>
            <a:off x="8480520" y="4749840"/>
            <a:ext cx="548280" cy="393120"/>
          </a:xfrm>
          <a:prstGeom prst="rect">
            <a:avLst/>
          </a:prstGeom>
          <a:noFill/>
          <a:ln>
            <a:noFill/>
          </a:ln>
          <a:effectLst>
            <a:outerShdw dist="9360" dir="5400000">
              <a:srgbClr val="181f22">
                <a:alpha val="35000"/>
              </a:srgbClr>
            </a:outerShdw>
          </a:effectLst>
        </p:spPr>
        <p:txBody>
          <a:bodyPr lIns="0" rIns="0" tIns="0" bIns="0" anchor="ctr">
            <a:noAutofit/>
          </a:bodyPr>
          <a:p>
            <a:pPr algn="r">
              <a:lnSpc>
                <a:spcPct val="90000"/>
              </a:lnSpc>
              <a:tabLst>
                <a:tab algn="l" pos="0"/>
              </a:tabLst>
            </a:pPr>
            <a:fld id="{61636546-12C8-4A7C-9EBB-43C1C2E448A2}" type="slidenum">
              <a:rPr b="1" lang="en" sz="1200" spc="-1" strike="noStrike">
                <a:solidFill>
                  <a:srgbClr val="ffffff"/>
                </a:solidFill>
                <a:latin typeface="Titillium Web"/>
                <a:ea typeface="Titillium Web"/>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TotalTime>
  <Application>LibreOffice/6.4.5.2$Linux_X86_64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2020-11-16T18:13:18Z</dcterms:modified>
  <cp:revision>13</cp:revision>
  <dc:subject/>
  <dc:title/>
</cp:coreProperties>
</file>