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Relationship Id="rId7" Target="../media/image6.jpeg" Type="http://schemas.openxmlformats.org/officeDocument/2006/relationships/image"/><Relationship Id="rId8" Target="../media/image7.jpe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0D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10447" y="-2306583"/>
            <a:ext cx="22375913" cy="10521011"/>
          </a:xfrm>
          <a:custGeom>
            <a:avLst/>
            <a:gdLst/>
            <a:ahLst/>
            <a:cxnLst/>
            <a:rect r="r" b="b" t="t" l="l"/>
            <a:pathLst>
              <a:path h="10521011" w="22375913">
                <a:moveTo>
                  <a:pt x="0" y="0"/>
                </a:moveTo>
                <a:lnTo>
                  <a:pt x="22375913" y="0"/>
                </a:lnTo>
                <a:lnTo>
                  <a:pt x="22375913" y="10521011"/>
                </a:lnTo>
                <a:lnTo>
                  <a:pt x="0" y="10521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345" t="0" r="-10345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1239766">
            <a:off x="11104269" y="2542812"/>
            <a:ext cx="4803408" cy="9761726"/>
            <a:chOff x="0" y="0"/>
            <a:chExt cx="5001260" cy="101638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3"/>
              <a:stretch>
                <a:fillRect l="-45" t="0" r="-45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4"/>
              <a:stretch>
                <a:fillRect l="-137" t="0" r="-137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1239766">
            <a:off x="14773803" y="-7187446"/>
            <a:ext cx="4803408" cy="9761726"/>
            <a:chOff x="0" y="0"/>
            <a:chExt cx="5001260" cy="101638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3"/>
              <a:stretch>
                <a:fillRect l="-45" t="0" r="-45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5"/>
              <a:stretch>
                <a:fillRect l="-137" t="0" r="-137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1239766">
            <a:off x="14848636" y="8093720"/>
            <a:ext cx="4803408" cy="9761726"/>
            <a:chOff x="0" y="0"/>
            <a:chExt cx="5001260" cy="101638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3"/>
              <a:stretch>
                <a:fillRect l="-45" t="0" r="-45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6"/>
              <a:stretch>
                <a:fillRect l="-137" t="0" r="-137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1239766">
            <a:off x="18518170" y="-1636538"/>
            <a:ext cx="4803408" cy="9761726"/>
            <a:chOff x="0" y="0"/>
            <a:chExt cx="5001260" cy="101638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3"/>
              <a:stretch>
                <a:fillRect l="-45" t="0" r="-45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7"/>
              <a:stretch>
                <a:fillRect l="-137" t="0" r="-137" b="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1239766">
            <a:off x="8417949" y="-5521940"/>
            <a:ext cx="4803408" cy="9761726"/>
            <a:chOff x="0" y="0"/>
            <a:chExt cx="5001260" cy="1016381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3"/>
              <a:stretch>
                <a:fillRect l="-45" t="0" r="-45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8"/>
              <a:stretch>
                <a:fillRect l="-137" t="0" r="-137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028700" y="4527434"/>
            <a:ext cx="8115300" cy="1954435"/>
          </a:xfrm>
          <a:custGeom>
            <a:avLst/>
            <a:gdLst/>
            <a:ahLst/>
            <a:cxnLst/>
            <a:rect r="r" b="b" t="t" l="l"/>
            <a:pathLst>
              <a:path h="1954435" w="8115300">
                <a:moveTo>
                  <a:pt x="0" y="0"/>
                </a:moveTo>
                <a:lnTo>
                  <a:pt x="8115300" y="0"/>
                </a:lnTo>
                <a:lnTo>
                  <a:pt x="8115300" y="1954435"/>
                </a:lnTo>
                <a:lnTo>
                  <a:pt x="0" y="19544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6603250"/>
            <a:ext cx="1217730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96">
                <a:solidFill>
                  <a:srgbClr val="553788"/>
                </a:solidFill>
                <a:latin typeface="DM Sans"/>
              </a:rPr>
              <a:t>Services you’ll love backed by people you trust.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DAF1_nvVpbQ</dc:identifier>
  <dcterms:modified xsi:type="dcterms:W3CDTF">2011-08-01T06:04:30Z</dcterms:modified>
  <cp:revision>1</cp:revision>
  <dc:title>Grapevine Slide</dc:title>
</cp:coreProperties>
</file>