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229" autoAdjust="0"/>
  </p:normalViewPr>
  <p:slideViewPr>
    <p:cSldViewPr snapToGrid="0" snapToObjects="1">
      <p:cViewPr>
        <p:scale>
          <a:sx n="100" d="100"/>
          <a:sy n="100" d="100"/>
        </p:scale>
        <p:origin x="-1144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C889-BD78-EE4A-BF47-96DC997E8848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F63E-700C-5745-8B9E-9431DA88A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6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C889-BD78-EE4A-BF47-96DC997E8848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F63E-700C-5745-8B9E-9431DA88A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2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C889-BD78-EE4A-BF47-96DC997E8848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F63E-700C-5745-8B9E-9431DA88A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4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C889-BD78-EE4A-BF47-96DC997E8848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F63E-700C-5745-8B9E-9431DA88A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0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C889-BD78-EE4A-BF47-96DC997E8848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F63E-700C-5745-8B9E-9431DA88A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88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C889-BD78-EE4A-BF47-96DC997E8848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F63E-700C-5745-8B9E-9431DA88A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2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C889-BD78-EE4A-BF47-96DC997E8848}" type="datetimeFigureOut">
              <a:rPr lang="en-US" smtClean="0"/>
              <a:t>8/7/18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F63E-700C-5745-8B9E-9431DA88A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1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C889-BD78-EE4A-BF47-96DC997E8848}" type="datetimeFigureOut">
              <a:rPr lang="en-US" smtClean="0"/>
              <a:t>8/7/18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F63E-700C-5745-8B9E-9431DA88A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2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C889-BD78-EE4A-BF47-96DC997E8848}" type="datetimeFigureOut">
              <a:rPr lang="en-US" smtClean="0"/>
              <a:t>8/7/18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F63E-700C-5745-8B9E-9431DA88A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5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C889-BD78-EE4A-BF47-96DC997E8848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F63E-700C-5745-8B9E-9431DA88A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99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C889-BD78-EE4A-BF47-96DC997E8848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F63E-700C-5745-8B9E-9431DA88A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6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9C889-BD78-EE4A-BF47-96DC997E8848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BF63E-700C-5745-8B9E-9431DA88A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9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What’s for dinner?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Ariani Herrera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08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8-08-07 at 9.01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79" y="850900"/>
            <a:ext cx="8068621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884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8-07 at 9.02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37" y="571500"/>
            <a:ext cx="7263363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80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90" b="12972"/>
          <a:stretch/>
        </p:blipFill>
        <p:spPr>
          <a:xfrm>
            <a:off x="2052638" y="423318"/>
            <a:ext cx="4995862" cy="6330083"/>
          </a:xfrm>
        </p:spPr>
      </p:pic>
    </p:spTree>
    <p:extLst>
      <p:ext uri="{BB962C8B-B14F-4D97-AF65-F5344CB8AC3E}">
        <p14:creationId xmlns:p14="http://schemas.microsoft.com/office/powerpoint/2010/main" val="2267712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Scrapping Chowhound</a:t>
            </a:r>
            <a:endParaRPr lang="en-US" dirty="0"/>
          </a:p>
        </p:txBody>
      </p:sp>
      <p:pic>
        <p:nvPicPr>
          <p:cNvPr id="4" name="Picture 3" descr="Screen Shot 2018-08-07 at 4.45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" y="913472"/>
            <a:ext cx="8875932" cy="45568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1680" y="6004405"/>
            <a:ext cx="7808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</a:t>
            </a:r>
            <a:r>
              <a:rPr lang="en-US" dirty="0" err="1" smtClean="0"/>
              <a:t>chowhound.com</a:t>
            </a:r>
            <a:r>
              <a:rPr lang="en-US" dirty="0" smtClean="0"/>
              <a:t>/recipe I found the class = </a:t>
            </a:r>
            <a:r>
              <a:rPr lang="en-US" dirty="0" err="1" smtClean="0"/>
              <a:t>fr_bxfoot</a:t>
            </a:r>
            <a:r>
              <a:rPr lang="en-US" dirty="0" smtClean="0"/>
              <a:t> , then found the ‘</a:t>
            </a:r>
            <a:r>
              <a:rPr lang="en-US" dirty="0" err="1" smtClean="0"/>
              <a:t>href</a:t>
            </a:r>
            <a:r>
              <a:rPr lang="en-US" dirty="0" smtClean="0"/>
              <a:t>’ to </a:t>
            </a:r>
          </a:p>
          <a:p>
            <a:r>
              <a:rPr lang="en-US" dirty="0" smtClean="0"/>
              <a:t>get the topics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88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8-07 at 4.57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81" y="1417638"/>
            <a:ext cx="8366719" cy="50494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081" y="284667"/>
            <a:ext cx="8541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my base pages then I would once again use beautiful soup from to find the class for </a:t>
            </a:r>
          </a:p>
          <a:p>
            <a:r>
              <a:rPr lang="en-US" dirty="0" smtClean="0"/>
              <a:t>Specific recipes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11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8-08-07 at 5.04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73" y="1327869"/>
            <a:ext cx="7730312" cy="459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49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Screen Shot 2018-08-07 at 8.53.2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22" r="-11922"/>
          <a:stretch>
            <a:fillRect/>
          </a:stretch>
        </p:blipFill>
        <p:spPr>
          <a:xfrm>
            <a:off x="241300" y="914400"/>
            <a:ext cx="8902700" cy="5842000"/>
          </a:xfrm>
        </p:spPr>
      </p:pic>
    </p:spTree>
    <p:extLst>
      <p:ext uri="{BB962C8B-B14F-4D97-AF65-F5344CB8AC3E}">
        <p14:creationId xmlns:p14="http://schemas.microsoft.com/office/powerpoint/2010/main" val="3401772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 descr="Screen Shot 2018-08-07 at 8.54.2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2" b="2622"/>
          <a:stretch>
            <a:fillRect/>
          </a:stretch>
        </p:blipFill>
        <p:spPr>
          <a:xfrm>
            <a:off x="355600" y="622299"/>
            <a:ext cx="8788400" cy="5750435"/>
          </a:xfrm>
        </p:spPr>
      </p:pic>
    </p:spTree>
    <p:extLst>
      <p:ext uri="{BB962C8B-B14F-4D97-AF65-F5344CB8AC3E}">
        <p14:creationId xmlns:p14="http://schemas.microsoft.com/office/powerpoint/2010/main" val="1890180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8-07 at 9.2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16" y="520700"/>
            <a:ext cx="8207684" cy="4737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0" y="5664200"/>
            <a:ext cx="571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color represents which dots belong to certain 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10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8-07 at 8.59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0"/>
            <a:ext cx="77745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08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60</Words>
  <Application>Microsoft Macintosh PowerPoint</Application>
  <PresentationFormat>On-screen Show (4:3)</PresentationFormat>
  <Paragraphs>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What’s for dinner?</vt:lpstr>
      <vt:lpstr>PowerPoint Presentation</vt:lpstr>
      <vt:lpstr>Scrapping Chowhound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</vt:vector>
  </TitlesOfParts>
  <Company>KMPG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for dinner?</dc:title>
  <dc:creator>Ariani Herrera</dc:creator>
  <cp:lastModifiedBy>Ariani Herrera</cp:lastModifiedBy>
  <cp:revision>12</cp:revision>
  <dcterms:created xsi:type="dcterms:W3CDTF">2018-08-07T17:28:22Z</dcterms:created>
  <dcterms:modified xsi:type="dcterms:W3CDTF">2018-08-08T01:31:41Z</dcterms:modified>
</cp:coreProperties>
</file>