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CC5"/>
    <a:srgbClr val="F7D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3B2A8-1298-304C-9263-5CEC3F27CA90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F0FA6AE-B42E-7D4A-9837-CB23EB32FF03}">
      <dgm:prSet phldrT="[Texto]"/>
      <dgm:spPr/>
      <dgm:t>
        <a:bodyPr/>
        <a:lstStyle/>
        <a:p>
          <a:r>
            <a:rPr lang="es-ES" dirty="0" err="1"/>
            <a:t>Login</a:t>
          </a:r>
          <a:endParaRPr lang="es-ES" dirty="0"/>
        </a:p>
      </dgm:t>
    </dgm:pt>
    <dgm:pt modelId="{0D34952C-6E8D-B246-A9BE-75195B8E4C9B}" type="parTrans" cxnId="{5A01E85C-A04F-A847-B78A-B97E99319EBA}">
      <dgm:prSet/>
      <dgm:spPr/>
      <dgm:t>
        <a:bodyPr/>
        <a:lstStyle/>
        <a:p>
          <a:endParaRPr lang="es-ES"/>
        </a:p>
      </dgm:t>
    </dgm:pt>
    <dgm:pt modelId="{F11F0E5E-6908-5D4D-8A19-D7C051759C0A}" type="sibTrans" cxnId="{5A01E85C-A04F-A847-B78A-B97E99319EBA}">
      <dgm:prSet/>
      <dgm:spPr/>
      <dgm:t>
        <a:bodyPr/>
        <a:lstStyle/>
        <a:p>
          <a:endParaRPr lang="es-ES"/>
        </a:p>
      </dgm:t>
    </dgm:pt>
    <dgm:pt modelId="{6FB67F9F-38FA-E546-9296-050E50C635EE}">
      <dgm:prSet phldrT="[Texto]"/>
      <dgm:spPr/>
      <dgm:t>
        <a:bodyPr/>
        <a:lstStyle/>
        <a:p>
          <a:r>
            <a:rPr lang="es-ES" dirty="0"/>
            <a:t>Registrarse</a:t>
          </a:r>
        </a:p>
      </dgm:t>
    </dgm:pt>
    <dgm:pt modelId="{F304C608-28BD-6F47-AF5F-7D15973A2D55}" type="parTrans" cxnId="{938F5373-3DB1-F144-8B0E-081A870521FF}">
      <dgm:prSet/>
      <dgm:spPr/>
      <dgm:t>
        <a:bodyPr/>
        <a:lstStyle/>
        <a:p>
          <a:endParaRPr lang="es-ES"/>
        </a:p>
      </dgm:t>
    </dgm:pt>
    <dgm:pt modelId="{818F5D99-38C3-6142-8997-973E61252654}" type="sibTrans" cxnId="{938F5373-3DB1-F144-8B0E-081A870521FF}">
      <dgm:prSet/>
      <dgm:spPr/>
      <dgm:t>
        <a:bodyPr/>
        <a:lstStyle/>
        <a:p>
          <a:endParaRPr lang="es-ES"/>
        </a:p>
      </dgm:t>
    </dgm:pt>
    <dgm:pt modelId="{0250549A-FE72-3C45-8AD3-DF86052B0012}">
      <dgm:prSet phldrT="[Texto]"/>
      <dgm:spPr/>
      <dgm:t>
        <a:bodyPr/>
        <a:lstStyle/>
        <a:p>
          <a:r>
            <a:rPr lang="es-ES" dirty="0"/>
            <a:t>Salir</a:t>
          </a:r>
        </a:p>
      </dgm:t>
    </dgm:pt>
    <dgm:pt modelId="{61DD7A5B-19B7-844D-A11A-CFB57054CEC6}" type="parTrans" cxnId="{BEF26337-687A-5040-BAC8-8ECAF9BDF9EF}">
      <dgm:prSet/>
      <dgm:spPr/>
      <dgm:t>
        <a:bodyPr/>
        <a:lstStyle/>
        <a:p>
          <a:endParaRPr lang="es-ES"/>
        </a:p>
      </dgm:t>
    </dgm:pt>
    <dgm:pt modelId="{7F57F384-BBDF-644A-A10F-7C183802120D}" type="sibTrans" cxnId="{BEF26337-687A-5040-BAC8-8ECAF9BDF9EF}">
      <dgm:prSet/>
      <dgm:spPr/>
      <dgm:t>
        <a:bodyPr/>
        <a:lstStyle/>
        <a:p>
          <a:endParaRPr lang="es-ES"/>
        </a:p>
      </dgm:t>
    </dgm:pt>
    <dgm:pt modelId="{51B85EAD-6155-4548-A1D8-2289EC11F005}" type="pres">
      <dgm:prSet presAssocID="{1BD3B2A8-1298-304C-9263-5CEC3F27CA90}" presName="linearFlow" presStyleCnt="0">
        <dgm:presLayoutVars>
          <dgm:dir/>
          <dgm:resizeHandles val="exact"/>
        </dgm:presLayoutVars>
      </dgm:prSet>
      <dgm:spPr/>
    </dgm:pt>
    <dgm:pt modelId="{2FF990FB-FA5F-134D-8E39-8A4F7D5D9E38}" type="pres">
      <dgm:prSet presAssocID="{1F0FA6AE-B42E-7D4A-9837-CB23EB32FF03}" presName="composite" presStyleCnt="0"/>
      <dgm:spPr/>
    </dgm:pt>
    <dgm:pt modelId="{9779A3E4-6BB3-0441-ABB4-539D29BB2CD1}" type="pres">
      <dgm:prSet presAssocID="{1F0FA6AE-B42E-7D4A-9837-CB23EB32FF03}" presName="imgShp" presStyleLbl="fgImgPlace1" presStyleIdx="0" presStyleCnt="3"/>
      <dgm:spPr/>
    </dgm:pt>
    <dgm:pt modelId="{C28434B9-6340-5841-883B-BC36024C2EC8}" type="pres">
      <dgm:prSet presAssocID="{1F0FA6AE-B42E-7D4A-9837-CB23EB32FF03}" presName="txShp" presStyleLbl="node1" presStyleIdx="0" presStyleCnt="3">
        <dgm:presLayoutVars>
          <dgm:bulletEnabled val="1"/>
        </dgm:presLayoutVars>
      </dgm:prSet>
      <dgm:spPr/>
    </dgm:pt>
    <dgm:pt modelId="{A3E5E882-08DF-4444-BF17-D590448BC9D4}" type="pres">
      <dgm:prSet presAssocID="{F11F0E5E-6908-5D4D-8A19-D7C051759C0A}" presName="spacing" presStyleCnt="0"/>
      <dgm:spPr/>
    </dgm:pt>
    <dgm:pt modelId="{2F30F313-733C-DC4D-9BBB-174F6B04A740}" type="pres">
      <dgm:prSet presAssocID="{6FB67F9F-38FA-E546-9296-050E50C635EE}" presName="composite" presStyleCnt="0"/>
      <dgm:spPr/>
    </dgm:pt>
    <dgm:pt modelId="{DFED0EB9-4943-AA4D-BA0A-96532D605C17}" type="pres">
      <dgm:prSet presAssocID="{6FB67F9F-38FA-E546-9296-050E50C635EE}" presName="imgShp" presStyleLbl="fgImgPlace1" presStyleIdx="1" presStyleCnt="3"/>
      <dgm:spPr/>
    </dgm:pt>
    <dgm:pt modelId="{72965008-642F-D344-8AB3-08A36AED65D1}" type="pres">
      <dgm:prSet presAssocID="{6FB67F9F-38FA-E546-9296-050E50C635EE}" presName="txShp" presStyleLbl="node1" presStyleIdx="1" presStyleCnt="3">
        <dgm:presLayoutVars>
          <dgm:bulletEnabled val="1"/>
        </dgm:presLayoutVars>
      </dgm:prSet>
      <dgm:spPr/>
    </dgm:pt>
    <dgm:pt modelId="{3E879826-C4C2-FD43-A418-123C221DA832}" type="pres">
      <dgm:prSet presAssocID="{818F5D99-38C3-6142-8997-973E61252654}" presName="spacing" presStyleCnt="0"/>
      <dgm:spPr/>
    </dgm:pt>
    <dgm:pt modelId="{A2D40285-BA54-EC45-8419-33A6760E1365}" type="pres">
      <dgm:prSet presAssocID="{0250549A-FE72-3C45-8AD3-DF86052B0012}" presName="composite" presStyleCnt="0"/>
      <dgm:spPr/>
    </dgm:pt>
    <dgm:pt modelId="{6BEC0485-D3B4-7943-A145-D8F1C9CA4C10}" type="pres">
      <dgm:prSet presAssocID="{0250549A-FE72-3C45-8AD3-DF86052B0012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CB67C2C-99C9-014C-98D5-D459DC25FB78}" type="pres">
      <dgm:prSet presAssocID="{0250549A-FE72-3C45-8AD3-DF86052B0012}" presName="txShp" presStyleLbl="node1" presStyleIdx="2" presStyleCnt="3">
        <dgm:presLayoutVars>
          <dgm:bulletEnabled val="1"/>
        </dgm:presLayoutVars>
      </dgm:prSet>
      <dgm:spPr/>
    </dgm:pt>
  </dgm:ptLst>
  <dgm:cxnLst>
    <dgm:cxn modelId="{3CC98532-635B-D544-9CE4-B8CAD836D745}" type="presOf" srcId="{1BD3B2A8-1298-304C-9263-5CEC3F27CA90}" destId="{51B85EAD-6155-4548-A1D8-2289EC11F005}" srcOrd="0" destOrd="0" presId="urn:microsoft.com/office/officeart/2005/8/layout/vList3"/>
    <dgm:cxn modelId="{BEF26337-687A-5040-BAC8-8ECAF9BDF9EF}" srcId="{1BD3B2A8-1298-304C-9263-5CEC3F27CA90}" destId="{0250549A-FE72-3C45-8AD3-DF86052B0012}" srcOrd="2" destOrd="0" parTransId="{61DD7A5B-19B7-844D-A11A-CFB57054CEC6}" sibTransId="{7F57F384-BBDF-644A-A10F-7C183802120D}"/>
    <dgm:cxn modelId="{F2446056-AD32-944F-8DEC-A2816238B587}" type="presOf" srcId="{1F0FA6AE-B42E-7D4A-9837-CB23EB32FF03}" destId="{C28434B9-6340-5841-883B-BC36024C2EC8}" srcOrd="0" destOrd="0" presId="urn:microsoft.com/office/officeart/2005/8/layout/vList3"/>
    <dgm:cxn modelId="{5A01E85C-A04F-A847-B78A-B97E99319EBA}" srcId="{1BD3B2A8-1298-304C-9263-5CEC3F27CA90}" destId="{1F0FA6AE-B42E-7D4A-9837-CB23EB32FF03}" srcOrd="0" destOrd="0" parTransId="{0D34952C-6E8D-B246-A9BE-75195B8E4C9B}" sibTransId="{F11F0E5E-6908-5D4D-8A19-D7C051759C0A}"/>
    <dgm:cxn modelId="{32A8075F-DAB3-FB4A-89CA-6BEBE78A4761}" type="presOf" srcId="{6FB67F9F-38FA-E546-9296-050E50C635EE}" destId="{72965008-642F-D344-8AB3-08A36AED65D1}" srcOrd="0" destOrd="0" presId="urn:microsoft.com/office/officeart/2005/8/layout/vList3"/>
    <dgm:cxn modelId="{938F5373-3DB1-F144-8B0E-081A870521FF}" srcId="{1BD3B2A8-1298-304C-9263-5CEC3F27CA90}" destId="{6FB67F9F-38FA-E546-9296-050E50C635EE}" srcOrd="1" destOrd="0" parTransId="{F304C608-28BD-6F47-AF5F-7D15973A2D55}" sibTransId="{818F5D99-38C3-6142-8997-973E61252654}"/>
    <dgm:cxn modelId="{5B423B88-C273-3B40-9A77-C146237BF836}" type="presOf" srcId="{0250549A-FE72-3C45-8AD3-DF86052B0012}" destId="{1CB67C2C-99C9-014C-98D5-D459DC25FB78}" srcOrd="0" destOrd="0" presId="urn:microsoft.com/office/officeart/2005/8/layout/vList3"/>
    <dgm:cxn modelId="{75865557-3A99-6243-9BC4-A060FC04D22F}" type="presParOf" srcId="{51B85EAD-6155-4548-A1D8-2289EC11F005}" destId="{2FF990FB-FA5F-134D-8E39-8A4F7D5D9E38}" srcOrd="0" destOrd="0" presId="urn:microsoft.com/office/officeart/2005/8/layout/vList3"/>
    <dgm:cxn modelId="{4D5BB7E0-BB5A-784B-96A5-FE125BD9B424}" type="presParOf" srcId="{2FF990FB-FA5F-134D-8E39-8A4F7D5D9E38}" destId="{9779A3E4-6BB3-0441-ABB4-539D29BB2CD1}" srcOrd="0" destOrd="0" presId="urn:microsoft.com/office/officeart/2005/8/layout/vList3"/>
    <dgm:cxn modelId="{6FC48216-A023-4E4E-B7B2-C7A705DA8C98}" type="presParOf" srcId="{2FF990FB-FA5F-134D-8E39-8A4F7D5D9E38}" destId="{C28434B9-6340-5841-883B-BC36024C2EC8}" srcOrd="1" destOrd="0" presId="urn:microsoft.com/office/officeart/2005/8/layout/vList3"/>
    <dgm:cxn modelId="{6BE4F790-FDC5-8645-9ADA-7A7DC85F397B}" type="presParOf" srcId="{51B85EAD-6155-4548-A1D8-2289EC11F005}" destId="{A3E5E882-08DF-4444-BF17-D590448BC9D4}" srcOrd="1" destOrd="0" presId="urn:microsoft.com/office/officeart/2005/8/layout/vList3"/>
    <dgm:cxn modelId="{C19FC69D-B52A-F54B-9CA6-488AA87AC32C}" type="presParOf" srcId="{51B85EAD-6155-4548-A1D8-2289EC11F005}" destId="{2F30F313-733C-DC4D-9BBB-174F6B04A740}" srcOrd="2" destOrd="0" presId="urn:microsoft.com/office/officeart/2005/8/layout/vList3"/>
    <dgm:cxn modelId="{72820E5A-DF03-344B-9E8E-4BC8B691BC50}" type="presParOf" srcId="{2F30F313-733C-DC4D-9BBB-174F6B04A740}" destId="{DFED0EB9-4943-AA4D-BA0A-96532D605C17}" srcOrd="0" destOrd="0" presId="urn:microsoft.com/office/officeart/2005/8/layout/vList3"/>
    <dgm:cxn modelId="{69B2293E-902C-2748-BB36-8631D74E396E}" type="presParOf" srcId="{2F30F313-733C-DC4D-9BBB-174F6B04A740}" destId="{72965008-642F-D344-8AB3-08A36AED65D1}" srcOrd="1" destOrd="0" presId="urn:microsoft.com/office/officeart/2005/8/layout/vList3"/>
    <dgm:cxn modelId="{BEB5990D-F7BF-5641-B094-750940ABAC98}" type="presParOf" srcId="{51B85EAD-6155-4548-A1D8-2289EC11F005}" destId="{3E879826-C4C2-FD43-A418-123C221DA832}" srcOrd="3" destOrd="0" presId="urn:microsoft.com/office/officeart/2005/8/layout/vList3"/>
    <dgm:cxn modelId="{111EC6DC-7C0D-AA41-97C6-AAE6305EEA44}" type="presParOf" srcId="{51B85EAD-6155-4548-A1D8-2289EC11F005}" destId="{A2D40285-BA54-EC45-8419-33A6760E1365}" srcOrd="4" destOrd="0" presId="urn:microsoft.com/office/officeart/2005/8/layout/vList3"/>
    <dgm:cxn modelId="{3AF330A9-F712-0541-8940-1A5753993194}" type="presParOf" srcId="{A2D40285-BA54-EC45-8419-33A6760E1365}" destId="{6BEC0485-D3B4-7943-A145-D8F1C9CA4C10}" srcOrd="0" destOrd="0" presId="urn:microsoft.com/office/officeart/2005/8/layout/vList3"/>
    <dgm:cxn modelId="{1B4DC2C0-873E-3D4D-8BE2-94680E1462F8}" type="presParOf" srcId="{A2D40285-BA54-EC45-8419-33A6760E1365}" destId="{1CB67C2C-99C9-014C-98D5-D459DC25F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5676F-A8D2-3D45-B416-CE2F4997014F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7CA4AC6-0A9E-DB46-9F5E-6BCD15232310}">
      <dgm:prSet phldrT="[Texto]"/>
      <dgm:spPr/>
      <dgm:t>
        <a:bodyPr/>
        <a:lstStyle/>
        <a:p>
          <a:r>
            <a:rPr lang="es-ES" dirty="0"/>
            <a:t>Actualizar </a:t>
          </a:r>
          <a:r>
            <a:rPr lang="es-ES" dirty="0" err="1"/>
            <a:t>Pokemones</a:t>
          </a:r>
          <a:endParaRPr lang="es-ES" dirty="0"/>
        </a:p>
      </dgm:t>
    </dgm:pt>
    <dgm:pt modelId="{C8EDAF7A-A5F2-A64A-A335-820EA98DB54D}" type="parTrans" cxnId="{77085C95-2535-334B-9372-91827C8951A0}">
      <dgm:prSet/>
      <dgm:spPr/>
      <dgm:t>
        <a:bodyPr/>
        <a:lstStyle/>
        <a:p>
          <a:endParaRPr lang="es-ES"/>
        </a:p>
      </dgm:t>
    </dgm:pt>
    <dgm:pt modelId="{5786CF75-B3E4-CF45-89DB-CE1D6997454D}" type="sibTrans" cxnId="{77085C95-2535-334B-9372-91827C8951A0}">
      <dgm:prSet/>
      <dgm:spPr/>
      <dgm:t>
        <a:bodyPr/>
        <a:lstStyle/>
        <a:p>
          <a:endParaRPr lang="es-ES"/>
        </a:p>
      </dgm:t>
    </dgm:pt>
    <dgm:pt modelId="{0E6E103D-C59A-2141-9E3E-CDBE1AE69A48}">
      <dgm:prSet phldrT="[Texto]"/>
      <dgm:spPr/>
      <dgm:t>
        <a:bodyPr/>
        <a:lstStyle/>
        <a:p>
          <a:r>
            <a:rPr lang="es-ES" dirty="0"/>
            <a:t>Consultar </a:t>
          </a:r>
          <a:r>
            <a:rPr lang="es-ES" dirty="0" err="1"/>
            <a:t>Pokemones</a:t>
          </a:r>
          <a:endParaRPr lang="es-ES" dirty="0"/>
        </a:p>
      </dgm:t>
    </dgm:pt>
    <dgm:pt modelId="{F871D77D-A44E-744B-9E06-0918F0891ECE}" type="parTrans" cxnId="{A4AF5AB2-5EE3-E741-9329-A82A7BFA6A32}">
      <dgm:prSet/>
      <dgm:spPr/>
      <dgm:t>
        <a:bodyPr/>
        <a:lstStyle/>
        <a:p>
          <a:endParaRPr lang="es-ES"/>
        </a:p>
      </dgm:t>
    </dgm:pt>
    <dgm:pt modelId="{4A3E51B5-ACC6-DA4F-8F65-4297810C6941}" type="sibTrans" cxnId="{A4AF5AB2-5EE3-E741-9329-A82A7BFA6A32}">
      <dgm:prSet/>
      <dgm:spPr/>
      <dgm:t>
        <a:bodyPr/>
        <a:lstStyle/>
        <a:p>
          <a:endParaRPr lang="es-ES"/>
        </a:p>
      </dgm:t>
    </dgm:pt>
    <dgm:pt modelId="{FB21CA84-76D7-B44B-8BE0-A8B6E1E1121A}">
      <dgm:prSet phldrT="[Texto]"/>
      <dgm:spPr/>
      <dgm:t>
        <a:bodyPr/>
        <a:lstStyle/>
        <a:p>
          <a:r>
            <a:rPr lang="es-ES" dirty="0"/>
            <a:t>Salir</a:t>
          </a:r>
        </a:p>
      </dgm:t>
    </dgm:pt>
    <dgm:pt modelId="{59A88623-CB36-9F40-BDA8-AB2FDDA8A6EC}" type="parTrans" cxnId="{117F872A-9A1D-DA41-8C78-7B61D929EF72}">
      <dgm:prSet/>
      <dgm:spPr/>
      <dgm:t>
        <a:bodyPr/>
        <a:lstStyle/>
        <a:p>
          <a:endParaRPr lang="es-ES"/>
        </a:p>
      </dgm:t>
    </dgm:pt>
    <dgm:pt modelId="{0EF8AE13-7DC6-E341-8350-BBFC8B49A262}" type="sibTrans" cxnId="{117F872A-9A1D-DA41-8C78-7B61D929EF72}">
      <dgm:prSet/>
      <dgm:spPr/>
      <dgm:t>
        <a:bodyPr/>
        <a:lstStyle/>
        <a:p>
          <a:endParaRPr lang="es-ES"/>
        </a:p>
      </dgm:t>
    </dgm:pt>
    <dgm:pt modelId="{62761E58-E504-AB46-8905-50317A896110}">
      <dgm:prSet/>
      <dgm:spPr/>
      <dgm:t>
        <a:bodyPr/>
        <a:lstStyle/>
        <a:p>
          <a:r>
            <a:rPr lang="es-ES" dirty="0"/>
            <a:t>Capturar Pokémon</a:t>
          </a:r>
        </a:p>
      </dgm:t>
    </dgm:pt>
    <dgm:pt modelId="{F576BB69-ABAF-514F-B711-95E24708C9D4}" type="parTrans" cxnId="{565E7917-043F-D04E-A0D4-43521BC9903F}">
      <dgm:prSet/>
      <dgm:spPr/>
      <dgm:t>
        <a:bodyPr/>
        <a:lstStyle/>
        <a:p>
          <a:endParaRPr lang="es-ES"/>
        </a:p>
      </dgm:t>
    </dgm:pt>
    <dgm:pt modelId="{192F7B2B-86CF-5147-BC07-5203557CB441}" type="sibTrans" cxnId="{565E7917-043F-D04E-A0D4-43521BC9903F}">
      <dgm:prSet/>
      <dgm:spPr/>
      <dgm:t>
        <a:bodyPr/>
        <a:lstStyle/>
        <a:p>
          <a:endParaRPr lang="es-ES"/>
        </a:p>
      </dgm:t>
    </dgm:pt>
    <dgm:pt modelId="{AE399DBB-D995-884E-BF40-98710B70F7F9}" type="pres">
      <dgm:prSet presAssocID="{F625676F-A8D2-3D45-B416-CE2F4997014F}" presName="linearFlow" presStyleCnt="0">
        <dgm:presLayoutVars>
          <dgm:dir/>
          <dgm:resizeHandles val="exact"/>
        </dgm:presLayoutVars>
      </dgm:prSet>
      <dgm:spPr/>
    </dgm:pt>
    <dgm:pt modelId="{066C92EB-1489-5F45-8FCA-03742B932BE2}" type="pres">
      <dgm:prSet presAssocID="{07CA4AC6-0A9E-DB46-9F5E-6BCD15232310}" presName="composite" presStyleCnt="0"/>
      <dgm:spPr/>
    </dgm:pt>
    <dgm:pt modelId="{91817817-8D2C-1446-86F9-E30E8340CE6E}" type="pres">
      <dgm:prSet presAssocID="{07CA4AC6-0A9E-DB46-9F5E-6BCD15232310}" presName="imgShp" presStyleLbl="fgImgPlace1" presStyleIdx="0" presStyleCnt="4"/>
      <dgm:spPr/>
    </dgm:pt>
    <dgm:pt modelId="{B685FEEB-D652-294C-A700-71895979E082}" type="pres">
      <dgm:prSet presAssocID="{07CA4AC6-0A9E-DB46-9F5E-6BCD15232310}" presName="txShp" presStyleLbl="node1" presStyleIdx="0" presStyleCnt="4">
        <dgm:presLayoutVars>
          <dgm:bulletEnabled val="1"/>
        </dgm:presLayoutVars>
      </dgm:prSet>
      <dgm:spPr/>
    </dgm:pt>
    <dgm:pt modelId="{FBB68E4F-8507-184A-B5B4-79B4CB273955}" type="pres">
      <dgm:prSet presAssocID="{5786CF75-B3E4-CF45-89DB-CE1D6997454D}" presName="spacing" presStyleCnt="0"/>
      <dgm:spPr/>
    </dgm:pt>
    <dgm:pt modelId="{71C7A0D0-40CC-D94A-9E56-35DCD0904E81}" type="pres">
      <dgm:prSet presAssocID="{0E6E103D-C59A-2141-9E3E-CDBE1AE69A48}" presName="composite" presStyleCnt="0"/>
      <dgm:spPr/>
    </dgm:pt>
    <dgm:pt modelId="{37E7C73A-1F6B-8C4F-83B3-BD8E38F8FFBE}" type="pres">
      <dgm:prSet presAssocID="{0E6E103D-C59A-2141-9E3E-CDBE1AE69A48}" presName="imgShp" presStyleLbl="fgImgPlace1" presStyleIdx="1" presStyleCnt="4"/>
      <dgm:spPr/>
    </dgm:pt>
    <dgm:pt modelId="{7508F588-5AE6-D54F-A263-0199DDD905CD}" type="pres">
      <dgm:prSet presAssocID="{0E6E103D-C59A-2141-9E3E-CDBE1AE69A48}" presName="txShp" presStyleLbl="node1" presStyleIdx="1" presStyleCnt="4">
        <dgm:presLayoutVars>
          <dgm:bulletEnabled val="1"/>
        </dgm:presLayoutVars>
      </dgm:prSet>
      <dgm:spPr/>
    </dgm:pt>
    <dgm:pt modelId="{EF9CB29A-677D-E04C-97DE-D472B2D12E8D}" type="pres">
      <dgm:prSet presAssocID="{4A3E51B5-ACC6-DA4F-8F65-4297810C6941}" presName="spacing" presStyleCnt="0"/>
      <dgm:spPr/>
    </dgm:pt>
    <dgm:pt modelId="{3E680EA1-B4D8-EE46-8E63-9BB153682415}" type="pres">
      <dgm:prSet presAssocID="{62761E58-E504-AB46-8905-50317A896110}" presName="composite" presStyleCnt="0"/>
      <dgm:spPr/>
    </dgm:pt>
    <dgm:pt modelId="{A9D2D453-6670-0A46-BBE9-38D9EFD50D3D}" type="pres">
      <dgm:prSet presAssocID="{62761E58-E504-AB46-8905-50317A896110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88DB31E-509C-1241-B99F-2A4EB8B30F5C}" type="pres">
      <dgm:prSet presAssocID="{62761E58-E504-AB46-8905-50317A896110}" presName="txShp" presStyleLbl="node1" presStyleIdx="2" presStyleCnt="4">
        <dgm:presLayoutVars>
          <dgm:bulletEnabled val="1"/>
        </dgm:presLayoutVars>
      </dgm:prSet>
      <dgm:spPr/>
    </dgm:pt>
    <dgm:pt modelId="{333D0F28-441C-8C48-B9D5-EEB05B59D449}" type="pres">
      <dgm:prSet presAssocID="{192F7B2B-86CF-5147-BC07-5203557CB441}" presName="spacing" presStyleCnt="0"/>
      <dgm:spPr/>
    </dgm:pt>
    <dgm:pt modelId="{5CBA6B95-8430-2141-AD3A-E23B5C2965BE}" type="pres">
      <dgm:prSet presAssocID="{FB21CA84-76D7-B44B-8BE0-A8B6E1E1121A}" presName="composite" presStyleCnt="0"/>
      <dgm:spPr/>
    </dgm:pt>
    <dgm:pt modelId="{99EFA23F-4135-174D-96AB-7A5871B7D731}" type="pres">
      <dgm:prSet presAssocID="{FB21CA84-76D7-B44B-8BE0-A8B6E1E1121A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2C53B1-C7AE-FE4C-9588-28727C8E892F}" type="pres">
      <dgm:prSet presAssocID="{FB21CA84-76D7-B44B-8BE0-A8B6E1E1121A}" presName="txShp" presStyleLbl="node1" presStyleIdx="3" presStyleCnt="4">
        <dgm:presLayoutVars>
          <dgm:bulletEnabled val="1"/>
        </dgm:presLayoutVars>
      </dgm:prSet>
      <dgm:spPr/>
    </dgm:pt>
  </dgm:ptLst>
  <dgm:cxnLst>
    <dgm:cxn modelId="{565E7917-043F-D04E-A0D4-43521BC9903F}" srcId="{F625676F-A8D2-3D45-B416-CE2F4997014F}" destId="{62761E58-E504-AB46-8905-50317A896110}" srcOrd="2" destOrd="0" parTransId="{F576BB69-ABAF-514F-B711-95E24708C9D4}" sibTransId="{192F7B2B-86CF-5147-BC07-5203557CB441}"/>
    <dgm:cxn modelId="{117F872A-9A1D-DA41-8C78-7B61D929EF72}" srcId="{F625676F-A8D2-3D45-B416-CE2F4997014F}" destId="{FB21CA84-76D7-B44B-8BE0-A8B6E1E1121A}" srcOrd="3" destOrd="0" parTransId="{59A88623-CB36-9F40-BDA8-AB2FDDA8A6EC}" sibTransId="{0EF8AE13-7DC6-E341-8350-BBFC8B49A262}"/>
    <dgm:cxn modelId="{9D9D8455-0327-7245-9544-4819FCDE782B}" type="presOf" srcId="{F625676F-A8D2-3D45-B416-CE2F4997014F}" destId="{AE399DBB-D995-884E-BF40-98710B70F7F9}" srcOrd="0" destOrd="0" presId="urn:microsoft.com/office/officeart/2005/8/layout/vList3"/>
    <dgm:cxn modelId="{AA9BBE6A-7B90-EA4B-802D-EBF3385E2E88}" type="presOf" srcId="{FB21CA84-76D7-B44B-8BE0-A8B6E1E1121A}" destId="{4B2C53B1-C7AE-FE4C-9588-28727C8E892F}" srcOrd="0" destOrd="0" presId="urn:microsoft.com/office/officeart/2005/8/layout/vList3"/>
    <dgm:cxn modelId="{77085C95-2535-334B-9372-91827C8951A0}" srcId="{F625676F-A8D2-3D45-B416-CE2F4997014F}" destId="{07CA4AC6-0A9E-DB46-9F5E-6BCD15232310}" srcOrd="0" destOrd="0" parTransId="{C8EDAF7A-A5F2-A64A-A335-820EA98DB54D}" sibTransId="{5786CF75-B3E4-CF45-89DB-CE1D6997454D}"/>
    <dgm:cxn modelId="{F468DDA2-BF54-3F46-8533-E21EAD8DED62}" type="presOf" srcId="{0E6E103D-C59A-2141-9E3E-CDBE1AE69A48}" destId="{7508F588-5AE6-D54F-A263-0199DDD905CD}" srcOrd="0" destOrd="0" presId="urn:microsoft.com/office/officeart/2005/8/layout/vList3"/>
    <dgm:cxn modelId="{A4AF5AB2-5EE3-E741-9329-A82A7BFA6A32}" srcId="{F625676F-A8D2-3D45-B416-CE2F4997014F}" destId="{0E6E103D-C59A-2141-9E3E-CDBE1AE69A48}" srcOrd="1" destOrd="0" parTransId="{F871D77D-A44E-744B-9E06-0918F0891ECE}" sibTransId="{4A3E51B5-ACC6-DA4F-8F65-4297810C6941}"/>
    <dgm:cxn modelId="{BA256BBB-AD2F-3F46-AA50-0B27351E3D61}" type="presOf" srcId="{07CA4AC6-0A9E-DB46-9F5E-6BCD15232310}" destId="{B685FEEB-D652-294C-A700-71895979E082}" srcOrd="0" destOrd="0" presId="urn:microsoft.com/office/officeart/2005/8/layout/vList3"/>
    <dgm:cxn modelId="{C516FECD-813D-7B4D-9C40-999DD2EAE606}" type="presOf" srcId="{62761E58-E504-AB46-8905-50317A896110}" destId="{F88DB31E-509C-1241-B99F-2A4EB8B30F5C}" srcOrd="0" destOrd="0" presId="urn:microsoft.com/office/officeart/2005/8/layout/vList3"/>
    <dgm:cxn modelId="{5A1FC173-E28D-EA4E-BE05-9EC35C17469B}" type="presParOf" srcId="{AE399DBB-D995-884E-BF40-98710B70F7F9}" destId="{066C92EB-1489-5F45-8FCA-03742B932BE2}" srcOrd="0" destOrd="0" presId="urn:microsoft.com/office/officeart/2005/8/layout/vList3"/>
    <dgm:cxn modelId="{A44CC856-3CB0-604F-ADC0-B58B184A841D}" type="presParOf" srcId="{066C92EB-1489-5F45-8FCA-03742B932BE2}" destId="{91817817-8D2C-1446-86F9-E30E8340CE6E}" srcOrd="0" destOrd="0" presId="urn:microsoft.com/office/officeart/2005/8/layout/vList3"/>
    <dgm:cxn modelId="{8597C6DC-F007-F94E-B283-F0A43F4DE15C}" type="presParOf" srcId="{066C92EB-1489-5F45-8FCA-03742B932BE2}" destId="{B685FEEB-D652-294C-A700-71895979E082}" srcOrd="1" destOrd="0" presId="urn:microsoft.com/office/officeart/2005/8/layout/vList3"/>
    <dgm:cxn modelId="{FE97A5A0-482D-524B-AA0A-6536ED0F0A5D}" type="presParOf" srcId="{AE399DBB-D995-884E-BF40-98710B70F7F9}" destId="{FBB68E4F-8507-184A-B5B4-79B4CB273955}" srcOrd="1" destOrd="0" presId="urn:microsoft.com/office/officeart/2005/8/layout/vList3"/>
    <dgm:cxn modelId="{ADFBA203-8188-B64A-A88A-A760C931A32D}" type="presParOf" srcId="{AE399DBB-D995-884E-BF40-98710B70F7F9}" destId="{71C7A0D0-40CC-D94A-9E56-35DCD0904E81}" srcOrd="2" destOrd="0" presId="urn:microsoft.com/office/officeart/2005/8/layout/vList3"/>
    <dgm:cxn modelId="{382BA564-AAEA-6248-9DF4-847EA6EF4D0F}" type="presParOf" srcId="{71C7A0D0-40CC-D94A-9E56-35DCD0904E81}" destId="{37E7C73A-1F6B-8C4F-83B3-BD8E38F8FFBE}" srcOrd="0" destOrd="0" presId="urn:microsoft.com/office/officeart/2005/8/layout/vList3"/>
    <dgm:cxn modelId="{A3748B27-756E-F746-904B-6109D48D811B}" type="presParOf" srcId="{71C7A0D0-40CC-D94A-9E56-35DCD0904E81}" destId="{7508F588-5AE6-D54F-A263-0199DDD905CD}" srcOrd="1" destOrd="0" presId="urn:microsoft.com/office/officeart/2005/8/layout/vList3"/>
    <dgm:cxn modelId="{E4F9730F-F96E-3C4D-81BE-4DB33660C6A1}" type="presParOf" srcId="{AE399DBB-D995-884E-BF40-98710B70F7F9}" destId="{EF9CB29A-677D-E04C-97DE-D472B2D12E8D}" srcOrd="3" destOrd="0" presId="urn:microsoft.com/office/officeart/2005/8/layout/vList3"/>
    <dgm:cxn modelId="{1689A36C-C3D1-BB42-B8B3-436A8030ECD6}" type="presParOf" srcId="{AE399DBB-D995-884E-BF40-98710B70F7F9}" destId="{3E680EA1-B4D8-EE46-8E63-9BB153682415}" srcOrd="4" destOrd="0" presId="urn:microsoft.com/office/officeart/2005/8/layout/vList3"/>
    <dgm:cxn modelId="{479ABF69-1384-D24A-89CF-B0E4D3D37CCD}" type="presParOf" srcId="{3E680EA1-B4D8-EE46-8E63-9BB153682415}" destId="{A9D2D453-6670-0A46-BBE9-38D9EFD50D3D}" srcOrd="0" destOrd="0" presId="urn:microsoft.com/office/officeart/2005/8/layout/vList3"/>
    <dgm:cxn modelId="{7C72E58B-B439-0E4B-B8DD-0863DD456308}" type="presParOf" srcId="{3E680EA1-B4D8-EE46-8E63-9BB153682415}" destId="{F88DB31E-509C-1241-B99F-2A4EB8B30F5C}" srcOrd="1" destOrd="0" presId="urn:microsoft.com/office/officeart/2005/8/layout/vList3"/>
    <dgm:cxn modelId="{E6CB2959-92BA-6B45-82D5-9701B3C2EF32}" type="presParOf" srcId="{AE399DBB-D995-884E-BF40-98710B70F7F9}" destId="{333D0F28-441C-8C48-B9D5-EEB05B59D449}" srcOrd="5" destOrd="0" presId="urn:microsoft.com/office/officeart/2005/8/layout/vList3"/>
    <dgm:cxn modelId="{D46E427C-292B-7441-81F9-A56F252FB0CE}" type="presParOf" srcId="{AE399DBB-D995-884E-BF40-98710B70F7F9}" destId="{5CBA6B95-8430-2141-AD3A-E23B5C2965BE}" srcOrd="6" destOrd="0" presId="urn:microsoft.com/office/officeart/2005/8/layout/vList3"/>
    <dgm:cxn modelId="{0F1D1511-8D3C-0C41-8936-E23307DA49F9}" type="presParOf" srcId="{5CBA6B95-8430-2141-AD3A-E23B5C2965BE}" destId="{99EFA23F-4135-174D-96AB-7A5871B7D731}" srcOrd="0" destOrd="0" presId="urn:microsoft.com/office/officeart/2005/8/layout/vList3"/>
    <dgm:cxn modelId="{B99491D2-0A1B-D040-99FF-70DEA2033553}" type="presParOf" srcId="{5CBA6B95-8430-2141-AD3A-E23B5C2965BE}" destId="{4B2C53B1-C7AE-FE4C-9588-28727C8E89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8B5AE-1A9B-4649-BD75-12CBF4563CA5}" type="doc">
      <dgm:prSet loTypeId="urn:microsoft.com/office/officeart/2005/8/layout/vList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B4A0B6A-7C04-7742-A011-E7BB642FE616}">
      <dgm:prSet phldrT="[Texto]"/>
      <dgm:spPr/>
      <dgm:t>
        <a:bodyPr/>
        <a:lstStyle/>
        <a:p>
          <a:r>
            <a:rPr lang="es-ES" dirty="0"/>
            <a:t>Localizar Pokémon</a:t>
          </a:r>
        </a:p>
      </dgm:t>
    </dgm:pt>
    <dgm:pt modelId="{D696698B-9388-1740-8BD3-A666E0EE9F9B}" type="parTrans" cxnId="{CC996ABF-65E4-F842-AE5D-EA4D45EA5D5C}">
      <dgm:prSet/>
      <dgm:spPr/>
      <dgm:t>
        <a:bodyPr/>
        <a:lstStyle/>
        <a:p>
          <a:endParaRPr lang="es-ES"/>
        </a:p>
      </dgm:t>
    </dgm:pt>
    <dgm:pt modelId="{6DD1EA29-F9F9-7E42-ACA8-600F4FFD89E7}" type="sibTrans" cxnId="{CC996ABF-65E4-F842-AE5D-EA4D45EA5D5C}">
      <dgm:prSet/>
      <dgm:spPr/>
      <dgm:t>
        <a:bodyPr/>
        <a:lstStyle/>
        <a:p>
          <a:endParaRPr lang="es-ES"/>
        </a:p>
      </dgm:t>
    </dgm:pt>
    <dgm:pt modelId="{847777C4-7E1E-DA4C-A512-5CC68D4694C1}">
      <dgm:prSet phldrT="[Texto]"/>
      <dgm:spPr/>
      <dgm:t>
        <a:bodyPr/>
        <a:lstStyle/>
        <a:p>
          <a:r>
            <a:rPr lang="es-ES" dirty="0"/>
            <a:t>Gestionar Entrenador</a:t>
          </a:r>
        </a:p>
      </dgm:t>
    </dgm:pt>
    <dgm:pt modelId="{266C5291-6CD0-6F47-9427-5515D694687D}" type="parTrans" cxnId="{F483A19E-8A5F-3A41-AAB9-32360C26FC65}">
      <dgm:prSet/>
      <dgm:spPr/>
      <dgm:t>
        <a:bodyPr/>
        <a:lstStyle/>
        <a:p>
          <a:endParaRPr lang="es-ES"/>
        </a:p>
      </dgm:t>
    </dgm:pt>
    <dgm:pt modelId="{6AC46D40-0FCC-4742-97C7-19612E025D4F}" type="sibTrans" cxnId="{F483A19E-8A5F-3A41-AAB9-32360C26FC65}">
      <dgm:prSet/>
      <dgm:spPr/>
      <dgm:t>
        <a:bodyPr/>
        <a:lstStyle/>
        <a:p>
          <a:endParaRPr lang="es-ES"/>
        </a:p>
      </dgm:t>
    </dgm:pt>
    <dgm:pt modelId="{69DF568A-1866-F546-B0B9-67AC00232F62}">
      <dgm:prSet phldrT="[Texto]"/>
      <dgm:spPr/>
      <dgm:t>
        <a:bodyPr/>
        <a:lstStyle/>
        <a:p>
          <a:r>
            <a:rPr lang="es-ES" dirty="0"/>
            <a:t>Salir</a:t>
          </a:r>
        </a:p>
      </dgm:t>
    </dgm:pt>
    <dgm:pt modelId="{641A767A-1791-7D4C-A13D-3BC922E061C5}" type="parTrans" cxnId="{A89A2C4E-0406-7649-B366-6F4ACD7F2EDD}">
      <dgm:prSet/>
      <dgm:spPr/>
      <dgm:t>
        <a:bodyPr/>
        <a:lstStyle/>
        <a:p>
          <a:endParaRPr lang="es-ES"/>
        </a:p>
      </dgm:t>
    </dgm:pt>
    <dgm:pt modelId="{429CBB57-3082-0741-BB66-9707E159F03A}" type="sibTrans" cxnId="{A89A2C4E-0406-7649-B366-6F4ACD7F2EDD}">
      <dgm:prSet/>
      <dgm:spPr/>
      <dgm:t>
        <a:bodyPr/>
        <a:lstStyle/>
        <a:p>
          <a:endParaRPr lang="es-ES"/>
        </a:p>
      </dgm:t>
    </dgm:pt>
    <dgm:pt modelId="{2F908A9E-66BD-9143-A99F-AAEDB3E93DB6}" type="pres">
      <dgm:prSet presAssocID="{1048B5AE-1A9B-4649-BD75-12CBF4563CA5}" presName="linearFlow" presStyleCnt="0">
        <dgm:presLayoutVars>
          <dgm:dir/>
          <dgm:resizeHandles val="exact"/>
        </dgm:presLayoutVars>
      </dgm:prSet>
      <dgm:spPr/>
    </dgm:pt>
    <dgm:pt modelId="{0EBA82D7-CC5F-5644-B006-5E1F403D4114}" type="pres">
      <dgm:prSet presAssocID="{1B4A0B6A-7C04-7742-A011-E7BB642FE616}" presName="composite" presStyleCnt="0"/>
      <dgm:spPr/>
    </dgm:pt>
    <dgm:pt modelId="{6D9579EC-CA80-7645-B897-CEFAA418850A}" type="pres">
      <dgm:prSet presAssocID="{1B4A0B6A-7C04-7742-A011-E7BB642FE616}" presName="imgShp" presStyleLbl="fgImgPlace1" presStyleIdx="0" presStyleCnt="3"/>
      <dgm:spPr>
        <a:solidFill>
          <a:schemeClr val="accent2">
            <a:hueOff val="0"/>
            <a:satOff val="0"/>
            <a:lumOff val="0"/>
          </a:schemeClr>
        </a:solidFill>
      </dgm:spPr>
    </dgm:pt>
    <dgm:pt modelId="{A6E7A1A2-6640-954B-9B53-DB8B9C743421}" type="pres">
      <dgm:prSet presAssocID="{1B4A0B6A-7C04-7742-A011-E7BB642FE616}" presName="txShp" presStyleLbl="node1" presStyleIdx="0" presStyleCnt="3">
        <dgm:presLayoutVars>
          <dgm:bulletEnabled val="1"/>
        </dgm:presLayoutVars>
      </dgm:prSet>
      <dgm:spPr/>
    </dgm:pt>
    <dgm:pt modelId="{D735848F-827D-D94C-B934-7BEAD42FB11D}" type="pres">
      <dgm:prSet presAssocID="{6DD1EA29-F9F9-7E42-ACA8-600F4FFD89E7}" presName="spacing" presStyleCnt="0"/>
      <dgm:spPr/>
    </dgm:pt>
    <dgm:pt modelId="{910D7C7C-5920-5546-A657-156865E70B61}" type="pres">
      <dgm:prSet presAssocID="{847777C4-7E1E-DA4C-A512-5CC68D4694C1}" presName="composite" presStyleCnt="0"/>
      <dgm:spPr/>
    </dgm:pt>
    <dgm:pt modelId="{ED98B8FF-26B7-144D-81C6-B149691368D3}" type="pres">
      <dgm:prSet presAssocID="{847777C4-7E1E-DA4C-A512-5CC68D4694C1}" presName="imgShp" presStyleLbl="fgImgPlace1" presStyleIdx="1" presStyleCnt="3"/>
      <dgm:spPr>
        <a:solidFill>
          <a:schemeClr val="accent3">
            <a:tint val="50000"/>
            <a:hueOff val="0"/>
            <a:satOff val="0"/>
            <a:lumOff val="0"/>
          </a:schemeClr>
        </a:solidFill>
      </dgm:spPr>
    </dgm:pt>
    <dgm:pt modelId="{4CE6A52F-1CBC-5A4D-B5E9-BEF1BC51BE08}" type="pres">
      <dgm:prSet presAssocID="{847777C4-7E1E-DA4C-A512-5CC68D4694C1}" presName="txShp" presStyleLbl="node1" presStyleIdx="1" presStyleCnt="3">
        <dgm:presLayoutVars>
          <dgm:bulletEnabled val="1"/>
        </dgm:presLayoutVars>
      </dgm:prSet>
      <dgm:spPr/>
    </dgm:pt>
    <dgm:pt modelId="{AB76FD7E-0B73-E240-A120-1F81B6E3500E}" type="pres">
      <dgm:prSet presAssocID="{6AC46D40-0FCC-4742-97C7-19612E025D4F}" presName="spacing" presStyleCnt="0"/>
      <dgm:spPr/>
    </dgm:pt>
    <dgm:pt modelId="{4F647149-5251-E747-8928-D7364A6FC368}" type="pres">
      <dgm:prSet presAssocID="{69DF568A-1866-F546-B0B9-67AC00232F62}" presName="composite" presStyleCnt="0"/>
      <dgm:spPr/>
    </dgm:pt>
    <dgm:pt modelId="{E03BC656-B6D7-4648-93CE-62B395409F5A}" type="pres">
      <dgm:prSet presAssocID="{69DF568A-1866-F546-B0B9-67AC00232F62}" presName="imgShp" presStyleLbl="fgImgPlace1" presStyleIdx="2" presStyleCnt="3"/>
      <dgm:spPr>
        <a:blipFill>
          <a:blip xmlns:r="http://schemas.openxmlformats.org/officeDocument/2006/relationships" r:embed="rId1"/>
          <a:stretch>
            <a:fillRect l="-1000" r="-1000"/>
          </a:stretch>
        </a:blipFill>
      </dgm:spPr>
    </dgm:pt>
    <dgm:pt modelId="{BD81C09E-FDE0-1746-8B6A-E7791C71AC72}" type="pres">
      <dgm:prSet presAssocID="{69DF568A-1866-F546-B0B9-67AC00232F62}" presName="txShp" presStyleLbl="node1" presStyleIdx="2" presStyleCnt="3">
        <dgm:presLayoutVars>
          <dgm:bulletEnabled val="1"/>
        </dgm:presLayoutVars>
      </dgm:prSet>
      <dgm:spPr/>
    </dgm:pt>
  </dgm:ptLst>
  <dgm:cxnLst>
    <dgm:cxn modelId="{7D336225-BB15-5D41-8B71-484582606E18}" type="presOf" srcId="{69DF568A-1866-F546-B0B9-67AC00232F62}" destId="{BD81C09E-FDE0-1746-8B6A-E7791C71AC72}" srcOrd="0" destOrd="0" presId="urn:microsoft.com/office/officeart/2005/8/layout/vList3"/>
    <dgm:cxn modelId="{A89A2C4E-0406-7649-B366-6F4ACD7F2EDD}" srcId="{1048B5AE-1A9B-4649-BD75-12CBF4563CA5}" destId="{69DF568A-1866-F546-B0B9-67AC00232F62}" srcOrd="2" destOrd="0" parTransId="{641A767A-1791-7D4C-A13D-3BC922E061C5}" sibTransId="{429CBB57-3082-0741-BB66-9707E159F03A}"/>
    <dgm:cxn modelId="{9612915C-7B28-B648-9540-72C245FB966A}" type="presOf" srcId="{1B4A0B6A-7C04-7742-A011-E7BB642FE616}" destId="{A6E7A1A2-6640-954B-9B53-DB8B9C743421}" srcOrd="0" destOrd="0" presId="urn:microsoft.com/office/officeart/2005/8/layout/vList3"/>
    <dgm:cxn modelId="{F483A19E-8A5F-3A41-AAB9-32360C26FC65}" srcId="{1048B5AE-1A9B-4649-BD75-12CBF4563CA5}" destId="{847777C4-7E1E-DA4C-A512-5CC68D4694C1}" srcOrd="1" destOrd="0" parTransId="{266C5291-6CD0-6F47-9427-5515D694687D}" sibTransId="{6AC46D40-0FCC-4742-97C7-19612E025D4F}"/>
    <dgm:cxn modelId="{CC996ABF-65E4-F842-AE5D-EA4D45EA5D5C}" srcId="{1048B5AE-1A9B-4649-BD75-12CBF4563CA5}" destId="{1B4A0B6A-7C04-7742-A011-E7BB642FE616}" srcOrd="0" destOrd="0" parTransId="{D696698B-9388-1740-8BD3-A666E0EE9F9B}" sibTransId="{6DD1EA29-F9F9-7E42-ACA8-600F4FFD89E7}"/>
    <dgm:cxn modelId="{9C4DA7C6-8B63-FB45-BEBB-5EC7368068AB}" type="presOf" srcId="{1048B5AE-1A9B-4649-BD75-12CBF4563CA5}" destId="{2F908A9E-66BD-9143-A99F-AAEDB3E93DB6}" srcOrd="0" destOrd="0" presId="urn:microsoft.com/office/officeart/2005/8/layout/vList3"/>
    <dgm:cxn modelId="{6B8062D3-A02D-3F44-B10C-4503F958EB18}" type="presOf" srcId="{847777C4-7E1E-DA4C-A512-5CC68D4694C1}" destId="{4CE6A52F-1CBC-5A4D-B5E9-BEF1BC51BE08}" srcOrd="0" destOrd="0" presId="urn:microsoft.com/office/officeart/2005/8/layout/vList3"/>
    <dgm:cxn modelId="{1E7C7818-A999-404C-9019-08A95F6DF49A}" type="presParOf" srcId="{2F908A9E-66BD-9143-A99F-AAEDB3E93DB6}" destId="{0EBA82D7-CC5F-5644-B006-5E1F403D4114}" srcOrd="0" destOrd="0" presId="urn:microsoft.com/office/officeart/2005/8/layout/vList3"/>
    <dgm:cxn modelId="{2659464D-B059-3C40-9866-7E4C8F70FFDF}" type="presParOf" srcId="{0EBA82D7-CC5F-5644-B006-5E1F403D4114}" destId="{6D9579EC-CA80-7645-B897-CEFAA418850A}" srcOrd="0" destOrd="0" presId="urn:microsoft.com/office/officeart/2005/8/layout/vList3"/>
    <dgm:cxn modelId="{FB2506EE-155F-2A49-9990-A79DD57BC650}" type="presParOf" srcId="{0EBA82D7-CC5F-5644-B006-5E1F403D4114}" destId="{A6E7A1A2-6640-954B-9B53-DB8B9C743421}" srcOrd="1" destOrd="0" presId="urn:microsoft.com/office/officeart/2005/8/layout/vList3"/>
    <dgm:cxn modelId="{97D874B9-AB1E-9740-BC55-6780D02218F9}" type="presParOf" srcId="{2F908A9E-66BD-9143-A99F-AAEDB3E93DB6}" destId="{D735848F-827D-D94C-B934-7BEAD42FB11D}" srcOrd="1" destOrd="0" presId="urn:microsoft.com/office/officeart/2005/8/layout/vList3"/>
    <dgm:cxn modelId="{EE1ACBF3-5ABA-B042-B3A9-C672962AAFE2}" type="presParOf" srcId="{2F908A9E-66BD-9143-A99F-AAEDB3E93DB6}" destId="{910D7C7C-5920-5546-A657-156865E70B61}" srcOrd="2" destOrd="0" presId="urn:microsoft.com/office/officeart/2005/8/layout/vList3"/>
    <dgm:cxn modelId="{423C18E6-2F42-3242-A779-26ECF3AC391A}" type="presParOf" srcId="{910D7C7C-5920-5546-A657-156865E70B61}" destId="{ED98B8FF-26B7-144D-81C6-B149691368D3}" srcOrd="0" destOrd="0" presId="urn:microsoft.com/office/officeart/2005/8/layout/vList3"/>
    <dgm:cxn modelId="{7FA21C06-3C28-5D46-BA8D-1E7E32925B4F}" type="presParOf" srcId="{910D7C7C-5920-5546-A657-156865E70B61}" destId="{4CE6A52F-1CBC-5A4D-B5E9-BEF1BC51BE08}" srcOrd="1" destOrd="0" presId="urn:microsoft.com/office/officeart/2005/8/layout/vList3"/>
    <dgm:cxn modelId="{72ECF1A3-C468-DA49-82D0-B1A6E586162E}" type="presParOf" srcId="{2F908A9E-66BD-9143-A99F-AAEDB3E93DB6}" destId="{AB76FD7E-0B73-E240-A120-1F81B6E3500E}" srcOrd="3" destOrd="0" presId="urn:microsoft.com/office/officeart/2005/8/layout/vList3"/>
    <dgm:cxn modelId="{0CD2D86C-1B22-0A48-8DBE-1C75D99F0D78}" type="presParOf" srcId="{2F908A9E-66BD-9143-A99F-AAEDB3E93DB6}" destId="{4F647149-5251-E747-8928-D7364A6FC368}" srcOrd="4" destOrd="0" presId="urn:microsoft.com/office/officeart/2005/8/layout/vList3"/>
    <dgm:cxn modelId="{161EA053-FBCA-6B47-9764-4D6B9046CEF1}" type="presParOf" srcId="{4F647149-5251-E747-8928-D7364A6FC368}" destId="{E03BC656-B6D7-4648-93CE-62B395409F5A}" srcOrd="0" destOrd="0" presId="urn:microsoft.com/office/officeart/2005/8/layout/vList3"/>
    <dgm:cxn modelId="{0DB4CF06-5C71-C84B-818A-EC4FA7CA410F}" type="presParOf" srcId="{4F647149-5251-E747-8928-D7364A6FC368}" destId="{BD81C09E-FDE0-1746-8B6A-E7791C71AC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34B9-6340-5841-883B-BC36024C2EC8}">
      <dsp:nvSpPr>
        <dsp:cNvPr id="0" name=""/>
        <dsp:cNvSpPr/>
      </dsp:nvSpPr>
      <dsp:spPr>
        <a:xfrm rot="10800000">
          <a:off x="1186494" y="507"/>
          <a:ext cx="3759637" cy="9580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484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 err="1"/>
            <a:t>Login</a:t>
          </a:r>
          <a:endParaRPr lang="es-ES" sz="3800" kern="1200" dirty="0"/>
        </a:p>
      </dsp:txBody>
      <dsp:txXfrm rot="10800000">
        <a:off x="1426012" y="507"/>
        <a:ext cx="3520119" cy="958073"/>
      </dsp:txXfrm>
    </dsp:sp>
    <dsp:sp modelId="{9779A3E4-6BB3-0441-ABB4-539D29BB2CD1}">
      <dsp:nvSpPr>
        <dsp:cNvPr id="0" name=""/>
        <dsp:cNvSpPr/>
      </dsp:nvSpPr>
      <dsp:spPr>
        <a:xfrm>
          <a:off x="707457" y="507"/>
          <a:ext cx="958073" cy="95807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5008-642F-D344-8AB3-08A36AED65D1}">
      <dsp:nvSpPr>
        <dsp:cNvPr id="0" name=""/>
        <dsp:cNvSpPr/>
      </dsp:nvSpPr>
      <dsp:spPr>
        <a:xfrm rot="10800000">
          <a:off x="1186494" y="1244573"/>
          <a:ext cx="3759637" cy="9580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484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Registrarse</a:t>
          </a:r>
        </a:p>
      </dsp:txBody>
      <dsp:txXfrm rot="10800000">
        <a:off x="1426012" y="1244573"/>
        <a:ext cx="3520119" cy="958073"/>
      </dsp:txXfrm>
    </dsp:sp>
    <dsp:sp modelId="{DFED0EB9-4943-AA4D-BA0A-96532D605C17}">
      <dsp:nvSpPr>
        <dsp:cNvPr id="0" name=""/>
        <dsp:cNvSpPr/>
      </dsp:nvSpPr>
      <dsp:spPr>
        <a:xfrm>
          <a:off x="707457" y="1244573"/>
          <a:ext cx="958073" cy="95807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67C2C-99C9-014C-98D5-D459DC25FB78}">
      <dsp:nvSpPr>
        <dsp:cNvPr id="0" name=""/>
        <dsp:cNvSpPr/>
      </dsp:nvSpPr>
      <dsp:spPr>
        <a:xfrm rot="10800000">
          <a:off x="1186494" y="2488639"/>
          <a:ext cx="3759637" cy="9580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484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Salir</a:t>
          </a:r>
        </a:p>
      </dsp:txBody>
      <dsp:txXfrm rot="10800000">
        <a:off x="1426012" y="2488639"/>
        <a:ext cx="3520119" cy="958073"/>
      </dsp:txXfrm>
    </dsp:sp>
    <dsp:sp modelId="{6BEC0485-D3B4-7943-A145-D8F1C9CA4C10}">
      <dsp:nvSpPr>
        <dsp:cNvPr id="0" name=""/>
        <dsp:cNvSpPr/>
      </dsp:nvSpPr>
      <dsp:spPr>
        <a:xfrm>
          <a:off x="707457" y="2488639"/>
          <a:ext cx="958073" cy="9580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5FEEB-D652-294C-A700-71895979E082}">
      <dsp:nvSpPr>
        <dsp:cNvPr id="0" name=""/>
        <dsp:cNvSpPr/>
      </dsp:nvSpPr>
      <dsp:spPr>
        <a:xfrm rot="10800000">
          <a:off x="1167683" y="846"/>
          <a:ext cx="3859463" cy="78225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52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Actualizar </a:t>
          </a:r>
          <a:r>
            <a:rPr lang="es-ES" sz="2700" kern="1200" dirty="0" err="1"/>
            <a:t>Pokemones</a:t>
          </a:r>
          <a:endParaRPr lang="es-ES" sz="2700" kern="1200" dirty="0"/>
        </a:p>
      </dsp:txBody>
      <dsp:txXfrm rot="10800000">
        <a:off x="1363246" y="846"/>
        <a:ext cx="3663900" cy="782253"/>
      </dsp:txXfrm>
    </dsp:sp>
    <dsp:sp modelId="{91817817-8D2C-1446-86F9-E30E8340CE6E}">
      <dsp:nvSpPr>
        <dsp:cNvPr id="0" name=""/>
        <dsp:cNvSpPr/>
      </dsp:nvSpPr>
      <dsp:spPr>
        <a:xfrm>
          <a:off x="776557" y="846"/>
          <a:ext cx="782253" cy="78225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8F588-5AE6-D54F-A263-0199DDD905CD}">
      <dsp:nvSpPr>
        <dsp:cNvPr id="0" name=""/>
        <dsp:cNvSpPr/>
      </dsp:nvSpPr>
      <dsp:spPr>
        <a:xfrm rot="10800000">
          <a:off x="1167683" y="1016608"/>
          <a:ext cx="3859463" cy="78225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52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Consultar </a:t>
          </a:r>
          <a:r>
            <a:rPr lang="es-ES" sz="2700" kern="1200" dirty="0" err="1"/>
            <a:t>Pokemones</a:t>
          </a:r>
          <a:endParaRPr lang="es-ES" sz="2700" kern="1200" dirty="0"/>
        </a:p>
      </dsp:txBody>
      <dsp:txXfrm rot="10800000">
        <a:off x="1363246" y="1016608"/>
        <a:ext cx="3663900" cy="782253"/>
      </dsp:txXfrm>
    </dsp:sp>
    <dsp:sp modelId="{37E7C73A-1F6B-8C4F-83B3-BD8E38F8FFBE}">
      <dsp:nvSpPr>
        <dsp:cNvPr id="0" name=""/>
        <dsp:cNvSpPr/>
      </dsp:nvSpPr>
      <dsp:spPr>
        <a:xfrm>
          <a:off x="776557" y="1016608"/>
          <a:ext cx="782253" cy="7822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DB31E-509C-1241-B99F-2A4EB8B30F5C}">
      <dsp:nvSpPr>
        <dsp:cNvPr id="0" name=""/>
        <dsp:cNvSpPr/>
      </dsp:nvSpPr>
      <dsp:spPr>
        <a:xfrm rot="10800000">
          <a:off x="1167683" y="2032370"/>
          <a:ext cx="3859463" cy="78225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52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Capturar Pokémon</a:t>
          </a:r>
        </a:p>
      </dsp:txBody>
      <dsp:txXfrm rot="10800000">
        <a:off x="1363246" y="2032370"/>
        <a:ext cx="3663900" cy="782253"/>
      </dsp:txXfrm>
    </dsp:sp>
    <dsp:sp modelId="{A9D2D453-6670-0A46-BBE9-38D9EFD50D3D}">
      <dsp:nvSpPr>
        <dsp:cNvPr id="0" name=""/>
        <dsp:cNvSpPr/>
      </dsp:nvSpPr>
      <dsp:spPr>
        <a:xfrm>
          <a:off x="776557" y="2032370"/>
          <a:ext cx="782253" cy="7822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C53B1-C7AE-FE4C-9588-28727C8E892F}">
      <dsp:nvSpPr>
        <dsp:cNvPr id="0" name=""/>
        <dsp:cNvSpPr/>
      </dsp:nvSpPr>
      <dsp:spPr>
        <a:xfrm rot="10800000">
          <a:off x="1167683" y="3048131"/>
          <a:ext cx="3859463" cy="78225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952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Salir</a:t>
          </a:r>
        </a:p>
      </dsp:txBody>
      <dsp:txXfrm rot="10800000">
        <a:off x="1363246" y="3048131"/>
        <a:ext cx="3663900" cy="782253"/>
      </dsp:txXfrm>
    </dsp:sp>
    <dsp:sp modelId="{99EFA23F-4135-174D-96AB-7A5871B7D731}">
      <dsp:nvSpPr>
        <dsp:cNvPr id="0" name=""/>
        <dsp:cNvSpPr/>
      </dsp:nvSpPr>
      <dsp:spPr>
        <a:xfrm>
          <a:off x="776557" y="3048131"/>
          <a:ext cx="782253" cy="78225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7A1A2-6640-954B-9B53-DB8B9C743421}">
      <dsp:nvSpPr>
        <dsp:cNvPr id="0" name=""/>
        <dsp:cNvSpPr/>
      </dsp:nvSpPr>
      <dsp:spPr>
        <a:xfrm rot="10800000">
          <a:off x="1320997" y="1270"/>
          <a:ext cx="4102694" cy="115044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Localizar Pokémon</a:t>
          </a:r>
        </a:p>
      </dsp:txBody>
      <dsp:txXfrm rot="10800000">
        <a:off x="1608609" y="1270"/>
        <a:ext cx="3815082" cy="1150448"/>
      </dsp:txXfrm>
    </dsp:sp>
    <dsp:sp modelId="{6D9579EC-CA80-7645-B897-CEFAA418850A}">
      <dsp:nvSpPr>
        <dsp:cNvPr id="0" name=""/>
        <dsp:cNvSpPr/>
      </dsp:nvSpPr>
      <dsp:spPr>
        <a:xfrm>
          <a:off x="745773" y="1270"/>
          <a:ext cx="1150448" cy="1150448"/>
        </a:xfrm>
        <a:prstGeom prst="ellipse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6A52F-1CBC-5A4D-B5E9-BEF1BC51BE08}">
      <dsp:nvSpPr>
        <dsp:cNvPr id="0" name=""/>
        <dsp:cNvSpPr/>
      </dsp:nvSpPr>
      <dsp:spPr>
        <a:xfrm rot="10800000">
          <a:off x="1320997" y="1495136"/>
          <a:ext cx="4102694" cy="115044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Gestionar Entrenador</a:t>
          </a:r>
        </a:p>
      </dsp:txBody>
      <dsp:txXfrm rot="10800000">
        <a:off x="1608609" y="1495136"/>
        <a:ext cx="3815082" cy="1150448"/>
      </dsp:txXfrm>
    </dsp:sp>
    <dsp:sp modelId="{ED98B8FF-26B7-144D-81C6-B149691368D3}">
      <dsp:nvSpPr>
        <dsp:cNvPr id="0" name=""/>
        <dsp:cNvSpPr/>
      </dsp:nvSpPr>
      <dsp:spPr>
        <a:xfrm>
          <a:off x="745773" y="1495136"/>
          <a:ext cx="1150448" cy="115044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1C09E-FDE0-1746-8B6A-E7791C71AC72}">
      <dsp:nvSpPr>
        <dsp:cNvPr id="0" name=""/>
        <dsp:cNvSpPr/>
      </dsp:nvSpPr>
      <dsp:spPr>
        <a:xfrm rot="10800000">
          <a:off x="1320997" y="2989002"/>
          <a:ext cx="4102694" cy="115044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31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Salir</a:t>
          </a:r>
        </a:p>
      </dsp:txBody>
      <dsp:txXfrm rot="10800000">
        <a:off x="1608609" y="2989002"/>
        <a:ext cx="3815082" cy="1150448"/>
      </dsp:txXfrm>
    </dsp:sp>
    <dsp:sp modelId="{E03BC656-B6D7-4648-93CE-62B395409F5A}">
      <dsp:nvSpPr>
        <dsp:cNvPr id="0" name=""/>
        <dsp:cNvSpPr/>
      </dsp:nvSpPr>
      <dsp:spPr>
        <a:xfrm>
          <a:off x="745773" y="2989002"/>
          <a:ext cx="1150448" cy="1150448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329-AF94-4CF6-A3AE-2CAF905DF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FA6D5-7890-4A6D-85C3-04806B41B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8967-2DC4-4BF4-8864-C07E9AA6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DACC-56E9-408A-8933-9E5A1541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A643-46F9-4D35-B482-22F1CAC0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5E8B-7829-470A-AFDA-0E18BA84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D986-1D80-46F7-A986-59DDC296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AA0B-1ED3-4BF9-9F20-88FD7FFE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63B2-EE07-4B99-8110-05021E05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5A1B-369C-4CF4-A751-EA16434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7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D5615-3378-4EBE-BF0D-74F9797A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3716-B03E-4496-BDBE-A71A9B85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DFE1-C135-444D-8FFC-F4F9DDE0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5FFD-4629-48AE-916B-5AAA6DD9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E85A-EA98-4BAC-A8C6-A48DE6C7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11B8-039F-4B31-9985-507708C3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5C19-C3A1-4790-9814-512FC313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A0A2-875A-443A-951C-0F1FB3D0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74F1-79B3-4927-9F02-92E4377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FC77-EB18-43BD-AC15-32245000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8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42A1-D531-41FB-BF9C-B04F7B8A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3B42-A332-4C86-A77A-37C9B3D4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6067-7967-41BD-A3BB-FF9A43F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590F-421E-480B-8C37-857D605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CB32-9BB1-4217-8F82-6827CE9C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5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9C7F-9DF0-477F-ABBA-511912E7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1BAC-362E-49D7-A3C6-F44DFE1CA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7A8E6-90CA-43E9-A1F9-E80FA708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D5DE-88A4-4FB9-AB2B-5C09D6BF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61B9A-251F-4FAE-8895-927E31D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F4D95-28E9-47B6-AFA5-52A3670F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6DFD-7ED4-4CAA-8EA7-D4277705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D3E2-076C-4336-B53A-A03CAFDC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30F55-1A81-4C13-854E-1AE2F080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B1615-146E-4D9F-B1F9-61F525926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93310-AEB2-4954-A74D-7A182AD21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BC421-E3BF-4A2A-8F48-4137CCA9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7F47-A3E9-4443-9B18-C374FE73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91B66-0157-4F47-8EEF-0B32CEC2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B735-58E3-49EA-95CF-1973C59F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7808E-F7C2-4FF1-B0AC-9B69C6F4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AB87-6514-4B14-8B2A-636DE0A7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1A93-12F0-4DE1-AEE3-F4065772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8EDCF-49BA-4BED-BED1-F6F622A9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661E-B433-4CB5-9720-371D518A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9CAA9-FFE4-429D-B1FC-76F009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3B98-D89B-4FB3-94F9-5A868591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FB29-9699-4D7B-AB7A-30C2A903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4CEB2-C036-4128-BA9C-5719A2A5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5697-7A38-4E69-8BC1-3678500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5DA2-36EF-44C7-8221-0B9C32A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BD01-6AD2-4E21-B6E3-81029646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8B1D-6D39-4971-A788-5C852398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37ED7-6756-4532-887B-E16B5959B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D9BE-2C58-46F9-8AFD-D6FCEC3E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B6D7A-7BF6-4677-9E89-951C6BC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8E0B-FFD3-4E64-8FA2-EF6EBA72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0B41E-1054-4B08-969E-94690F87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E7D88-86A0-44B7-A928-3F6CE966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AEBE-D105-4642-97E9-627FB0BD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B789-E5F1-43B0-A1F8-B85887BC7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1C72-E664-46A9-B288-2FD79BEC0092}" type="datetimeFigureOut">
              <a:rPr lang="en-IN" smtClean="0"/>
              <a:t>05/06/23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D0A7-26E9-478F-83E4-79D4C3FD8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252D-9863-4BA3-9D22-D4E0CB201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0A47-B1D1-4F3E-B95D-6B062B2F82A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24E1A-B52F-4316-B272-478E5ABB3115}"/>
              </a:ext>
            </a:extLst>
          </p:cNvPr>
          <p:cNvSpPr/>
          <p:nvPr/>
        </p:nvSpPr>
        <p:spPr>
          <a:xfrm>
            <a:off x="0" y="0"/>
            <a:ext cx="8825948" cy="68580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Pokemon PNG">
            <a:extLst>
              <a:ext uri="{FF2B5EF4-FFF2-40B4-BE49-F238E27FC236}">
                <a16:creationId xmlns:a16="http://schemas.microsoft.com/office/drawing/2014/main" id="{363EC9A5-584C-4AB9-A95D-2FF3CE43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40" y="852742"/>
            <a:ext cx="5152516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5DB98-68BE-432C-86D6-5B0A7710AB1F}"/>
              </a:ext>
            </a:extLst>
          </p:cNvPr>
          <p:cNvSpPr txBox="1"/>
          <p:nvPr/>
        </p:nvSpPr>
        <p:spPr>
          <a:xfrm>
            <a:off x="218799" y="3852363"/>
            <a:ext cx="6355033" cy="163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Francisco López</a:t>
            </a:r>
          </a:p>
          <a:p>
            <a:pPr algn="ctr"/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Arianna Andreoli</a:t>
            </a:r>
          </a:p>
          <a:p>
            <a:pPr algn="ctr"/>
            <a:r>
              <a:rPr lang="en-I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Álvaro López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90C6311-7B95-56F5-E4A9-EC5DE11A4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4" y="1118415"/>
            <a:ext cx="5235527" cy="18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7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57B8B2-098C-5194-DA82-203E5F5577D5}"/>
              </a:ext>
            </a:extLst>
          </p:cNvPr>
          <p:cNvSpPr txBox="1"/>
          <p:nvPr/>
        </p:nvSpPr>
        <p:spPr>
          <a:xfrm>
            <a:off x="731520" y="911684"/>
            <a:ext cx="572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Menú Principal Centro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E6A97C4-77A9-31DB-915B-4D6FF59E8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752722"/>
              </p:ext>
            </p:extLst>
          </p:nvPr>
        </p:nvGraphicFramePr>
        <p:xfrm>
          <a:off x="175065" y="2321169"/>
          <a:ext cx="6169465" cy="414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43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8E8F55-7FE9-9496-B66C-3886F605707E}"/>
              </a:ext>
            </a:extLst>
          </p:cNvPr>
          <p:cNvSpPr txBox="1"/>
          <p:nvPr/>
        </p:nvSpPr>
        <p:spPr>
          <a:xfrm>
            <a:off x="1631852" y="548640"/>
            <a:ext cx="3812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Diagrama entero flujo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D8041CF-DC27-DF06-0168-7597405D4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1" y="1716258"/>
            <a:ext cx="7348453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8684F5-CCEA-D634-207E-B192DA118A48}"/>
              </a:ext>
            </a:extLst>
          </p:cNvPr>
          <p:cNvSpPr txBox="1"/>
          <p:nvPr/>
        </p:nvSpPr>
        <p:spPr>
          <a:xfrm>
            <a:off x="1589650" y="576775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clase UML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AE47421-9414-F6A2-CB3D-C5A2F6F3A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4" y="1283953"/>
            <a:ext cx="7067637" cy="49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DD37C3-08A9-F23D-3A8F-D37C9A2E1B8E}"/>
              </a:ext>
            </a:extLst>
          </p:cNvPr>
          <p:cNvSpPr txBox="1"/>
          <p:nvPr/>
        </p:nvSpPr>
        <p:spPr>
          <a:xfrm>
            <a:off x="1139482" y="1772529"/>
            <a:ext cx="731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PRESENTACIÓN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26097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BC9DDC-A991-C924-78D5-910F10E7FD27}"/>
              </a:ext>
            </a:extLst>
          </p:cNvPr>
          <p:cNvSpPr txBox="1"/>
          <p:nvPr/>
        </p:nvSpPr>
        <p:spPr>
          <a:xfrm>
            <a:off x="1364567" y="590842"/>
            <a:ext cx="5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DIAGRAMA UML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310896C-7234-8F60-871E-6F23AC67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5" y="1433164"/>
            <a:ext cx="6926960" cy="48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8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1F1D174-771F-F709-1B87-A9741C6539FF}"/>
              </a:ext>
            </a:extLst>
          </p:cNvPr>
          <p:cNvSpPr txBox="1"/>
          <p:nvPr/>
        </p:nvSpPr>
        <p:spPr>
          <a:xfrm>
            <a:off x="689317" y="562708"/>
            <a:ext cx="516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DIAGRAMA ENTIDAD RELACIÓN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3F1F2004-E560-4BDE-0771-F887FDA1C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8" y="1446820"/>
            <a:ext cx="6857188" cy="48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631146-6C58-1B23-7199-7B13EB7D2BCC}"/>
              </a:ext>
            </a:extLst>
          </p:cNvPr>
          <p:cNvSpPr txBox="1"/>
          <p:nvPr/>
        </p:nvSpPr>
        <p:spPr>
          <a:xfrm>
            <a:off x="745588" y="590843"/>
            <a:ext cx="503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PASO A TABLAS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919598-30B2-623F-9D92-C91160CDA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1253015"/>
            <a:ext cx="6479149" cy="5833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ACB2BF-F563-5868-3DBC-F1829E4CF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2074023"/>
            <a:ext cx="7351835" cy="5997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5966DA-14EB-53BD-BA94-D8547A5F3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2910120"/>
            <a:ext cx="7492023" cy="50016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3AF61E-D28A-8BFA-C75D-6AF3D3C1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3736959"/>
            <a:ext cx="7772400" cy="60620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207A9CA-19B3-6D34-3F8E-D1221B58F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4669839"/>
            <a:ext cx="7632700" cy="5543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3EF32CA-75AB-DEE1-FB14-C198C37FC0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4" y="5709566"/>
            <a:ext cx="7168466" cy="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5102F5B-8748-E02E-A406-A388D5BD5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7" y="2337487"/>
            <a:ext cx="7566953" cy="5970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EBEC3C-7893-5ADF-A47C-4FA2607EC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8" y="3502081"/>
            <a:ext cx="7566953" cy="5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788D0A-471E-90EE-90C4-9F3112BF525B}"/>
              </a:ext>
            </a:extLst>
          </p:cNvPr>
          <p:cNvSpPr txBox="1"/>
          <p:nvPr/>
        </p:nvSpPr>
        <p:spPr>
          <a:xfrm>
            <a:off x="703385" y="2844225"/>
            <a:ext cx="5514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INTERFAZ DE TEXTO</a:t>
            </a:r>
          </a:p>
        </p:txBody>
      </p:sp>
    </p:spTree>
    <p:extLst>
      <p:ext uri="{BB962C8B-B14F-4D97-AF65-F5344CB8AC3E}">
        <p14:creationId xmlns:p14="http://schemas.microsoft.com/office/powerpoint/2010/main" val="118708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4A8A8D-2571-F00D-AD19-5EDF0103A331}"/>
              </a:ext>
            </a:extLst>
          </p:cNvPr>
          <p:cNvSpPr txBox="1"/>
          <p:nvPr/>
        </p:nvSpPr>
        <p:spPr>
          <a:xfrm>
            <a:off x="801858" y="1069144"/>
            <a:ext cx="3910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MENU PRINCIPAL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BFB00FF-B5E3-2267-092F-472530C79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06608"/>
              </p:ext>
            </p:extLst>
          </p:nvPr>
        </p:nvGraphicFramePr>
        <p:xfrm>
          <a:off x="932405" y="2341636"/>
          <a:ext cx="5653590" cy="344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42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41F061-2FB0-E30E-6037-1CE2FDA0D6BA}"/>
              </a:ext>
            </a:extLst>
          </p:cNvPr>
          <p:cNvSpPr txBox="1"/>
          <p:nvPr/>
        </p:nvSpPr>
        <p:spPr>
          <a:xfrm>
            <a:off x="984738" y="604911"/>
            <a:ext cx="61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Menú principal entrenador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4ED073C-2DE9-BFE0-5E90-A71ED6778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520131"/>
              </p:ext>
            </p:extLst>
          </p:nvPr>
        </p:nvGraphicFramePr>
        <p:xfrm>
          <a:off x="292295" y="2293033"/>
          <a:ext cx="5803705" cy="38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63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51</Words>
  <Application>Microsoft Macintosh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López Gutiérrez, Álvaro</cp:lastModifiedBy>
  <cp:revision>23</cp:revision>
  <dcterms:created xsi:type="dcterms:W3CDTF">2021-07-28T05:51:08Z</dcterms:created>
  <dcterms:modified xsi:type="dcterms:W3CDTF">2023-06-05T18:41:30Z</dcterms:modified>
</cp:coreProperties>
</file>