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AC1B-F858-490A-940B-83808DE5FAA1}" type="datetimeFigureOut">
              <a:rPr lang="el-GR" smtClean="0"/>
              <a:t>26/11/2017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51FF-F67E-41F6-8FA8-11FB4C2E54B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536" y="48691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Handwriting" pitchFamily="66" charset="0"/>
              </a:rPr>
              <a:t>Grater days are on the way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2 - Εικόνα" descr="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1225" y="332656"/>
            <a:ext cx="5079047" cy="431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344816" cy="11296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Lucida Handwriting" pitchFamily="66" charset="0"/>
              </a:rPr>
              <a:t>Grater days are on the way</a:t>
            </a:r>
            <a:endParaRPr lang="el-G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- Εικόνα" descr="girlandd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748464" cy="5835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ΕΛΛΗΝΙΚΗ ΑΓΟΡΑ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2009  στην Ελλάδα 700.000 κατοικίδια</a:t>
            </a:r>
          </a:p>
          <a:p>
            <a:r>
              <a:rPr lang="el-GR" dirty="0" smtClean="0"/>
              <a:t>180 εκ. ετήσιος τζίρος </a:t>
            </a:r>
          </a:p>
          <a:p>
            <a:pPr>
              <a:buNone/>
            </a:pPr>
            <a:endParaRPr lang="el-G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  <a:p>
            <a:r>
              <a:rPr lang="el-GR" dirty="0" smtClean="0"/>
              <a:t>Από τότε μέχρι σήμερα, 60% αύξηση αριθμού κατοικίδιων</a:t>
            </a:r>
          </a:p>
          <a:p>
            <a:pPr>
              <a:buNone/>
            </a:pPr>
            <a:endParaRPr lang="el-GR" dirty="0"/>
          </a:p>
        </p:txBody>
      </p:sp>
      <p:pic>
        <p:nvPicPr>
          <p:cNvPr id="5" name="4 - Εικόνα" descr="cat-mon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780929"/>
            <a:ext cx="3672408" cy="1800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ΣΤΟΧΟΙ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endParaRPr lang="el-GR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l-GR" dirty="0" smtClean="0"/>
              <a:t>Καινοτομία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l-GR" dirty="0" smtClean="0"/>
              <a:t>Επιχειρηματικότητα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l-GR" dirty="0" smtClean="0"/>
              <a:t>Αλληλεγγύη</a:t>
            </a:r>
            <a:endParaRPr lang="el-GR" dirty="0"/>
          </a:p>
        </p:txBody>
      </p:sp>
      <p:pic>
        <p:nvPicPr>
          <p:cNvPr id="4" name="3 - Εικόνα" descr="dogkissingc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3328534"/>
            <a:ext cx="5364088" cy="35294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b="1" dirty="0" smtClean="0"/>
              <a:t>Dear Pet </a:t>
            </a:r>
            <a:r>
              <a:rPr lang="el-GR" dirty="0" smtClean="0"/>
              <a:t>απευθύνεται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		 Ιδιοκτήτες Κατοικίδιων</a:t>
            </a:r>
          </a:p>
          <a:p>
            <a:pPr>
              <a:buNone/>
            </a:pPr>
            <a:endParaRPr lang="el-GR" dirty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  <a:p>
            <a:pPr>
              <a:buNone/>
            </a:pPr>
            <a:endParaRPr lang="el-GR" dirty="0"/>
          </a:p>
          <a:p>
            <a:pPr>
              <a:buNone/>
            </a:pPr>
            <a:r>
              <a:rPr lang="el-GR" dirty="0" smtClean="0"/>
              <a:t>Ασφαλιστική                                      Επιχειρήσεις</a:t>
            </a:r>
          </a:p>
          <a:p>
            <a:pPr>
              <a:buNone/>
            </a:pPr>
            <a:endParaRPr lang="el-GR" dirty="0" smtClean="0"/>
          </a:p>
        </p:txBody>
      </p:sp>
      <p:sp>
        <p:nvSpPr>
          <p:cNvPr id="4" name="3 - Ισοσκελές τρίγωνο"/>
          <p:cNvSpPr/>
          <p:nvPr/>
        </p:nvSpPr>
        <p:spPr>
          <a:xfrm>
            <a:off x="2267744" y="2204864"/>
            <a:ext cx="4176464" cy="2376264"/>
          </a:xfrm>
          <a:prstGeom prst="triangle">
            <a:avLst>
              <a:gd name="adj" fmla="val 49326"/>
            </a:avLst>
          </a:prstGeom>
          <a:solidFill>
            <a:schemeClr val="accent6">
              <a:lumMod val="40000"/>
              <a:lumOff val="6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ΣΤΗΡΙΖΕΤΑΙ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n-US" dirty="0" smtClean="0"/>
              <a:t>Engagement</a:t>
            </a:r>
          </a:p>
          <a:p>
            <a:r>
              <a:rPr lang="en-US" dirty="0" smtClean="0"/>
              <a:t>Loyalty</a:t>
            </a:r>
          </a:p>
          <a:p>
            <a:r>
              <a:rPr lang="en-US" dirty="0" smtClean="0"/>
              <a:t>Ecosystem</a:t>
            </a:r>
            <a:endParaRPr lang="el-GR" dirty="0"/>
          </a:p>
        </p:txBody>
      </p:sp>
      <p:pic>
        <p:nvPicPr>
          <p:cNvPr id="4" name="3 - Εικόνα" descr="alltyp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68968"/>
            <a:ext cx="9144000" cy="2889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976051" y="296733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Live Demo</a:t>
            </a:r>
            <a:endParaRPr lang="el-G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0"/>
            <a:ext cx="8208912" cy="782960"/>
          </a:xfrm>
        </p:spPr>
        <p:txBody>
          <a:bodyPr>
            <a:normAutofit/>
          </a:bodyPr>
          <a:lstStyle/>
          <a:p>
            <a:r>
              <a:rPr lang="en-US" dirty="0" smtClean="0"/>
              <a:t>GIRLS CAN CODE</a:t>
            </a:r>
            <a:endParaRPr lang="el-GR" dirty="0"/>
          </a:p>
        </p:txBody>
      </p:sp>
      <p:pic>
        <p:nvPicPr>
          <p:cNvPr id="7" name="6 - Θέση περιεχομένου" descr="24172398_10212775378953993_730016300_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67744" y="692696"/>
            <a:ext cx="4464496" cy="6165304"/>
          </a:xfrm>
        </p:spPr>
      </p:pic>
      <p:sp>
        <p:nvSpPr>
          <p:cNvPr id="8" name="7 - Επεξήγηση με σύννεφο"/>
          <p:cNvSpPr/>
          <p:nvPr/>
        </p:nvSpPr>
        <p:spPr>
          <a:xfrm>
            <a:off x="6228184" y="1484784"/>
            <a:ext cx="2520280" cy="180020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WHAAAAT?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54</Words>
  <Application>Microsoft Office PowerPoint</Application>
  <PresentationFormat>Προβολή στην οθόνη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Grater days are on the way</vt:lpstr>
      <vt:lpstr>Διαφάνεια 2</vt:lpstr>
      <vt:lpstr>ΕΛΛΗΝΙΚΗ ΑΓΟΡΑ</vt:lpstr>
      <vt:lpstr>ΣΤΟΧΟΙ</vt:lpstr>
      <vt:lpstr>Το Dear Pet απευθύνεται</vt:lpstr>
      <vt:lpstr>ΣΤΗΡΙΖΕΤΑΙ</vt:lpstr>
      <vt:lpstr>Διαφάνεια 7</vt:lpstr>
      <vt:lpstr>GIRLS CAN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Σταυρίνα Σοφιανοπούλου</dc:creator>
  <cp:lastModifiedBy>Σταυρίνα Σοφιανοπούλου</cp:lastModifiedBy>
  <cp:revision>9</cp:revision>
  <dcterms:created xsi:type="dcterms:W3CDTF">2017-11-26T13:26:26Z</dcterms:created>
  <dcterms:modified xsi:type="dcterms:W3CDTF">2017-11-26T14:50:42Z</dcterms:modified>
</cp:coreProperties>
</file>