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1" r:id="rId3"/>
    <p:sldId id="262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6" autoAdjust="0"/>
    <p:restoredTop sz="82819" autoAdjust="0"/>
  </p:normalViewPr>
  <p:slideViewPr>
    <p:cSldViewPr snapToGrid="0">
      <p:cViewPr varScale="1">
        <p:scale>
          <a:sx n="91" d="100"/>
          <a:sy n="91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83B26-D47F-4C74-B0AE-0022EADC9D4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2A9EE-1A10-4D07-B054-935540EC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login window is pulled</a:t>
            </a:r>
            <a:r>
              <a:rPr lang="en-US" baseline="0" dirty="0" smtClean="0"/>
              <a:t> from Headspace</a:t>
            </a:r>
          </a:p>
          <a:p>
            <a:endParaRPr lang="en-US" dirty="0" smtClean="0"/>
          </a:p>
          <a:p>
            <a:r>
              <a:rPr lang="en-US" dirty="0" smtClean="0"/>
              <a:t>Play Now begins</a:t>
            </a:r>
            <a:r>
              <a:rPr lang="en-US" baseline="0" dirty="0" smtClean="0"/>
              <a:t> a game with the Starter Pack (only).</a:t>
            </a:r>
          </a:p>
          <a:p>
            <a:endParaRPr lang="en-US" baseline="0" dirty="0" smtClean="0"/>
          </a:p>
          <a:p>
            <a:r>
              <a:rPr lang="en-US" dirty="0" smtClean="0"/>
              <a:t>Login</a:t>
            </a:r>
            <a:r>
              <a:rPr lang="en-US" baseline="0" dirty="0" smtClean="0"/>
              <a:t> expands on hover-over?</a:t>
            </a:r>
          </a:p>
          <a:p>
            <a:r>
              <a:rPr lang="en-US" baseline="0" dirty="0" smtClean="0"/>
              <a:t>Other ideas: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Video of play on the landing page somewhere?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2A9EE-1A10-4D07-B054-935540ECE5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login window is pulled</a:t>
            </a:r>
            <a:r>
              <a:rPr lang="en-US" baseline="0" dirty="0" smtClean="0"/>
              <a:t> from Headspace</a:t>
            </a:r>
          </a:p>
          <a:p>
            <a:endParaRPr lang="en-US" dirty="0" smtClean="0"/>
          </a:p>
          <a:p>
            <a:r>
              <a:rPr lang="en-US" dirty="0" smtClean="0"/>
              <a:t>Play Now begins</a:t>
            </a:r>
            <a:r>
              <a:rPr lang="en-US" baseline="0" dirty="0" smtClean="0"/>
              <a:t> a game with the Starter Pack (only).</a:t>
            </a:r>
          </a:p>
          <a:p>
            <a:endParaRPr lang="en-US" baseline="0" dirty="0" smtClean="0"/>
          </a:p>
          <a:p>
            <a:r>
              <a:rPr lang="en-US" dirty="0" smtClean="0"/>
              <a:t>Login</a:t>
            </a:r>
            <a:r>
              <a:rPr lang="en-US" baseline="0" dirty="0" smtClean="0"/>
              <a:t> expands on hover-over?</a:t>
            </a:r>
          </a:p>
          <a:p>
            <a:r>
              <a:rPr lang="en-US" baseline="0" dirty="0" smtClean="0"/>
              <a:t>Other ideas: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Video of play on the landing page somewhere?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2A9EE-1A10-4D07-B054-935540ECE5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timer</a:t>
            </a:r>
            <a:r>
              <a:rPr lang="en-US" baseline="0" dirty="0" smtClean="0"/>
              <a:t> goes red at 30 seconds or something, and starts blinking at 0:00?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2A9EE-1A10-4D07-B054-935540ECE5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5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select packs and they</a:t>
            </a:r>
            <a:r>
              <a:rPr lang="en-US" baseline="0" dirty="0" smtClean="0"/>
              <a:t> highlight, then click the game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Arrows to scroll if needed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Share by text or email or something?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2A9EE-1A10-4D07-B054-935540ECE5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select packs and they</a:t>
            </a:r>
            <a:r>
              <a:rPr lang="en-US" baseline="0" dirty="0" smtClean="0"/>
              <a:t> highlight, then click the game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Arrows to scroll if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2A9EE-1A10-4D07-B054-935540ECE5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0514-83EA-498E-A3D5-D5468ED6E06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43FC-6D51-42FA-B21A-238B41F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0514-83EA-498E-A3D5-D5468ED6E06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43FC-6D51-42FA-B21A-238B41F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0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0514-83EA-498E-A3D5-D5468ED6E06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43FC-6D51-42FA-B21A-238B41F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0514-83EA-498E-A3D5-D5468ED6E06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43FC-6D51-42FA-B21A-238B41F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0514-83EA-498E-A3D5-D5468ED6E06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43FC-6D51-42FA-B21A-238B41F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5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0514-83EA-498E-A3D5-D5468ED6E06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43FC-6D51-42FA-B21A-238B41F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0514-83EA-498E-A3D5-D5468ED6E06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43FC-6D51-42FA-B21A-238B41F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0514-83EA-498E-A3D5-D5468ED6E06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43FC-6D51-42FA-B21A-238B41F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0514-83EA-498E-A3D5-D5468ED6E06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43FC-6D51-42FA-B21A-238B41F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8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0514-83EA-498E-A3D5-D5468ED6E06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43FC-6D51-42FA-B21A-238B41F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0514-83EA-498E-A3D5-D5468ED6E06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43FC-6D51-42FA-B21A-238B41F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40514-83EA-498E-A3D5-D5468ED6E06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43FC-6D51-42FA-B21A-238B41F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8" t="13033" r="156" b="13266"/>
          <a:stretch/>
        </p:blipFill>
        <p:spPr>
          <a:xfrm>
            <a:off x="-29029" y="-43542"/>
            <a:ext cx="12206515" cy="6894285"/>
          </a:xfrm>
        </p:spPr>
      </p:pic>
      <p:sp>
        <p:nvSpPr>
          <p:cNvPr id="5" name="TextBox 4"/>
          <p:cNvSpPr txBox="1"/>
          <p:nvPr/>
        </p:nvSpPr>
        <p:spPr>
          <a:xfrm>
            <a:off x="2518227" y="327530"/>
            <a:ext cx="711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err="1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Stochastica</a:t>
            </a:r>
            <a:endParaRPr lang="en-US" sz="5400" i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72" y="6443393"/>
            <a:ext cx="1727200" cy="6395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How to Play</a:t>
            </a:r>
          </a:p>
          <a:p>
            <a:pPr algn="ctr"/>
            <a:endParaRPr lang="en-US" sz="1400" b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64515" y="6443393"/>
            <a:ext cx="1727200" cy="6395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Get the App</a:t>
            </a:r>
          </a:p>
          <a:p>
            <a:pPr algn="ctr"/>
            <a:endParaRPr lang="en-US" sz="1400" b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b="85639"/>
          <a:stretch/>
        </p:blipFill>
        <p:spPr>
          <a:xfrm>
            <a:off x="9371169" y="-43542"/>
            <a:ext cx="2806315" cy="3693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66897" y="3150217"/>
            <a:ext cx="3226675" cy="1547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Join a game:</a:t>
            </a:r>
          </a:p>
          <a:p>
            <a:pPr algn="ctr"/>
            <a:endParaRPr lang="en-US" b="1" dirty="0" smtClean="0">
              <a:solidFill>
                <a:schemeClr val="tx2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algn="ctr"/>
            <a:endParaRPr lang="en-US" b="1" dirty="0">
              <a:solidFill>
                <a:schemeClr val="tx2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8500" y="3887241"/>
            <a:ext cx="179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Your User Name</a:t>
            </a:r>
            <a:endParaRPr lang="en-US" sz="14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7607" y="3884816"/>
            <a:ext cx="179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Room Code</a:t>
            </a:r>
            <a:endParaRPr lang="en-US" sz="14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897" y="2100774"/>
            <a:ext cx="3226675" cy="746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Start a game!</a:t>
            </a:r>
            <a:endParaRPr lang="en-US" b="1" dirty="0">
              <a:solidFill>
                <a:schemeClr val="tx2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04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8" t="13033" r="156" b="13266"/>
          <a:stretch/>
        </p:blipFill>
        <p:spPr>
          <a:xfrm>
            <a:off x="-29029" y="-43542"/>
            <a:ext cx="12206515" cy="6894285"/>
          </a:xfrm>
        </p:spPr>
      </p:pic>
      <p:sp>
        <p:nvSpPr>
          <p:cNvPr id="5" name="TextBox 4"/>
          <p:cNvSpPr txBox="1"/>
          <p:nvPr/>
        </p:nvSpPr>
        <p:spPr>
          <a:xfrm>
            <a:off x="2518227" y="327530"/>
            <a:ext cx="711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err="1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Stochastica</a:t>
            </a:r>
            <a:endParaRPr lang="en-US" sz="5400" i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72" y="6443393"/>
            <a:ext cx="1727200" cy="6395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How to Play</a:t>
            </a:r>
          </a:p>
          <a:p>
            <a:pPr algn="ctr"/>
            <a:endParaRPr lang="en-US" sz="1400" b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64515" y="6443393"/>
            <a:ext cx="1727200" cy="6395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Get the App</a:t>
            </a:r>
          </a:p>
          <a:p>
            <a:pPr algn="ctr"/>
            <a:endParaRPr lang="en-US" sz="1400" b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169" y="-43542"/>
            <a:ext cx="2806315" cy="25720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66897" y="3150217"/>
            <a:ext cx="3226675" cy="1547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Join a game:</a:t>
            </a:r>
          </a:p>
          <a:p>
            <a:pPr algn="ctr"/>
            <a:endParaRPr lang="en-US" b="1" dirty="0" smtClean="0">
              <a:solidFill>
                <a:schemeClr val="tx2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algn="ctr"/>
            <a:endParaRPr lang="en-US" b="1" dirty="0">
              <a:solidFill>
                <a:schemeClr val="tx2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8500" y="3887241"/>
            <a:ext cx="179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Your User Name</a:t>
            </a:r>
            <a:endParaRPr lang="en-US" sz="14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7607" y="3884816"/>
            <a:ext cx="179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Room Code</a:t>
            </a:r>
            <a:endParaRPr lang="en-US" sz="14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897" y="2100774"/>
            <a:ext cx="3226675" cy="746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Start a game!</a:t>
            </a:r>
            <a:endParaRPr lang="en-US" b="1" dirty="0">
              <a:solidFill>
                <a:schemeClr val="tx2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8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666483" y="6379779"/>
            <a:ext cx="525517" cy="4782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10041" y="5391808"/>
            <a:ext cx="1776248" cy="1765738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2000">
                <a:srgbClr val="C00000">
                  <a:shade val="67500"/>
                  <a:satMod val="115000"/>
                </a:srgbClr>
              </a:gs>
              <a:gs pos="72000">
                <a:srgbClr val="C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done!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42" y="-147145"/>
            <a:ext cx="6858000" cy="6858000"/>
          </a:xfrm>
        </p:spPr>
      </p:pic>
      <p:sp>
        <p:nvSpPr>
          <p:cNvPr id="6" name="Rectangle 5"/>
          <p:cNvSpPr/>
          <p:nvPr/>
        </p:nvSpPr>
        <p:spPr>
          <a:xfrm>
            <a:off x="0" y="0"/>
            <a:ext cx="2049517" cy="94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2:30</a:t>
            </a:r>
            <a:endParaRPr lang="en-US" sz="4400" b="1" dirty="0">
              <a:solidFill>
                <a:schemeClr val="accent4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8" t="13033" r="156" b="13266"/>
          <a:stretch/>
        </p:blipFill>
        <p:spPr>
          <a:xfrm>
            <a:off x="-29029" y="-43542"/>
            <a:ext cx="12206515" cy="68942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0110" y="608742"/>
            <a:ext cx="10909738" cy="5589716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9442" y="-1089876"/>
            <a:ext cx="528296" cy="66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Pick your packs:</a:t>
            </a:r>
            <a:endParaRPr lang="en-US" sz="1600" b="1" dirty="0">
              <a:solidFill>
                <a:schemeClr val="tx2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3518" y="1808015"/>
            <a:ext cx="1387365" cy="1387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Starter Pack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4365" y="1808015"/>
            <a:ext cx="1387365" cy="138736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Pack 1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15212" y="1808015"/>
            <a:ext cx="1387365" cy="1387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Animal Pack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6442" y="1447544"/>
            <a:ext cx="1387365" cy="357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Get more packs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0435" y="5349875"/>
            <a:ext cx="10247586" cy="56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the Game!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8478378" y="2856462"/>
            <a:ext cx="798787" cy="6886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6200000">
            <a:off x="2418415" y="2856462"/>
            <a:ext cx="798787" cy="6886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73518" y="3403600"/>
            <a:ext cx="1387365" cy="1387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Pack 2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4364" y="3403600"/>
            <a:ext cx="1387365" cy="1387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NSFW</a:t>
            </a:r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Pack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90841" y="1899926"/>
            <a:ext cx="1826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Timer: </a:t>
            </a:r>
          </a:p>
          <a:p>
            <a:r>
              <a:rPr lang="en-US" sz="1200" dirty="0" smtClean="0"/>
              <a:t>2 minutes</a:t>
            </a:r>
          </a:p>
          <a:p>
            <a:endParaRPr lang="en-US" sz="1200" dirty="0" smtClean="0"/>
          </a:p>
          <a:p>
            <a:r>
              <a:rPr lang="en-US" sz="1200" b="1" dirty="0" smtClean="0"/>
              <a:t>Break between presentations: </a:t>
            </a:r>
          </a:p>
          <a:p>
            <a:r>
              <a:rPr lang="en-US" sz="1200" dirty="0" smtClean="0"/>
              <a:t>Yes</a:t>
            </a:r>
          </a:p>
          <a:p>
            <a:endParaRPr lang="en-US" sz="1200" dirty="0" smtClean="0"/>
          </a:p>
          <a:p>
            <a:r>
              <a:rPr lang="en-US" sz="1200" b="1" dirty="0" smtClean="0"/>
              <a:t>Submit topics by:</a:t>
            </a:r>
          </a:p>
          <a:p>
            <a:r>
              <a:rPr lang="en-US" sz="1200" dirty="0" smtClean="0"/>
              <a:t>Phone</a:t>
            </a:r>
          </a:p>
          <a:p>
            <a:endParaRPr lang="en-US" sz="1200" dirty="0"/>
          </a:p>
          <a:p>
            <a:r>
              <a:rPr lang="en-US" sz="1200" b="1" dirty="0" smtClean="0"/>
              <a:t>Presentation Title Slides: </a:t>
            </a:r>
          </a:p>
          <a:p>
            <a:r>
              <a:rPr lang="en-US" sz="1200" dirty="0" smtClean="0"/>
              <a:t>Yes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73518" y="1355467"/>
            <a:ext cx="4529059" cy="3733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Select all</a:t>
            </a:r>
            <a:endParaRPr lang="en-US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90841" y="1355467"/>
            <a:ext cx="1995764" cy="3733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Rules</a:t>
            </a:r>
            <a:endParaRPr lang="en-US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60003" y="492190"/>
            <a:ext cx="4272007" cy="74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Room ID: </a:t>
            </a:r>
            <a:r>
              <a:rPr lang="en-US" sz="3200" b="1" dirty="0" err="1" smtClean="0">
                <a:solidFill>
                  <a:schemeClr val="tx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LDDCFD</a:t>
            </a:r>
            <a:endParaRPr lang="en-US" sz="3200" b="1" dirty="0">
              <a:solidFill>
                <a:schemeClr val="tx2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1026" name="Picture 2" descr="Image result for share symbol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33" y="685938"/>
            <a:ext cx="676087" cy="35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8" t="13033" r="156" b="13266"/>
          <a:stretch/>
        </p:blipFill>
        <p:spPr>
          <a:xfrm>
            <a:off x="-29029" y="-43542"/>
            <a:ext cx="12206515" cy="68942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0110" y="608742"/>
            <a:ext cx="10909738" cy="5589716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0110" y="608742"/>
            <a:ext cx="4272007" cy="74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Pick your packs:</a:t>
            </a:r>
            <a:endParaRPr lang="en-US" sz="3200" b="1" dirty="0">
              <a:solidFill>
                <a:schemeClr val="tx2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3518" y="1808015"/>
            <a:ext cx="1387365" cy="1387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Starter Pack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4365" y="1808015"/>
            <a:ext cx="1387365" cy="138736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Pack 1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15212" y="1808015"/>
            <a:ext cx="1387365" cy="1387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Animal Pack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6442" y="1447544"/>
            <a:ext cx="1387365" cy="357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Get more packs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0435" y="5349875"/>
            <a:ext cx="10247586" cy="56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the Game!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8478378" y="2856462"/>
            <a:ext cx="798787" cy="6886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6200000">
            <a:off x="2418415" y="2856462"/>
            <a:ext cx="798787" cy="6886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73518" y="3403600"/>
            <a:ext cx="1387365" cy="1387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Pack 2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4364" y="3403600"/>
            <a:ext cx="1387365" cy="1387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NSFW</a:t>
            </a:r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Pack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90841" y="1899926"/>
            <a:ext cx="1826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Timer: </a:t>
            </a:r>
          </a:p>
          <a:p>
            <a:r>
              <a:rPr lang="en-US" sz="1200" dirty="0" smtClean="0"/>
              <a:t>2 minutes</a:t>
            </a:r>
          </a:p>
          <a:p>
            <a:endParaRPr lang="en-US" sz="1200" dirty="0" smtClean="0"/>
          </a:p>
          <a:p>
            <a:r>
              <a:rPr lang="en-US" sz="1200" b="1" dirty="0" smtClean="0"/>
              <a:t>Break between presentations: </a:t>
            </a:r>
          </a:p>
          <a:p>
            <a:r>
              <a:rPr lang="en-US" sz="1200" dirty="0" smtClean="0"/>
              <a:t>Yes</a:t>
            </a:r>
          </a:p>
          <a:p>
            <a:endParaRPr lang="en-US" sz="1200" dirty="0" smtClean="0"/>
          </a:p>
          <a:p>
            <a:r>
              <a:rPr lang="en-US" sz="1200" b="1" dirty="0" smtClean="0"/>
              <a:t>Submit topics by:</a:t>
            </a:r>
          </a:p>
          <a:p>
            <a:r>
              <a:rPr lang="en-US" sz="1200" dirty="0" smtClean="0"/>
              <a:t>Phone</a:t>
            </a:r>
          </a:p>
          <a:p>
            <a:endParaRPr lang="en-US" sz="1200" dirty="0"/>
          </a:p>
          <a:p>
            <a:r>
              <a:rPr lang="en-US" sz="1200" b="1" dirty="0" smtClean="0"/>
              <a:t>Presentation Title Slides: </a:t>
            </a:r>
          </a:p>
          <a:p>
            <a:r>
              <a:rPr lang="en-US" sz="1200" dirty="0" smtClean="0"/>
              <a:t>Yes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73518" y="1355467"/>
            <a:ext cx="4529059" cy="3733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Select all</a:t>
            </a:r>
            <a:endParaRPr lang="en-US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90841" y="1355467"/>
            <a:ext cx="1995764" cy="3733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Rules</a:t>
            </a:r>
            <a:endParaRPr lang="en-US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269</Words>
  <Application>Microsoft Office PowerPoint</Application>
  <PresentationFormat>Widescreen</PresentationFormat>
  <Paragraphs>87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Meiryo UI</vt:lpstr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Baker Tilly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Bolinson</dc:creator>
  <cp:lastModifiedBy>Daniel Bolinson</cp:lastModifiedBy>
  <cp:revision>8</cp:revision>
  <dcterms:created xsi:type="dcterms:W3CDTF">2019-03-01T04:26:59Z</dcterms:created>
  <dcterms:modified xsi:type="dcterms:W3CDTF">2019-03-01T05:18:23Z</dcterms:modified>
</cp:coreProperties>
</file>