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59296" autoAdjust="0"/>
  </p:normalViewPr>
  <p:slideViewPr>
    <p:cSldViewPr snapToGrid="0">
      <p:cViewPr varScale="1">
        <p:scale>
          <a:sx n="51" d="100"/>
          <a:sy n="51" d="100"/>
        </p:scale>
        <p:origin x="190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anne Hoffschneider Guedes Gayer" userId="9c1bf269206cc0b4" providerId="LiveId" clId="{FEE62096-F3A8-447B-9118-0AF43D8E889D}"/>
    <pc:docChg chg="undo custSel addSld modSld sldOrd">
      <pc:chgData name="Arianne Hoffschneider Guedes Gayer" userId="9c1bf269206cc0b4" providerId="LiveId" clId="{FEE62096-F3A8-447B-9118-0AF43D8E889D}" dt="2021-08-18T17:14:59.740" v="83" actId="20577"/>
      <pc:docMkLst>
        <pc:docMk/>
      </pc:docMkLst>
      <pc:sldChg chg="ord">
        <pc:chgData name="Arianne Hoffschneider Guedes Gayer" userId="9c1bf269206cc0b4" providerId="LiveId" clId="{FEE62096-F3A8-447B-9118-0AF43D8E889D}" dt="2021-08-18T17:09:47.160" v="2"/>
        <pc:sldMkLst>
          <pc:docMk/>
          <pc:sldMk cId="3065400185" sldId="256"/>
        </pc:sldMkLst>
      </pc:sldChg>
      <pc:sldChg chg="addSp delSp modSp new mod setBg addAnim delAnim setClrOvrMap">
        <pc:chgData name="Arianne Hoffschneider Guedes Gayer" userId="9c1bf269206cc0b4" providerId="LiveId" clId="{FEE62096-F3A8-447B-9118-0AF43D8E889D}" dt="2021-08-18T17:14:59.740" v="83" actId="20577"/>
        <pc:sldMkLst>
          <pc:docMk/>
          <pc:sldMk cId="1342213049" sldId="261"/>
        </pc:sldMkLst>
        <pc:spChg chg="mod">
          <ac:chgData name="Arianne Hoffschneider Guedes Gayer" userId="9c1bf269206cc0b4" providerId="LiveId" clId="{FEE62096-F3A8-447B-9118-0AF43D8E889D}" dt="2021-08-18T17:14:59.740" v="83" actId="20577"/>
          <ac:spMkLst>
            <pc:docMk/>
            <pc:sldMk cId="1342213049" sldId="261"/>
            <ac:spMk id="2" creationId="{D9D7A9CD-913D-4CC1-9A63-04E555C41C53}"/>
          </ac:spMkLst>
        </pc:spChg>
        <pc:spChg chg="mod">
          <ac:chgData name="Arianne Hoffschneider Guedes Gayer" userId="9c1bf269206cc0b4" providerId="LiveId" clId="{FEE62096-F3A8-447B-9118-0AF43D8E889D}" dt="2021-08-18T17:13:17.462" v="69" actId="26606"/>
          <ac:spMkLst>
            <pc:docMk/>
            <pc:sldMk cId="1342213049" sldId="261"/>
            <ac:spMk id="3" creationId="{D0E8499F-529E-4DDB-BAF5-FDFEE006E5BA}"/>
          </ac:spMkLst>
        </pc:spChg>
        <pc:spChg chg="add del">
          <ac:chgData name="Arianne Hoffschneider Guedes Gayer" userId="9c1bf269206cc0b4" providerId="LiveId" clId="{FEE62096-F3A8-447B-9118-0AF43D8E889D}" dt="2021-08-18T17:12:28.320" v="46" actId="26606"/>
          <ac:spMkLst>
            <pc:docMk/>
            <pc:sldMk cId="1342213049" sldId="261"/>
            <ac:spMk id="7" creationId="{E49CC64F-7275-4E33-961B-0C5CDC439875}"/>
          </ac:spMkLst>
        </pc:spChg>
        <pc:spChg chg="add del">
          <ac:chgData name="Arianne Hoffschneider Guedes Gayer" userId="9c1bf269206cc0b4" providerId="LiveId" clId="{FEE62096-F3A8-447B-9118-0AF43D8E889D}" dt="2021-08-18T17:12:35.369" v="48" actId="26606"/>
          <ac:spMkLst>
            <pc:docMk/>
            <pc:sldMk cId="1342213049" sldId="261"/>
            <ac:spMk id="9" creationId="{657F69E0-C4B0-4BEC-A689-4F8D877F05D4}"/>
          </ac:spMkLst>
        </pc:spChg>
        <pc:spChg chg="add del">
          <ac:chgData name="Arianne Hoffschneider Guedes Gayer" userId="9c1bf269206cc0b4" providerId="LiveId" clId="{FEE62096-F3A8-447B-9118-0AF43D8E889D}" dt="2021-08-18T17:12:09.520" v="40" actId="26606"/>
          <ac:spMkLst>
            <pc:docMk/>
            <pc:sldMk cId="1342213049" sldId="261"/>
            <ac:spMk id="10" creationId="{87CC2527-562A-4F69-B487-4371E5B243E7}"/>
          </ac:spMkLst>
        </pc:spChg>
        <pc:spChg chg="add del">
          <ac:chgData name="Arianne Hoffschneider Guedes Gayer" userId="9c1bf269206cc0b4" providerId="LiveId" clId="{FEE62096-F3A8-447B-9118-0AF43D8E889D}" dt="2021-08-18T17:12:35.369" v="48" actId="26606"/>
          <ac:spMkLst>
            <pc:docMk/>
            <pc:sldMk cId="1342213049" sldId="261"/>
            <ac:spMk id="11" creationId="{9F6380B4-6A1C-481E-8408-B4E6C75B9B81}"/>
          </ac:spMkLst>
        </pc:spChg>
        <pc:spChg chg="add del">
          <ac:chgData name="Arianne Hoffschneider Guedes Gayer" userId="9c1bf269206cc0b4" providerId="LiveId" clId="{FEE62096-F3A8-447B-9118-0AF43D8E889D}" dt="2021-08-18T17:12:41.110" v="50" actId="26606"/>
          <ac:spMkLst>
            <pc:docMk/>
            <pc:sldMk cId="1342213049" sldId="261"/>
            <ac:spMk id="13" creationId="{C1DD1A8A-57D5-4A81-AD04-532B043C5611}"/>
          </ac:spMkLst>
        </pc:spChg>
        <pc:spChg chg="add del">
          <ac:chgData name="Arianne Hoffschneider Guedes Gayer" userId="9c1bf269206cc0b4" providerId="LiveId" clId="{FEE62096-F3A8-447B-9118-0AF43D8E889D}" dt="2021-08-18T17:12:23.222" v="42" actId="26606"/>
          <ac:spMkLst>
            <pc:docMk/>
            <pc:sldMk cId="1342213049" sldId="261"/>
            <ac:spMk id="14" creationId="{AF2F604E-43BE-4DC3-B983-E071523364F8}"/>
          </ac:spMkLst>
        </pc:spChg>
        <pc:spChg chg="add del">
          <ac:chgData name="Arianne Hoffschneider Guedes Gayer" userId="9c1bf269206cc0b4" providerId="LiveId" clId="{FEE62096-F3A8-447B-9118-0AF43D8E889D}" dt="2021-08-18T17:12:23.222" v="42" actId="26606"/>
          <ac:spMkLst>
            <pc:docMk/>
            <pc:sldMk cId="1342213049" sldId="261"/>
            <ac:spMk id="15" creationId="{0671A8AE-40A1-4631-A6B8-581AFF065482}"/>
          </ac:spMkLst>
        </pc:spChg>
        <pc:spChg chg="add del">
          <ac:chgData name="Arianne Hoffschneider Guedes Gayer" userId="9c1bf269206cc0b4" providerId="LiveId" clId="{FEE62096-F3A8-447B-9118-0AF43D8E889D}" dt="2021-08-18T17:12:23.222" v="42" actId="26606"/>
          <ac:spMkLst>
            <pc:docMk/>
            <pc:sldMk cId="1342213049" sldId="261"/>
            <ac:spMk id="16" creationId="{08C9B587-E65E-4B52-B37C-ABEBB6E87928}"/>
          </ac:spMkLst>
        </pc:spChg>
        <pc:spChg chg="add del">
          <ac:chgData name="Arianne Hoffschneider Guedes Gayer" userId="9c1bf269206cc0b4" providerId="LiveId" clId="{FEE62096-F3A8-447B-9118-0AF43D8E889D}" dt="2021-08-18T17:12:23.222" v="42" actId="26606"/>
          <ac:spMkLst>
            <pc:docMk/>
            <pc:sldMk cId="1342213049" sldId="261"/>
            <ac:spMk id="17" creationId="{AB58EF07-17C2-48CF-ABB0-EEF1F17CB8F0}"/>
          </ac:spMkLst>
        </pc:spChg>
        <pc:spChg chg="add del">
          <ac:chgData name="Arianne Hoffschneider Guedes Gayer" userId="9c1bf269206cc0b4" providerId="LiveId" clId="{FEE62096-F3A8-447B-9118-0AF43D8E889D}" dt="2021-08-18T17:12:41.110" v="50" actId="26606"/>
          <ac:spMkLst>
            <pc:docMk/>
            <pc:sldMk cId="1342213049" sldId="261"/>
            <ac:spMk id="18" creationId="{007891EC-4501-44ED-A8C8-B11B6DB767AB}"/>
          </ac:spMkLst>
        </pc:spChg>
        <pc:spChg chg="add del">
          <ac:chgData name="Arianne Hoffschneider Guedes Gayer" userId="9c1bf269206cc0b4" providerId="LiveId" clId="{FEE62096-F3A8-447B-9118-0AF43D8E889D}" dt="2021-08-18T17:12:45.257" v="54" actId="26606"/>
          <ac:spMkLst>
            <pc:docMk/>
            <pc:sldMk cId="1342213049" sldId="261"/>
            <ac:spMk id="20" creationId="{F8446B12-7391-4711-8B31-112A0B896C76}"/>
          </ac:spMkLst>
        </pc:spChg>
        <pc:spChg chg="add del">
          <ac:chgData name="Arianne Hoffschneider Guedes Gayer" userId="9c1bf269206cc0b4" providerId="LiveId" clId="{FEE62096-F3A8-447B-9118-0AF43D8E889D}" dt="2021-08-18T17:12:49.515" v="56" actId="26606"/>
          <ac:spMkLst>
            <pc:docMk/>
            <pc:sldMk cId="1342213049" sldId="261"/>
            <ac:spMk id="25" creationId="{D928DD85-BB99-450D-A702-2683E0296282}"/>
          </ac:spMkLst>
        </pc:spChg>
        <pc:spChg chg="add del">
          <ac:chgData name="Arianne Hoffschneider Guedes Gayer" userId="9c1bf269206cc0b4" providerId="LiveId" clId="{FEE62096-F3A8-447B-9118-0AF43D8E889D}" dt="2021-08-18T17:12:49.515" v="56" actId="26606"/>
          <ac:spMkLst>
            <pc:docMk/>
            <pc:sldMk cId="1342213049" sldId="261"/>
            <ac:spMk id="26" creationId="{240E5BD2-4019-4012-A1AA-628900E659E9}"/>
          </ac:spMkLst>
        </pc:spChg>
        <pc:spChg chg="add del">
          <ac:chgData name="Arianne Hoffschneider Guedes Gayer" userId="9c1bf269206cc0b4" providerId="LiveId" clId="{FEE62096-F3A8-447B-9118-0AF43D8E889D}" dt="2021-08-18T17:12:54.069" v="58" actId="26606"/>
          <ac:spMkLst>
            <pc:docMk/>
            <pc:sldMk cId="1342213049" sldId="261"/>
            <ac:spMk id="28" creationId="{B0354608-2C0B-45C8-8C8B-8E3ED2EF58E4}"/>
          </ac:spMkLst>
        </pc:spChg>
        <pc:spChg chg="add del">
          <ac:chgData name="Arianne Hoffschneider Guedes Gayer" userId="9c1bf269206cc0b4" providerId="LiveId" clId="{FEE62096-F3A8-447B-9118-0AF43D8E889D}" dt="2021-08-18T17:12:54.069" v="58" actId="26606"/>
          <ac:spMkLst>
            <pc:docMk/>
            <pc:sldMk cId="1342213049" sldId="261"/>
            <ac:spMk id="29" creationId="{A69EB637-CEDE-43AD-8B65-DDD63C08FB34}"/>
          </ac:spMkLst>
        </pc:spChg>
        <pc:spChg chg="add del">
          <ac:chgData name="Arianne Hoffschneider Guedes Gayer" userId="9c1bf269206cc0b4" providerId="LiveId" clId="{FEE62096-F3A8-447B-9118-0AF43D8E889D}" dt="2021-08-18T17:12:54.069" v="58" actId="26606"/>
          <ac:spMkLst>
            <pc:docMk/>
            <pc:sldMk cId="1342213049" sldId="261"/>
            <ac:spMk id="30" creationId="{CDD7DB09-290B-4A1F-BFC1-51ED7C978ED6}"/>
          </ac:spMkLst>
        </pc:spChg>
        <pc:spChg chg="add del">
          <ac:chgData name="Arianne Hoffschneider Guedes Gayer" userId="9c1bf269206cc0b4" providerId="LiveId" clId="{FEE62096-F3A8-447B-9118-0AF43D8E889D}" dt="2021-08-18T17:12:54.069" v="58" actId="26606"/>
          <ac:spMkLst>
            <pc:docMk/>
            <pc:sldMk cId="1342213049" sldId="261"/>
            <ac:spMk id="31" creationId="{B0FAED46-1BF7-48DB-980D-571CD2A30DC4}"/>
          </ac:spMkLst>
        </pc:spChg>
        <pc:spChg chg="add del">
          <ac:chgData name="Arianne Hoffschneider Guedes Gayer" userId="9c1bf269206cc0b4" providerId="LiveId" clId="{FEE62096-F3A8-447B-9118-0AF43D8E889D}" dt="2021-08-18T17:12:59.604" v="60" actId="26606"/>
          <ac:spMkLst>
            <pc:docMk/>
            <pc:sldMk cId="1342213049" sldId="261"/>
            <ac:spMk id="33" creationId="{534AE774-7140-49BE-8B41-57CD71D98CA1}"/>
          </ac:spMkLst>
        </pc:spChg>
        <pc:spChg chg="add del">
          <ac:chgData name="Arianne Hoffschneider Guedes Gayer" userId="9c1bf269206cc0b4" providerId="LiveId" clId="{FEE62096-F3A8-447B-9118-0AF43D8E889D}" dt="2021-08-18T17:13:02.084" v="62" actId="26606"/>
          <ac:spMkLst>
            <pc:docMk/>
            <pc:sldMk cId="1342213049" sldId="261"/>
            <ac:spMk id="35" creationId="{C1DD1A8A-57D5-4A81-AD04-532B043C5611}"/>
          </ac:spMkLst>
        </pc:spChg>
        <pc:spChg chg="add del">
          <ac:chgData name="Arianne Hoffschneider Guedes Gayer" userId="9c1bf269206cc0b4" providerId="LiveId" clId="{FEE62096-F3A8-447B-9118-0AF43D8E889D}" dt="2021-08-18T17:13:02.084" v="62" actId="26606"/>
          <ac:spMkLst>
            <pc:docMk/>
            <pc:sldMk cId="1342213049" sldId="261"/>
            <ac:spMk id="36" creationId="{007891EC-4501-44ED-A8C8-B11B6DB767AB}"/>
          </ac:spMkLst>
        </pc:spChg>
        <pc:spChg chg="add del">
          <ac:chgData name="Arianne Hoffschneider Guedes Gayer" userId="9c1bf269206cc0b4" providerId="LiveId" clId="{FEE62096-F3A8-447B-9118-0AF43D8E889D}" dt="2021-08-18T17:13:06.499" v="64" actId="26606"/>
          <ac:spMkLst>
            <pc:docMk/>
            <pc:sldMk cId="1342213049" sldId="261"/>
            <ac:spMk id="38" creationId="{657F69E0-C4B0-4BEC-A689-4F8D877F05D4}"/>
          </ac:spMkLst>
        </pc:spChg>
        <pc:spChg chg="add del">
          <ac:chgData name="Arianne Hoffschneider Guedes Gayer" userId="9c1bf269206cc0b4" providerId="LiveId" clId="{FEE62096-F3A8-447B-9118-0AF43D8E889D}" dt="2021-08-18T17:13:06.499" v="64" actId="26606"/>
          <ac:spMkLst>
            <pc:docMk/>
            <pc:sldMk cId="1342213049" sldId="261"/>
            <ac:spMk id="39" creationId="{9F6380B4-6A1C-481E-8408-B4E6C75B9B81}"/>
          </ac:spMkLst>
        </pc:spChg>
        <pc:spChg chg="add del">
          <ac:chgData name="Arianne Hoffschneider Guedes Gayer" userId="9c1bf269206cc0b4" providerId="LiveId" clId="{FEE62096-F3A8-447B-9118-0AF43D8E889D}" dt="2021-08-18T17:13:11.414" v="66" actId="26606"/>
          <ac:spMkLst>
            <pc:docMk/>
            <pc:sldMk cId="1342213049" sldId="261"/>
            <ac:spMk id="41" creationId="{E49CC64F-7275-4E33-961B-0C5CDC439875}"/>
          </ac:spMkLst>
        </pc:spChg>
        <pc:spChg chg="add del">
          <ac:chgData name="Arianne Hoffschneider Guedes Gayer" userId="9c1bf269206cc0b4" providerId="LiveId" clId="{FEE62096-F3A8-447B-9118-0AF43D8E889D}" dt="2021-08-18T17:13:17.449" v="68" actId="26606"/>
          <ac:spMkLst>
            <pc:docMk/>
            <pc:sldMk cId="1342213049" sldId="261"/>
            <ac:spMk id="43" creationId="{87CC2527-562A-4F69-B487-4371E5B243E7}"/>
          </ac:spMkLst>
        </pc:spChg>
        <pc:spChg chg="add">
          <ac:chgData name="Arianne Hoffschneider Guedes Gayer" userId="9c1bf269206cc0b4" providerId="LiveId" clId="{FEE62096-F3A8-447B-9118-0AF43D8E889D}" dt="2021-08-18T17:13:17.462" v="69" actId="26606"/>
          <ac:spMkLst>
            <pc:docMk/>
            <pc:sldMk cId="1342213049" sldId="261"/>
            <ac:spMk id="46" creationId="{0671A8AE-40A1-4631-A6B8-581AFF065482}"/>
          </ac:spMkLst>
        </pc:spChg>
        <pc:spChg chg="add">
          <ac:chgData name="Arianne Hoffschneider Guedes Gayer" userId="9c1bf269206cc0b4" providerId="LiveId" clId="{FEE62096-F3A8-447B-9118-0AF43D8E889D}" dt="2021-08-18T17:13:17.462" v="69" actId="26606"/>
          <ac:spMkLst>
            <pc:docMk/>
            <pc:sldMk cId="1342213049" sldId="261"/>
            <ac:spMk id="47" creationId="{AB58EF07-17C2-48CF-ABB0-EEF1F17CB8F0}"/>
          </ac:spMkLst>
        </pc:spChg>
        <pc:spChg chg="add">
          <ac:chgData name="Arianne Hoffschneider Guedes Gayer" userId="9c1bf269206cc0b4" providerId="LiveId" clId="{FEE62096-F3A8-447B-9118-0AF43D8E889D}" dt="2021-08-18T17:13:17.462" v="69" actId="26606"/>
          <ac:spMkLst>
            <pc:docMk/>
            <pc:sldMk cId="1342213049" sldId="261"/>
            <ac:spMk id="48" creationId="{AF2F604E-43BE-4DC3-B983-E071523364F8}"/>
          </ac:spMkLst>
        </pc:spChg>
        <pc:spChg chg="add">
          <ac:chgData name="Arianne Hoffschneider Guedes Gayer" userId="9c1bf269206cc0b4" providerId="LiveId" clId="{FEE62096-F3A8-447B-9118-0AF43D8E889D}" dt="2021-08-18T17:13:17.462" v="69" actId="26606"/>
          <ac:spMkLst>
            <pc:docMk/>
            <pc:sldMk cId="1342213049" sldId="261"/>
            <ac:spMk id="49" creationId="{08C9B587-E65E-4B52-B37C-ABEBB6E87928}"/>
          </ac:spMkLst>
        </pc:spChg>
        <pc:grpChg chg="add del">
          <ac:chgData name="Arianne Hoffschneider Guedes Gayer" userId="9c1bf269206cc0b4" providerId="LiveId" clId="{FEE62096-F3A8-447B-9118-0AF43D8E889D}" dt="2021-08-18T17:12:45.257" v="54" actId="26606"/>
          <ac:grpSpMkLst>
            <pc:docMk/>
            <pc:sldMk cId="1342213049" sldId="261"/>
            <ac:grpSpMk id="21" creationId="{4252769E-B9F0-4068-A645-5BBEF16E9C28}"/>
          </ac:grpSpMkLst>
        </pc:grpChg>
        <pc:picChg chg="add mod ord">
          <ac:chgData name="Arianne Hoffschneider Guedes Gayer" userId="9c1bf269206cc0b4" providerId="LiveId" clId="{FEE62096-F3A8-447B-9118-0AF43D8E889D}" dt="2021-08-18T17:13:17.462" v="69" actId="26606"/>
          <ac:picMkLst>
            <pc:docMk/>
            <pc:sldMk cId="1342213049" sldId="261"/>
            <ac:picMk id="5" creationId="{44525B1D-FF6F-49E5-A516-96D25E5A9617}"/>
          </ac:picMkLst>
        </pc:picChg>
        <pc:cxnChg chg="add del">
          <ac:chgData name="Arianne Hoffschneider Guedes Gayer" userId="9c1bf269206cc0b4" providerId="LiveId" clId="{FEE62096-F3A8-447B-9118-0AF43D8E889D}" dt="2021-08-18T17:12:09.520" v="40" actId="26606"/>
          <ac:cxnSpMkLst>
            <pc:docMk/>
            <pc:sldMk cId="1342213049" sldId="261"/>
            <ac:cxnSpMk id="12" creationId="{BCDAEC91-5BCE-4B55-9CC0-43EF94CB734B}"/>
          </ac:cxnSpMkLst>
        </pc:cxnChg>
        <pc:cxnChg chg="add del">
          <ac:chgData name="Arianne Hoffschneider Guedes Gayer" userId="9c1bf269206cc0b4" providerId="LiveId" clId="{FEE62096-F3A8-447B-9118-0AF43D8E889D}" dt="2021-08-18T17:13:17.449" v="68" actId="26606"/>
          <ac:cxnSpMkLst>
            <pc:docMk/>
            <pc:sldMk cId="1342213049" sldId="261"/>
            <ac:cxnSpMk id="44" creationId="{BCDAEC91-5BCE-4B55-9CC0-43EF94CB734B}"/>
          </ac:cxnSpMkLst>
        </pc:cxnChg>
      </pc:sldChg>
    </pc:docChg>
  </pc:docChgLst>
  <pc:docChgLst>
    <pc:chgData name="Arianne Hoffschneider Guedes Gayer" userId="9c1bf269206cc0b4" providerId="LiveId" clId="{44701FB0-1BD6-4A7A-949B-898186A245C6}"/>
    <pc:docChg chg="custSel modSld">
      <pc:chgData name="Arianne Hoffschneider Guedes Gayer" userId="9c1bf269206cc0b4" providerId="LiveId" clId="{44701FB0-1BD6-4A7A-949B-898186A245C6}" dt="2021-08-20T17:24:13.183" v="120"/>
      <pc:docMkLst>
        <pc:docMk/>
      </pc:docMkLst>
      <pc:sldChg chg="modNotesTx">
        <pc:chgData name="Arianne Hoffschneider Guedes Gayer" userId="9c1bf269206cc0b4" providerId="LiveId" clId="{44701FB0-1BD6-4A7A-949B-898186A245C6}" dt="2021-08-20T17:24:13.183" v="120"/>
        <pc:sldMkLst>
          <pc:docMk/>
          <pc:sldMk cId="3065400185" sldId="256"/>
        </pc:sldMkLst>
      </pc:sldChg>
    </pc:docChg>
  </pc:docChgLst>
  <pc:docChgLst>
    <pc:chgData name="Jorge Eduardo Schmitt Gayer" userId="e1308d51-3753-43bf-9ada-3d7adf3bae8f" providerId="ADAL" clId="{C2EDC388-5B35-445B-97E7-7E8DA18E57F5}"/>
    <pc:docChg chg="custSel addSld delSld modSld">
      <pc:chgData name="Jorge Eduardo Schmitt Gayer" userId="e1308d51-3753-43bf-9ada-3d7adf3bae8f" providerId="ADAL" clId="{C2EDC388-5B35-445B-97E7-7E8DA18E57F5}" dt="2021-08-18T18:13:38.624" v="60" actId="22"/>
      <pc:docMkLst>
        <pc:docMk/>
      </pc:docMkLst>
      <pc:sldChg chg="addSp delSp mod">
        <pc:chgData name="Jorge Eduardo Schmitt Gayer" userId="e1308d51-3753-43bf-9ada-3d7adf3bae8f" providerId="ADAL" clId="{C2EDC388-5B35-445B-97E7-7E8DA18E57F5}" dt="2021-08-18T18:13:38.624" v="60" actId="22"/>
        <pc:sldMkLst>
          <pc:docMk/>
          <pc:sldMk cId="458059822" sldId="257"/>
        </pc:sldMkLst>
        <pc:picChg chg="add del">
          <ac:chgData name="Jorge Eduardo Schmitt Gayer" userId="e1308d51-3753-43bf-9ada-3d7adf3bae8f" providerId="ADAL" clId="{C2EDC388-5B35-445B-97E7-7E8DA18E57F5}" dt="2021-08-18T18:13:38.103" v="59" actId="478"/>
          <ac:picMkLst>
            <pc:docMk/>
            <pc:sldMk cId="458059822" sldId="257"/>
            <ac:picMk id="3" creationId="{B4DAD204-9F5C-4235-87A6-8DB111258C50}"/>
          </ac:picMkLst>
        </pc:picChg>
        <pc:picChg chg="add">
          <ac:chgData name="Jorge Eduardo Schmitt Gayer" userId="e1308d51-3753-43bf-9ada-3d7adf3bae8f" providerId="ADAL" clId="{C2EDC388-5B35-445B-97E7-7E8DA18E57F5}" dt="2021-08-18T18:13:38.624" v="60" actId="22"/>
          <ac:picMkLst>
            <pc:docMk/>
            <pc:sldMk cId="458059822" sldId="257"/>
            <ac:picMk id="4" creationId="{E991CA71-80E9-407A-B41B-D585509B29BA}"/>
          </ac:picMkLst>
        </pc:picChg>
        <pc:picChg chg="del">
          <ac:chgData name="Jorge Eduardo Schmitt Gayer" userId="e1308d51-3753-43bf-9ada-3d7adf3bae8f" providerId="ADAL" clId="{C2EDC388-5B35-445B-97E7-7E8DA18E57F5}" dt="2021-08-18T17:20:21.492" v="55" actId="478"/>
          <ac:picMkLst>
            <pc:docMk/>
            <pc:sldMk cId="458059822" sldId="257"/>
            <ac:picMk id="7" creationId="{932CF4AB-E659-469B-AB21-D55FDD6E943F}"/>
          </ac:picMkLst>
        </pc:picChg>
      </pc:sldChg>
      <pc:sldChg chg="addSp delSp mod">
        <pc:chgData name="Jorge Eduardo Schmitt Gayer" userId="e1308d51-3753-43bf-9ada-3d7adf3bae8f" providerId="ADAL" clId="{C2EDC388-5B35-445B-97E7-7E8DA18E57F5}" dt="2021-08-18T18:12:35.726" v="58" actId="22"/>
        <pc:sldMkLst>
          <pc:docMk/>
          <pc:sldMk cId="510274988" sldId="259"/>
        </pc:sldMkLst>
        <pc:picChg chg="add">
          <ac:chgData name="Jorge Eduardo Schmitt Gayer" userId="e1308d51-3753-43bf-9ada-3d7adf3bae8f" providerId="ADAL" clId="{C2EDC388-5B35-445B-97E7-7E8DA18E57F5}" dt="2021-08-18T18:12:35.726" v="58" actId="22"/>
          <ac:picMkLst>
            <pc:docMk/>
            <pc:sldMk cId="510274988" sldId="259"/>
            <ac:picMk id="3" creationId="{FEA17AB6-87FF-4808-8DD6-ACCFF9D70C6E}"/>
          </ac:picMkLst>
        </pc:picChg>
        <pc:picChg chg="del">
          <ac:chgData name="Jorge Eduardo Schmitt Gayer" userId="e1308d51-3753-43bf-9ada-3d7adf3bae8f" providerId="ADAL" clId="{C2EDC388-5B35-445B-97E7-7E8DA18E57F5}" dt="2021-08-18T18:12:11.524" v="57" actId="478"/>
          <ac:picMkLst>
            <pc:docMk/>
            <pc:sldMk cId="510274988" sldId="259"/>
            <ac:picMk id="7" creationId="{E8CEDD1C-7D60-443B-9FEA-3A1E38AF3924}"/>
          </ac:picMkLst>
        </pc:picChg>
      </pc:sldChg>
      <pc:sldChg chg="modSp new del mod">
        <pc:chgData name="Jorge Eduardo Schmitt Gayer" userId="e1308d51-3753-43bf-9ada-3d7adf3bae8f" providerId="ADAL" clId="{C2EDC388-5B35-445B-97E7-7E8DA18E57F5}" dt="2021-08-18T16:59:21.189" v="54" actId="47"/>
        <pc:sldMkLst>
          <pc:docMk/>
          <pc:sldMk cId="3403965045" sldId="261"/>
        </pc:sldMkLst>
        <pc:spChg chg="mod">
          <ac:chgData name="Jorge Eduardo Schmitt Gayer" userId="e1308d51-3753-43bf-9ada-3d7adf3bae8f" providerId="ADAL" clId="{C2EDC388-5B35-445B-97E7-7E8DA18E57F5}" dt="2021-08-18T16:59:13.276" v="53" actId="20577"/>
          <ac:spMkLst>
            <pc:docMk/>
            <pc:sldMk cId="3403965045" sldId="261"/>
            <ac:spMk id="2" creationId="{12C537BB-373F-4A8C-AAE6-906C19E851D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4AC55-43C8-41A3-A49D-F4B013C5DBFE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3806D-B76E-4508-A576-1485E3843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4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1800" dirty="0">
                <a:effectLst/>
                <a:latin typeface="Proxima Nova"/>
                <a:ea typeface="Proxima Nova"/>
                <a:cs typeface="Proxima Nova"/>
              </a:rPr>
              <a:t>1. As an owner I want to create, inspect, update, and delete a listing for my space</a:t>
            </a:r>
          </a:p>
          <a:p>
            <a:pPr marL="0" indent="0">
              <a:buNone/>
            </a:pPr>
            <a:r>
              <a:rPr lang="en-CA" sz="1800" dirty="0">
                <a:effectLst/>
                <a:latin typeface="Proxima Nova"/>
                <a:ea typeface="Proxima Nova"/>
                <a:cs typeface="Proxima Nova"/>
              </a:rPr>
              <a:t>2. As an owner I want to have the following details attached to my listing:  Name of the building, neighborhood, location, etc.</a:t>
            </a:r>
          </a:p>
          <a:p>
            <a:pPr marL="0" indent="0">
              <a:buNone/>
            </a:pPr>
            <a:r>
              <a:rPr lang="en-CA" sz="1800" dirty="0">
                <a:effectLst/>
                <a:latin typeface="Proxima Nova"/>
                <a:ea typeface="Proxima Nova"/>
                <a:cs typeface="Proxima Nova"/>
              </a:rPr>
              <a:t>3. As an owner I want to be able to have multiple listings since I'll likely have more than one space to rent</a:t>
            </a:r>
          </a:p>
          <a:p>
            <a:pPr marL="0" indent="0">
              <a:buNone/>
            </a:pPr>
            <a:r>
              <a:rPr lang="en-CA" sz="1800" dirty="0">
                <a:effectLst/>
                <a:latin typeface="Proxima Nova"/>
                <a:ea typeface="Proxima Nova"/>
                <a:cs typeface="Proxima Nova"/>
              </a:rPr>
              <a:t>4. As an owner I want to be able to mark a listing "rented" or "not rented“</a:t>
            </a:r>
          </a:p>
          <a:p>
            <a:pPr marL="0" indent="0">
              <a:buNone/>
            </a:pPr>
            <a:r>
              <a:rPr lang="en-CA" sz="1800" dirty="0">
                <a:effectLst/>
                <a:latin typeface="Proxima Nova"/>
              </a:rPr>
              <a:t>5. </a:t>
            </a:r>
            <a:r>
              <a:rPr lang="en-CA" sz="1800" dirty="0">
                <a:effectLst/>
                <a:latin typeface="Proxima Nova"/>
                <a:ea typeface="Proxima Nova"/>
                <a:cs typeface="Proxima Nova"/>
              </a:rPr>
              <a:t>As a user or an owner I want to filter and rank listings using these criteria: price, availability, amenities, etc.</a:t>
            </a:r>
          </a:p>
          <a:p>
            <a:pPr marL="0" indent="0">
              <a:buNone/>
            </a:pPr>
            <a:r>
              <a:rPr lang="en-CA" sz="1800" dirty="0">
                <a:effectLst/>
                <a:latin typeface="Proxima Nova"/>
              </a:rPr>
              <a:t>6. </a:t>
            </a:r>
            <a:r>
              <a:rPr lang="en-CA" sz="1800" dirty="0">
                <a:effectLst/>
                <a:latin typeface="Proxima Nova"/>
                <a:ea typeface="Proxima Nova"/>
                <a:cs typeface="Proxima Nova"/>
              </a:rPr>
              <a:t>As a user or owner I want to use this service on my phone or on my desktop</a:t>
            </a:r>
          </a:p>
          <a:p>
            <a:pPr marL="0" indent="0">
              <a:buNone/>
            </a:pPr>
            <a:r>
              <a:rPr lang="en-CA" sz="1800" dirty="0">
                <a:effectLst/>
                <a:latin typeface="Proxima Nova"/>
              </a:rPr>
              <a:t>7. </a:t>
            </a:r>
            <a:r>
              <a:rPr lang="en-CA" sz="1800" dirty="0">
                <a:effectLst/>
                <a:latin typeface="Proxima Nova"/>
                <a:ea typeface="Proxima Nova"/>
                <a:cs typeface="Proxima Nova"/>
              </a:rPr>
              <a:t>As a user or owner I want to see the location of a listing on a map</a:t>
            </a:r>
          </a:p>
          <a:p>
            <a:pPr marL="0" indent="0">
              <a:buNone/>
            </a:pPr>
            <a:r>
              <a:rPr lang="en-CA" sz="1800" dirty="0">
                <a:effectLst/>
                <a:latin typeface="Proxima Nova"/>
              </a:rPr>
              <a:t>8. </a:t>
            </a:r>
            <a:r>
              <a:rPr lang="en-CA" sz="1800">
                <a:effectLst/>
                <a:latin typeface="Proxima Nova"/>
                <a:ea typeface="Proxima Nova"/>
                <a:cs typeface="Proxima Nova"/>
              </a:rPr>
              <a:t>As an owner I want to ensure I cannot enter missing or invalid information on my listing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3806D-B76E-4508-A576-1485E38435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9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AD579-DE51-4962-9CBB-3248AE00C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18D07D-E6FD-4A0F-A421-3BC122564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3618D-10D8-428E-94C3-6D4A500B2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A0F0-346E-49CD-A377-68F12BBA5BD8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E564A-4BBA-4D5C-97BD-1F1E6EAC8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2F837-2151-44D1-BE0B-E6A61B9C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8CD4-79DD-4ACB-8ECE-3DC40AFCD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01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A1CD-C73C-4A8C-9A56-1B028BC76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57F36-21F8-4119-BA3A-6AEA7CACB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BBBC7-9BBA-4ADF-95F4-8D3C1DA4F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A0F0-346E-49CD-A377-68F12BBA5BD8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13584-EB72-4CCB-8EFD-D28B057B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D85A2-0341-4EB4-BD9B-C571F8870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8CD4-79DD-4ACB-8ECE-3DC40AFCD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1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A9C935-BC86-4FE5-822E-627C5BC9B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4BD04-BE98-46F2-9A5B-315718D22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8BF56-D255-48CB-84F8-4FC5FF319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A0F0-346E-49CD-A377-68F12BBA5BD8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0185A-EA23-4DF0-B08A-87B483F5D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6E900-B92D-47DD-833B-308433676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8CD4-79DD-4ACB-8ECE-3DC40AFCD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0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8D2F2-0376-499D-9729-11C1ABE78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57BA3-483B-4E36-8247-2C794E448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AA493-C46C-4E6C-9BEA-9244FC45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A0F0-346E-49CD-A377-68F12BBA5BD8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B8B84-F997-4117-ABAF-641FAB09E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4D292-4C9B-4D2A-B54B-1351B73DB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8CD4-79DD-4ACB-8ECE-3DC40AFCD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2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D2BE-B648-4EF8-9098-1C2CA408E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14C60-22F0-468B-9E3E-9B26D7630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3A1AD-3D61-4286-B790-DEB899794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A0F0-346E-49CD-A377-68F12BBA5BD8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F25BC-9D99-4798-B2D2-4672E432B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89F27-A7F1-4305-AB95-4044AA08D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8CD4-79DD-4ACB-8ECE-3DC40AFCD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1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3FDA3-1364-48FA-BB6C-3710A876C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BC21B-FCA2-4D82-8AD9-316031519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A0D34-2F2B-4BD0-BF47-071A913ED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666AA-9699-4DA2-A955-B437DBDF1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A0F0-346E-49CD-A377-68F12BBA5BD8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CB090-F43A-4387-9864-F39262672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906CB-3745-4152-B40D-217669B5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8CD4-79DD-4ACB-8ECE-3DC40AFCD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9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7112D-A759-4C17-910E-67C21A1F2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1BAFB-ED29-46F8-AEE4-DCE7816A9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593BA-883B-40CC-8BCD-387EDCCD1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EA8E5F-0845-4E61-AB0B-C8FB0EBE8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B09416-E80F-4290-A2F6-6FD82EBD3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DE876B-36B3-4C27-BA29-3C2920474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A0F0-346E-49CD-A377-68F12BBA5BD8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38CB49-A7DF-4B90-BDBE-8694DD054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706F75-3356-4494-9FFC-1D01590EC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8CD4-79DD-4ACB-8ECE-3DC40AFCD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5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40193-6D00-4440-A117-0B0DA2A4C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35721E-4664-4AF0-BA9A-6FE4753B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A0F0-346E-49CD-A377-68F12BBA5BD8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FE4D-64C2-4F53-8F71-777247E39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051A7-66A2-4A04-94C7-BFDEECFD7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8CD4-79DD-4ACB-8ECE-3DC40AFCD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1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90316-C61A-442E-B1F7-FB47885D1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A0F0-346E-49CD-A377-68F12BBA5BD8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EFD1E5-CD40-4EB2-8103-6116EC83D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9CD22-48E8-40F4-89B1-7108BE72C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8CD4-79DD-4ACB-8ECE-3DC40AFCD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53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57D1D-679F-46DC-BCBD-617592137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F6B88-E253-47AA-984F-EA71B98C9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7D18B-F3D5-42DB-B672-2B14A8D33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A8A77-1FCA-43A5-B57A-C63AE458E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A0F0-346E-49CD-A377-68F12BBA5BD8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C8933-A037-429B-9611-02DE70FED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C4C05-2361-40D6-9D60-91F41E12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8CD4-79DD-4ACB-8ECE-3DC40AFCD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87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6635-063D-4172-B2DA-DBF276689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A8CBAB-9788-4E91-8FE9-4BF1212F39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E998B-6EF6-42AC-B291-406DFC048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534AB-E5AF-4988-9D1F-25AFDBBE2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A0F0-346E-49CD-A377-68F12BBA5BD8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47728-C2A5-4A29-BB87-D0749A88D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99B46-3606-4819-A20E-5D8573AFE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8CD4-79DD-4ACB-8ECE-3DC40AFCD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2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EC352-FBAF-493D-8806-E463FE405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F4EDB-9EAE-4BA3-B2FA-9567739B6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9FAE6-442E-4991-A5E0-7C2C3C636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0A0F0-346E-49CD-A377-68F12BBA5BD8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00916-C97D-4172-8938-9222BE538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47788-9D87-4FC3-9C09-A7F58D3F1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8CD4-79DD-4ACB-8ECE-3DC40AFCD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9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keyboard and a computer on a desk&#10;&#10;Description automatically generated with low confidence">
            <a:extLst>
              <a:ext uri="{FF2B5EF4-FFF2-40B4-BE49-F238E27FC236}">
                <a16:creationId xmlns:a16="http://schemas.microsoft.com/office/drawing/2014/main" id="{44525B1D-FF6F-49E5-A516-96D25E5A96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3" t="9091" r="2764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7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7A9CD-913D-4CC1-9A63-04E555C41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/>
              <a:t>Develop A </a:t>
            </a:r>
            <a:br>
              <a:rPr lang="en-US" sz="4400" dirty="0"/>
            </a:br>
            <a:r>
              <a:rPr lang="en-US" sz="4400" dirty="0"/>
              <a:t>Coworking Registry Project </a:t>
            </a:r>
            <a:br>
              <a:rPr lang="en-US" sz="4400" dirty="0"/>
            </a:br>
            <a:r>
              <a:rPr lang="en-US" sz="4400" b="1" dirty="0">
                <a:solidFill>
                  <a:schemeClr val="accent2"/>
                </a:solidFill>
              </a:rPr>
              <a:t>4Work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8499F-529E-4DDB-BAF5-FDFEE006E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pt-BR" sz="2000" dirty="0"/>
              <a:t>Arianne Guedes</a:t>
            </a:r>
          </a:p>
          <a:p>
            <a:pPr algn="l"/>
            <a:r>
              <a:rPr lang="pt-BR" sz="2000" dirty="0"/>
              <a:t>Jorge Gayer</a:t>
            </a:r>
            <a:endParaRPr lang="en-US" sz="2000" dirty="0"/>
          </a:p>
        </p:txBody>
      </p:sp>
      <p:sp>
        <p:nvSpPr>
          <p:cNvPr id="48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2213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117CFD-C11E-4148-BE43-2B3FC5A7D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350" y="690562"/>
            <a:ext cx="506730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400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91CA71-80E9-407A-B41B-D585509B2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237" y="0"/>
            <a:ext cx="4629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59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0C707F-5AFC-4EE6-808F-06937C2D8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958" y="0"/>
            <a:ext cx="87620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770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A17AB6-87FF-4808-8DD6-ACCFF9D70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135" y="0"/>
            <a:ext cx="86977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74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EF1E17-79A7-49DD-845E-B3F264322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535" y="0"/>
            <a:ext cx="8576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0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193</Words>
  <Application>Microsoft Office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Proxima Nova</vt:lpstr>
      <vt:lpstr>Office Theme</vt:lpstr>
      <vt:lpstr>Develop A  Coworking Registry Project  4Work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Gayer</dc:creator>
  <cp:lastModifiedBy>Arianne Hoffschneider Guedes Gayer</cp:lastModifiedBy>
  <cp:revision>1</cp:revision>
  <dcterms:created xsi:type="dcterms:W3CDTF">2021-08-18T16:49:18Z</dcterms:created>
  <dcterms:modified xsi:type="dcterms:W3CDTF">2021-08-20T17:24:19Z</dcterms:modified>
</cp:coreProperties>
</file>