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Rubik ExtraBold"/>
      <p:bold r:id="rId21"/>
      <p:boldItalic r:id="rId22"/>
    </p:embeddedFont>
    <p:embeddedFont>
      <p:font typeface="Karla Medium"/>
      <p:regular r:id="rId23"/>
      <p:bold r:id="rId24"/>
      <p:italic r:id="rId25"/>
      <p:boldItalic r:id="rId26"/>
    </p:embeddedFont>
    <p:embeddedFont>
      <p:font typeface="Rubik Black"/>
      <p:bold r:id="rId27"/>
      <p:boldItalic r:id="rId28"/>
    </p:embeddedFont>
    <p:embeddedFont>
      <p:font typeface="Rubik"/>
      <p:regular r:id="rId29"/>
      <p:bold r:id="rId30"/>
      <p:italic r:id="rId31"/>
      <p:boldItalic r:id="rId32"/>
    </p:embeddedFont>
    <p:embeddedFont>
      <p:font typeface="Karl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99A87D-CF67-47C5-B77E-31A1F3A6E165}">
  <a:tblStyle styleId="{8199A87D-CF67-47C5-B77E-31A1F3A6E1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RubikExtraBold-boldItalic.fntdata"/><Relationship Id="rId21" Type="http://schemas.openxmlformats.org/officeDocument/2006/relationships/font" Target="fonts/RubikExtraBold-bold.fntdata"/><Relationship Id="rId24" Type="http://schemas.openxmlformats.org/officeDocument/2006/relationships/font" Target="fonts/KarlaMedium-bold.fntdata"/><Relationship Id="rId23" Type="http://schemas.openxmlformats.org/officeDocument/2006/relationships/font" Target="fonts/Karla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Medium-boldItalic.fntdata"/><Relationship Id="rId25" Type="http://schemas.openxmlformats.org/officeDocument/2006/relationships/font" Target="fonts/KarlaMedium-italic.fntdata"/><Relationship Id="rId28" Type="http://schemas.openxmlformats.org/officeDocument/2006/relationships/font" Target="fonts/RubikBlack-boldItalic.fntdata"/><Relationship Id="rId27" Type="http://schemas.openxmlformats.org/officeDocument/2006/relationships/font" Target="fonts/Rubik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italic.fntdata"/><Relationship Id="rId30" Type="http://schemas.openxmlformats.org/officeDocument/2006/relationships/font" Target="fonts/Rubik-bold.fntdata"/><Relationship Id="rId11" Type="http://schemas.openxmlformats.org/officeDocument/2006/relationships/slide" Target="slides/slide6.xml"/><Relationship Id="rId33" Type="http://schemas.openxmlformats.org/officeDocument/2006/relationships/font" Target="fonts/Karla-regular.fntdata"/><Relationship Id="rId10" Type="http://schemas.openxmlformats.org/officeDocument/2006/relationships/slide" Target="slides/slide5.xml"/><Relationship Id="rId32" Type="http://schemas.openxmlformats.org/officeDocument/2006/relationships/font" Target="fonts/Rubik-boldItalic.fntdata"/><Relationship Id="rId13" Type="http://schemas.openxmlformats.org/officeDocument/2006/relationships/slide" Target="slides/slide8.xml"/><Relationship Id="rId35" Type="http://schemas.openxmlformats.org/officeDocument/2006/relationships/font" Target="fonts/Karla-italic.fntdata"/><Relationship Id="rId12" Type="http://schemas.openxmlformats.org/officeDocument/2006/relationships/slide" Target="slides/slide7.xml"/><Relationship Id="rId34" Type="http://schemas.openxmlformats.org/officeDocument/2006/relationships/font" Target="fonts/Karl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Karl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125d80b41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125d80b41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4e084505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4e084505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e1613f9b3_1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e1613f9b3_1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4e1613f9b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4e1613f9b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fb8bc6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fb8bc6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125d80b41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125d80b41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4e1613f9b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4e1613f9b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4e1613f9b3_1_3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4e1613f9b3_1_3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4e1613f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4e1613f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highlight>
                  <a:schemeClr val="lt1"/>
                </a:highlight>
                <a:latin typeface="Rubik"/>
                <a:ea typeface="Rubik"/>
                <a:cs typeface="Rubik"/>
                <a:sym typeface="Rubik"/>
              </a:rPr>
              <a:t>MODELING AND SIMULATION OF ARMATURE CONTROLLED DC MOTOR USING MATLAB</a:t>
            </a:r>
            <a:endParaRPr sz="3800">
              <a:highlight>
                <a:schemeClr val="lt1"/>
              </a:highlight>
            </a:endParaRPr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 presentation by Arian Wazed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6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0" name="Google Shape;410;p26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26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2" name="Google Shape;412;p26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3" name="Google Shape;413;p26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4" name="Google Shape;414;p26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15" name="Google Shape;415;p26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rect b="b" l="l" r="r" t="t"/>
                <a:pathLst>
                  <a:path extrusionOk="0" h="8733" w="8732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rect b="b" l="l" r="r" t="t"/>
                <a:pathLst>
                  <a:path extrusionOk="0" h="9886" w="19556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rect b="b" l="l" r="r" t="t"/>
                <a:pathLst>
                  <a:path extrusionOk="0" h="5928" w="4318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rect b="b" l="l" r="r" t="t"/>
                <a:pathLst>
                  <a:path extrusionOk="0" h="5854" w="344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rect b="b" l="l" r="r" t="t"/>
                <a:pathLst>
                  <a:path extrusionOk="0" h="3028" w="2977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2" name="Google Shape;422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25" name="Google Shape;425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26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28" name="Google Shape;428;p26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9" name="Google Shape;429;p26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0" name="Google Shape;430;p26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rect b="b" l="l" r="r" t="t"/>
                  <a:pathLst>
                    <a:path extrusionOk="0" h="9055" w="9781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rect b="b" l="l" r="r" t="t"/>
                  <a:pathLst>
                    <a:path extrusionOk="0" h="4074" w="3513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2" name="Google Shape;432;p26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3" name="Google Shape;433;p26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5" name="Google Shape;435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37" name="Google Shape;437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26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44" name="Google Shape;444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6" name="Google Shape;446;p26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47" name="Google Shape;447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7507683" y="114420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5"/>
          <p:cNvSpPr/>
          <p:nvPr/>
        </p:nvSpPr>
        <p:spPr>
          <a:xfrm>
            <a:off x="7971828" y="993377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5"/>
          <p:cNvSpPr/>
          <p:nvPr/>
        </p:nvSpPr>
        <p:spPr>
          <a:xfrm>
            <a:off x="719989" y="106866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5"/>
          <p:cNvSpPr txBox="1"/>
          <p:nvPr/>
        </p:nvSpPr>
        <p:spPr>
          <a:xfrm>
            <a:off x="654350" y="1445650"/>
            <a:ext cx="7859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74151"/>
                </a:solidFill>
                <a:highlight>
                  <a:schemeClr val="lt1"/>
                </a:highlight>
                <a:latin typeface="Karla"/>
                <a:ea typeface="Karla"/>
                <a:cs typeface="Karla"/>
                <a:sym typeface="Karla"/>
              </a:rPr>
              <a:t>Analysis Divided into Subsections: </a:t>
            </a:r>
            <a:endParaRPr b="1" sz="1100">
              <a:solidFill>
                <a:srgbClr val="374151"/>
              </a:solidFill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374151"/>
              </a:solidFill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Karla Medium"/>
              <a:buAutoNum type="arabicPeriod"/>
            </a:pPr>
            <a:r>
              <a:rPr lang="en" sz="1100">
                <a:solidFill>
                  <a:srgbClr val="374151"/>
                </a:solidFill>
                <a:highlight>
                  <a:schemeClr val="lt1"/>
                </a:highlight>
                <a:latin typeface="Karla Medium"/>
                <a:ea typeface="Karla Medium"/>
                <a:cs typeface="Karla Medium"/>
                <a:sym typeface="Karla Medium"/>
              </a:rPr>
              <a:t>Steady State Response:  show the operating characteristics of the motor under different conditions.</a:t>
            </a:r>
            <a:endParaRPr sz="1100">
              <a:solidFill>
                <a:srgbClr val="37415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7415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151"/>
                </a:solidFill>
                <a:highlight>
                  <a:schemeClr val="lt1"/>
                </a:highlight>
                <a:latin typeface="Karla Medium"/>
                <a:ea typeface="Karla Medium"/>
                <a:cs typeface="Karla Medium"/>
                <a:sym typeface="Karla Medium"/>
              </a:rPr>
              <a:t>Consideration:</a:t>
            </a:r>
            <a:endParaRPr sz="1100">
              <a:solidFill>
                <a:srgbClr val="37415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151"/>
                </a:solidFill>
                <a:highlight>
                  <a:schemeClr val="lt1"/>
                </a:highlight>
                <a:latin typeface="Karla Medium"/>
                <a:ea typeface="Karla Medium"/>
                <a:cs typeface="Karla Medium"/>
                <a:sym typeface="Karla Medium"/>
              </a:rPr>
              <a:t>i. Field current speed characteristics.</a:t>
            </a:r>
            <a:endParaRPr sz="1100">
              <a:solidFill>
                <a:srgbClr val="37415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151"/>
                </a:solidFill>
                <a:highlight>
                  <a:schemeClr val="lt1"/>
                </a:highlight>
                <a:latin typeface="Karla Medium"/>
                <a:ea typeface="Karla Medium"/>
                <a:cs typeface="Karla Medium"/>
                <a:sym typeface="Karla Medium"/>
              </a:rPr>
              <a:t>            ii. Torque speed characteristic</a:t>
            </a:r>
            <a:endParaRPr sz="1100">
              <a:solidFill>
                <a:srgbClr val="37415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7415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Karla Medium"/>
              <a:buAutoNum type="arabicPeriod"/>
            </a:pPr>
            <a:r>
              <a:rPr lang="en" sz="1100">
                <a:solidFill>
                  <a:srgbClr val="374151"/>
                </a:solidFill>
                <a:highlight>
                  <a:schemeClr val="lt1"/>
                </a:highlight>
                <a:latin typeface="Karla Medium"/>
                <a:ea typeface="Karla Medium"/>
                <a:cs typeface="Karla Medium"/>
                <a:sym typeface="Karla Medium"/>
              </a:rPr>
              <a:t>Transient Response:</a:t>
            </a:r>
            <a:endParaRPr sz="1100">
              <a:solidFill>
                <a:srgbClr val="37415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151"/>
                </a:solidFill>
                <a:highlight>
                  <a:schemeClr val="lt1"/>
                </a:highlight>
                <a:latin typeface="Karla Medium"/>
                <a:ea typeface="Karla Medium"/>
                <a:cs typeface="Karla Medium"/>
                <a:sym typeface="Karla Medium"/>
              </a:rPr>
              <a:t>i.  Variation of kkf remains ineffective on the stability or performance of the motor.</a:t>
            </a:r>
            <a:endParaRPr sz="1100">
              <a:solidFill>
                <a:srgbClr val="37415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74151"/>
                </a:solidFill>
                <a:highlight>
                  <a:schemeClr val="lt1"/>
                </a:highlight>
                <a:latin typeface="Karla Medium"/>
                <a:ea typeface="Karla Medium"/>
                <a:cs typeface="Karla Medium"/>
                <a:sym typeface="Karla Medium"/>
              </a:rPr>
              <a:t>            ii. The amplitude of the output increases.</a:t>
            </a:r>
            <a:endParaRPr sz="1100">
              <a:solidFill>
                <a:srgbClr val="37415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6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SIMULATION OUTPUTS</a:t>
            </a:r>
            <a:r>
              <a:rPr lang="en" sz="2500"/>
              <a:t> </a:t>
            </a:r>
            <a:endParaRPr sz="2500"/>
          </a:p>
        </p:txBody>
      </p:sp>
      <p:grpSp>
        <p:nvGrpSpPr>
          <p:cNvPr id="699" name="Google Shape;699;p36"/>
          <p:cNvGrpSpPr/>
          <p:nvPr/>
        </p:nvGrpSpPr>
        <p:grpSpPr>
          <a:xfrm>
            <a:off x="4808410" y="2626163"/>
            <a:ext cx="4253358" cy="2296717"/>
            <a:chOff x="7403363" y="1047512"/>
            <a:chExt cx="1646100" cy="1188900"/>
          </a:xfrm>
        </p:grpSpPr>
        <p:sp>
          <p:nvSpPr>
            <p:cNvPr id="700" name="Google Shape;700;p3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2" name="Google Shape;702;p3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3" name="Google Shape;703;p36"/>
          <p:cNvGrpSpPr/>
          <p:nvPr/>
        </p:nvGrpSpPr>
        <p:grpSpPr>
          <a:xfrm>
            <a:off x="388060" y="1340924"/>
            <a:ext cx="4388316" cy="2296674"/>
            <a:chOff x="274188" y="1278048"/>
            <a:chExt cx="1827475" cy="1051350"/>
          </a:xfrm>
        </p:grpSpPr>
        <p:sp>
          <p:nvSpPr>
            <p:cNvPr id="704" name="Google Shape;704;p36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36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706" name="Google Shape;706;p36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07" name="Google Shape;707;p36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08" name="Google Shape;708;p36"/>
          <p:cNvSpPr/>
          <p:nvPr/>
        </p:nvSpPr>
        <p:spPr>
          <a:xfrm flipH="1" rot="10800000">
            <a:off x="5400750" y="1133706"/>
            <a:ext cx="503591" cy="60849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9" name="Google Shape;7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75" y="1931825"/>
            <a:ext cx="4070600" cy="111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36"/>
          <p:cNvGrpSpPr/>
          <p:nvPr/>
        </p:nvGrpSpPr>
        <p:grpSpPr>
          <a:xfrm>
            <a:off x="4776385" y="101188"/>
            <a:ext cx="4253358" cy="2296717"/>
            <a:chOff x="7403363" y="1047512"/>
            <a:chExt cx="1646100" cy="1188900"/>
          </a:xfrm>
        </p:grpSpPr>
        <p:sp>
          <p:nvSpPr>
            <p:cNvPr id="711" name="Google Shape;711;p3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3" name="Google Shape;713;p3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14" name="Google Shape;71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4801100" y="433700"/>
            <a:ext cx="3986974" cy="17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6"/>
          <p:cNvSpPr txBox="1"/>
          <p:nvPr/>
        </p:nvSpPr>
        <p:spPr>
          <a:xfrm>
            <a:off x="593175" y="1344425"/>
            <a:ext cx="3880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lt1"/>
                </a:highlight>
                <a:latin typeface="Karla"/>
                <a:ea typeface="Karla"/>
                <a:cs typeface="Karla"/>
                <a:sym typeface="Karla"/>
              </a:rPr>
              <a:t>Responses of the motor to a unit step input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16" name="Google Shape;716;p36"/>
          <p:cNvSpPr txBox="1"/>
          <p:nvPr/>
        </p:nvSpPr>
        <p:spPr>
          <a:xfrm>
            <a:off x="4854375" y="101200"/>
            <a:ext cx="3880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Karla"/>
                <a:ea typeface="Karla"/>
                <a:cs typeface="Karla"/>
                <a:sym typeface="Karla"/>
              </a:rPr>
              <a:t>Torque–speed characteristic for different field current</a:t>
            </a:r>
            <a:endParaRPr b="1" sz="10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17" name="Google Shape;71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6750" y="2975200"/>
            <a:ext cx="3941324" cy="1757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8" name="Google Shape;718;p36"/>
          <p:cNvGrpSpPr/>
          <p:nvPr/>
        </p:nvGrpSpPr>
        <p:grpSpPr>
          <a:xfrm>
            <a:off x="4264295" y="271530"/>
            <a:ext cx="354280" cy="359994"/>
            <a:chOff x="416300" y="4058211"/>
            <a:chExt cx="621000" cy="621000"/>
          </a:xfrm>
        </p:grpSpPr>
        <p:sp>
          <p:nvSpPr>
            <p:cNvPr id="719" name="Google Shape;719;p36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36"/>
          <p:cNvSpPr txBox="1"/>
          <p:nvPr/>
        </p:nvSpPr>
        <p:spPr>
          <a:xfrm>
            <a:off x="4892400" y="2627225"/>
            <a:ext cx="3880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Karla"/>
                <a:ea typeface="Karla"/>
                <a:cs typeface="Karla"/>
                <a:sym typeface="Karla"/>
              </a:rPr>
              <a:t>Plot of the field current against motor speed</a:t>
            </a:r>
            <a:endParaRPr b="1" sz="10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7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Recommendations</a:t>
            </a:r>
            <a:endParaRPr sz="2500"/>
          </a:p>
        </p:txBody>
      </p:sp>
      <p:sp>
        <p:nvSpPr>
          <p:cNvPr id="727" name="Google Shape;727;p37"/>
          <p:cNvSpPr txBox="1"/>
          <p:nvPr/>
        </p:nvSpPr>
        <p:spPr>
          <a:xfrm>
            <a:off x="715100" y="1600325"/>
            <a:ext cx="36741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- Explore different feedback strategies to enhance the stability of systems with varying responses.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- Consider advanced control techniques to improve the system's robustness in the presence of external disturbances.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- Investigate the impact of different initial conditions on system behavior and assess methods to mitigate their effects.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- Conduct further research to explore the application of these findings in practical control systems.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- Continue analyzing the effects of field current changes on motor performance to optimize motor control strategies.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728" name="Google Shape;728;p37"/>
          <p:cNvGrpSpPr/>
          <p:nvPr/>
        </p:nvGrpSpPr>
        <p:grpSpPr>
          <a:xfrm>
            <a:off x="7331725" y="1600325"/>
            <a:ext cx="1097293" cy="1470385"/>
            <a:chOff x="7331725" y="1600325"/>
            <a:chExt cx="1097293" cy="1470385"/>
          </a:xfrm>
        </p:grpSpPr>
        <p:sp>
          <p:nvSpPr>
            <p:cNvPr id="729" name="Google Shape;729;p37"/>
            <p:cNvSpPr/>
            <p:nvPr/>
          </p:nvSpPr>
          <p:spPr>
            <a:xfrm>
              <a:off x="7331725" y="1600325"/>
              <a:ext cx="1097293" cy="1470385"/>
            </a:xfrm>
            <a:custGeom>
              <a:rect b="b" l="l" r="r" t="t"/>
              <a:pathLst>
                <a:path extrusionOk="0" h="33293" w="24806">
                  <a:moveTo>
                    <a:pt x="4464" y="18073"/>
                  </a:moveTo>
                  <a:lnTo>
                    <a:pt x="4464" y="18073"/>
                  </a:lnTo>
                  <a:cubicBezTo>
                    <a:pt x="1" y="11659"/>
                    <a:pt x="4610" y="2878"/>
                    <a:pt x="12415" y="2878"/>
                  </a:cubicBezTo>
                  <a:cubicBezTo>
                    <a:pt x="20220" y="2878"/>
                    <a:pt x="24805" y="11659"/>
                    <a:pt x="20342" y="18073"/>
                  </a:cubicBezTo>
                  <a:lnTo>
                    <a:pt x="20342" y="18073"/>
                  </a:lnTo>
                  <a:cubicBezTo>
                    <a:pt x="19634" y="19220"/>
                    <a:pt x="18147" y="21683"/>
                    <a:pt x="17927" y="23024"/>
                  </a:cubicBezTo>
                  <a:cubicBezTo>
                    <a:pt x="17854" y="23512"/>
                    <a:pt x="17830" y="24000"/>
                    <a:pt x="17805" y="24512"/>
                  </a:cubicBezTo>
                  <a:cubicBezTo>
                    <a:pt x="17781" y="25415"/>
                    <a:pt x="17732" y="26097"/>
                    <a:pt x="17171" y="26463"/>
                  </a:cubicBezTo>
                  <a:lnTo>
                    <a:pt x="17269" y="26536"/>
                  </a:lnTo>
                  <a:cubicBezTo>
                    <a:pt x="17830" y="27097"/>
                    <a:pt x="17537" y="28049"/>
                    <a:pt x="16756" y="28244"/>
                  </a:cubicBezTo>
                  <a:cubicBezTo>
                    <a:pt x="16903" y="28415"/>
                    <a:pt x="17000" y="28634"/>
                    <a:pt x="17000" y="28878"/>
                  </a:cubicBezTo>
                  <a:cubicBezTo>
                    <a:pt x="17000" y="29414"/>
                    <a:pt x="16537" y="29878"/>
                    <a:pt x="15976" y="29878"/>
                  </a:cubicBezTo>
                  <a:lnTo>
                    <a:pt x="15830" y="29878"/>
                  </a:lnTo>
                  <a:cubicBezTo>
                    <a:pt x="15976" y="30049"/>
                    <a:pt x="16049" y="30268"/>
                    <a:pt x="16049" y="30488"/>
                  </a:cubicBezTo>
                  <a:cubicBezTo>
                    <a:pt x="16049" y="31049"/>
                    <a:pt x="15586" y="31488"/>
                    <a:pt x="15049" y="31512"/>
                  </a:cubicBezTo>
                  <a:lnTo>
                    <a:pt x="14537" y="31512"/>
                  </a:lnTo>
                  <a:cubicBezTo>
                    <a:pt x="14488" y="31927"/>
                    <a:pt x="14269" y="32317"/>
                    <a:pt x="13927" y="32610"/>
                  </a:cubicBezTo>
                  <a:cubicBezTo>
                    <a:pt x="13025" y="33292"/>
                    <a:pt x="11781" y="33292"/>
                    <a:pt x="10903" y="32610"/>
                  </a:cubicBezTo>
                  <a:cubicBezTo>
                    <a:pt x="10562" y="32317"/>
                    <a:pt x="10342" y="31927"/>
                    <a:pt x="10269" y="31512"/>
                  </a:cubicBezTo>
                  <a:lnTo>
                    <a:pt x="9781" y="31512"/>
                  </a:lnTo>
                  <a:cubicBezTo>
                    <a:pt x="8952" y="31512"/>
                    <a:pt x="8464" y="30536"/>
                    <a:pt x="8976" y="29878"/>
                  </a:cubicBezTo>
                  <a:lnTo>
                    <a:pt x="8830" y="29878"/>
                  </a:lnTo>
                  <a:cubicBezTo>
                    <a:pt x="7976" y="29878"/>
                    <a:pt x="7513" y="28902"/>
                    <a:pt x="8049" y="28244"/>
                  </a:cubicBezTo>
                  <a:cubicBezTo>
                    <a:pt x="7854" y="28195"/>
                    <a:pt x="7684" y="28097"/>
                    <a:pt x="7562" y="27951"/>
                  </a:cubicBezTo>
                  <a:cubicBezTo>
                    <a:pt x="7171" y="27561"/>
                    <a:pt x="7171" y="26927"/>
                    <a:pt x="7562" y="26536"/>
                  </a:cubicBezTo>
                  <a:lnTo>
                    <a:pt x="7635" y="26463"/>
                  </a:lnTo>
                  <a:cubicBezTo>
                    <a:pt x="7074" y="26122"/>
                    <a:pt x="7049" y="25439"/>
                    <a:pt x="7001" y="24512"/>
                  </a:cubicBezTo>
                  <a:cubicBezTo>
                    <a:pt x="7001" y="24000"/>
                    <a:pt x="6952" y="23512"/>
                    <a:pt x="6879" y="23024"/>
                  </a:cubicBezTo>
                  <a:cubicBezTo>
                    <a:pt x="6659" y="21659"/>
                    <a:pt x="5196" y="19195"/>
                    <a:pt x="4464" y="18049"/>
                  </a:cubicBezTo>
                  <a:close/>
                  <a:moveTo>
                    <a:pt x="12488" y="1269"/>
                  </a:moveTo>
                  <a:cubicBezTo>
                    <a:pt x="12488" y="1537"/>
                    <a:pt x="12098" y="1537"/>
                    <a:pt x="12098" y="1269"/>
                  </a:cubicBezTo>
                  <a:lnTo>
                    <a:pt x="12098" y="269"/>
                  </a:lnTo>
                  <a:cubicBezTo>
                    <a:pt x="12098" y="1"/>
                    <a:pt x="12488" y="1"/>
                    <a:pt x="12488" y="269"/>
                  </a:cubicBezTo>
                  <a:close/>
                  <a:moveTo>
                    <a:pt x="6976" y="2708"/>
                  </a:moveTo>
                  <a:lnTo>
                    <a:pt x="6464" y="1830"/>
                  </a:lnTo>
                  <a:cubicBezTo>
                    <a:pt x="6318" y="1586"/>
                    <a:pt x="5976" y="1781"/>
                    <a:pt x="6123" y="2025"/>
                  </a:cubicBezTo>
                  <a:lnTo>
                    <a:pt x="6635" y="2903"/>
                  </a:lnTo>
                  <a:cubicBezTo>
                    <a:pt x="6757" y="3122"/>
                    <a:pt x="7098" y="2927"/>
                    <a:pt x="6976" y="2708"/>
                  </a:cubicBezTo>
                  <a:close/>
                  <a:moveTo>
                    <a:pt x="2903" y="6708"/>
                  </a:moveTo>
                  <a:lnTo>
                    <a:pt x="2025" y="6220"/>
                  </a:lnTo>
                  <a:cubicBezTo>
                    <a:pt x="1928" y="6147"/>
                    <a:pt x="1806" y="6195"/>
                    <a:pt x="1757" y="6293"/>
                  </a:cubicBezTo>
                  <a:cubicBezTo>
                    <a:pt x="1684" y="6366"/>
                    <a:pt x="1732" y="6488"/>
                    <a:pt x="1830" y="6561"/>
                  </a:cubicBezTo>
                  <a:lnTo>
                    <a:pt x="2708" y="7074"/>
                  </a:lnTo>
                  <a:cubicBezTo>
                    <a:pt x="2806" y="7122"/>
                    <a:pt x="2928" y="7074"/>
                    <a:pt x="2976" y="6976"/>
                  </a:cubicBezTo>
                  <a:cubicBezTo>
                    <a:pt x="3025" y="6903"/>
                    <a:pt x="3001" y="6781"/>
                    <a:pt x="2903" y="6708"/>
                  </a:cubicBezTo>
                  <a:close/>
                  <a:moveTo>
                    <a:pt x="1367" y="12195"/>
                  </a:moveTo>
                  <a:cubicBezTo>
                    <a:pt x="1489" y="12195"/>
                    <a:pt x="1586" y="12269"/>
                    <a:pt x="1586" y="12390"/>
                  </a:cubicBezTo>
                  <a:cubicBezTo>
                    <a:pt x="1586" y="12512"/>
                    <a:pt x="1489" y="12586"/>
                    <a:pt x="1367" y="12586"/>
                  </a:cubicBezTo>
                  <a:lnTo>
                    <a:pt x="367" y="12586"/>
                  </a:lnTo>
                  <a:cubicBezTo>
                    <a:pt x="245" y="12586"/>
                    <a:pt x="171" y="12512"/>
                    <a:pt x="171" y="12390"/>
                  </a:cubicBezTo>
                  <a:cubicBezTo>
                    <a:pt x="171" y="12293"/>
                    <a:pt x="245" y="12195"/>
                    <a:pt x="367" y="12195"/>
                  </a:cubicBezTo>
                  <a:close/>
                  <a:moveTo>
                    <a:pt x="18000" y="2781"/>
                  </a:moveTo>
                  <a:lnTo>
                    <a:pt x="18513" y="1903"/>
                  </a:lnTo>
                  <a:cubicBezTo>
                    <a:pt x="18635" y="1683"/>
                    <a:pt x="18293" y="1464"/>
                    <a:pt x="18147" y="1708"/>
                  </a:cubicBezTo>
                  <a:lnTo>
                    <a:pt x="17659" y="2586"/>
                  </a:lnTo>
                  <a:cubicBezTo>
                    <a:pt x="17513" y="2805"/>
                    <a:pt x="17854" y="3000"/>
                    <a:pt x="18000" y="2781"/>
                  </a:cubicBezTo>
                  <a:close/>
                  <a:moveTo>
                    <a:pt x="22000" y="6854"/>
                  </a:moveTo>
                  <a:lnTo>
                    <a:pt x="22878" y="6342"/>
                  </a:lnTo>
                  <a:cubicBezTo>
                    <a:pt x="23098" y="6220"/>
                    <a:pt x="22903" y="5854"/>
                    <a:pt x="22683" y="6000"/>
                  </a:cubicBezTo>
                  <a:lnTo>
                    <a:pt x="21805" y="6513"/>
                  </a:lnTo>
                  <a:cubicBezTo>
                    <a:pt x="21561" y="6659"/>
                    <a:pt x="21756" y="7000"/>
                    <a:pt x="22000" y="6854"/>
                  </a:cubicBezTo>
                  <a:close/>
                  <a:moveTo>
                    <a:pt x="23439" y="12366"/>
                  </a:moveTo>
                  <a:cubicBezTo>
                    <a:pt x="23317" y="12366"/>
                    <a:pt x="23220" y="12293"/>
                    <a:pt x="23220" y="12171"/>
                  </a:cubicBezTo>
                  <a:cubicBezTo>
                    <a:pt x="23220" y="12073"/>
                    <a:pt x="23317" y="11976"/>
                    <a:pt x="23439" y="11976"/>
                  </a:cubicBezTo>
                  <a:lnTo>
                    <a:pt x="24439" y="11976"/>
                  </a:lnTo>
                  <a:cubicBezTo>
                    <a:pt x="24561" y="11976"/>
                    <a:pt x="24634" y="12073"/>
                    <a:pt x="24634" y="12171"/>
                  </a:cubicBezTo>
                  <a:cubicBezTo>
                    <a:pt x="24634" y="12293"/>
                    <a:pt x="24561" y="12366"/>
                    <a:pt x="24439" y="12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7331725" y="1600325"/>
              <a:ext cx="1097293" cy="1470385"/>
            </a:xfrm>
            <a:custGeom>
              <a:rect b="b" l="l" r="r" t="t"/>
              <a:pathLst>
                <a:path extrusionOk="0" h="33293" w="24806">
                  <a:moveTo>
                    <a:pt x="10757" y="26244"/>
                  </a:moveTo>
                  <a:lnTo>
                    <a:pt x="10757" y="20342"/>
                  </a:lnTo>
                  <a:lnTo>
                    <a:pt x="10757" y="20098"/>
                  </a:lnTo>
                  <a:cubicBezTo>
                    <a:pt x="10635" y="20073"/>
                    <a:pt x="10488" y="20024"/>
                    <a:pt x="10391" y="20000"/>
                  </a:cubicBezTo>
                  <a:cubicBezTo>
                    <a:pt x="9952" y="19878"/>
                    <a:pt x="9562" y="19659"/>
                    <a:pt x="9220" y="19390"/>
                  </a:cubicBezTo>
                  <a:cubicBezTo>
                    <a:pt x="8952" y="19171"/>
                    <a:pt x="8781" y="18878"/>
                    <a:pt x="8757" y="18537"/>
                  </a:cubicBezTo>
                  <a:cubicBezTo>
                    <a:pt x="8757" y="18439"/>
                    <a:pt x="8781" y="18366"/>
                    <a:pt x="8805" y="18293"/>
                  </a:cubicBezTo>
                  <a:cubicBezTo>
                    <a:pt x="8879" y="18024"/>
                    <a:pt x="9074" y="17829"/>
                    <a:pt x="9318" y="17756"/>
                  </a:cubicBezTo>
                  <a:cubicBezTo>
                    <a:pt x="9488" y="17707"/>
                    <a:pt x="9683" y="17707"/>
                    <a:pt x="9879" y="17756"/>
                  </a:cubicBezTo>
                  <a:cubicBezTo>
                    <a:pt x="10098" y="17829"/>
                    <a:pt x="10293" y="17927"/>
                    <a:pt x="10440" y="18098"/>
                  </a:cubicBezTo>
                  <a:cubicBezTo>
                    <a:pt x="10879" y="18561"/>
                    <a:pt x="11122" y="19146"/>
                    <a:pt x="11147" y="19781"/>
                  </a:cubicBezTo>
                  <a:cubicBezTo>
                    <a:pt x="11976" y="19927"/>
                    <a:pt x="12830" y="19927"/>
                    <a:pt x="13683" y="19781"/>
                  </a:cubicBezTo>
                  <a:cubicBezTo>
                    <a:pt x="13708" y="19146"/>
                    <a:pt x="13952" y="18561"/>
                    <a:pt x="14366" y="18098"/>
                  </a:cubicBezTo>
                  <a:cubicBezTo>
                    <a:pt x="14537" y="17927"/>
                    <a:pt x="14732" y="17829"/>
                    <a:pt x="14927" y="17756"/>
                  </a:cubicBezTo>
                  <a:cubicBezTo>
                    <a:pt x="15122" y="17707"/>
                    <a:pt x="15317" y="17707"/>
                    <a:pt x="15513" y="17756"/>
                  </a:cubicBezTo>
                  <a:cubicBezTo>
                    <a:pt x="15757" y="17829"/>
                    <a:pt x="15952" y="18024"/>
                    <a:pt x="16025" y="18293"/>
                  </a:cubicBezTo>
                  <a:cubicBezTo>
                    <a:pt x="16049" y="18366"/>
                    <a:pt x="16049" y="18439"/>
                    <a:pt x="16049" y="18537"/>
                  </a:cubicBezTo>
                  <a:cubicBezTo>
                    <a:pt x="16049" y="18878"/>
                    <a:pt x="15878" y="19171"/>
                    <a:pt x="15610" y="19390"/>
                  </a:cubicBezTo>
                  <a:cubicBezTo>
                    <a:pt x="15244" y="19659"/>
                    <a:pt x="14854" y="19878"/>
                    <a:pt x="14439" y="20000"/>
                  </a:cubicBezTo>
                  <a:cubicBezTo>
                    <a:pt x="14318" y="20024"/>
                    <a:pt x="14196" y="20073"/>
                    <a:pt x="14049" y="20098"/>
                  </a:cubicBezTo>
                  <a:lnTo>
                    <a:pt x="14049" y="20342"/>
                  </a:lnTo>
                  <a:lnTo>
                    <a:pt x="14049" y="26244"/>
                  </a:lnTo>
                  <a:lnTo>
                    <a:pt x="16561" y="26244"/>
                  </a:lnTo>
                  <a:lnTo>
                    <a:pt x="16659" y="26244"/>
                  </a:lnTo>
                  <a:cubicBezTo>
                    <a:pt x="17342" y="26073"/>
                    <a:pt x="17366" y="25415"/>
                    <a:pt x="17415" y="24488"/>
                  </a:cubicBezTo>
                  <a:cubicBezTo>
                    <a:pt x="17439" y="23976"/>
                    <a:pt x="17464" y="23463"/>
                    <a:pt x="17537" y="22976"/>
                  </a:cubicBezTo>
                  <a:cubicBezTo>
                    <a:pt x="17781" y="21561"/>
                    <a:pt x="19293" y="19024"/>
                    <a:pt x="20025" y="17854"/>
                  </a:cubicBezTo>
                  <a:lnTo>
                    <a:pt x="20025" y="17829"/>
                  </a:lnTo>
                  <a:lnTo>
                    <a:pt x="20025" y="17829"/>
                  </a:lnTo>
                  <a:cubicBezTo>
                    <a:pt x="20220" y="17512"/>
                    <a:pt x="20366" y="17293"/>
                    <a:pt x="20391" y="17220"/>
                  </a:cubicBezTo>
                  <a:cubicBezTo>
                    <a:pt x="20756" y="16610"/>
                    <a:pt x="21049" y="15976"/>
                    <a:pt x="21244" y="15293"/>
                  </a:cubicBezTo>
                  <a:cubicBezTo>
                    <a:pt x="23147" y="9342"/>
                    <a:pt x="18683" y="3244"/>
                    <a:pt x="12415" y="3244"/>
                  </a:cubicBezTo>
                  <a:cubicBezTo>
                    <a:pt x="6147" y="3244"/>
                    <a:pt x="1684" y="9342"/>
                    <a:pt x="3562" y="15293"/>
                  </a:cubicBezTo>
                  <a:cubicBezTo>
                    <a:pt x="3781" y="15976"/>
                    <a:pt x="4074" y="16610"/>
                    <a:pt x="4415" y="17220"/>
                  </a:cubicBezTo>
                  <a:cubicBezTo>
                    <a:pt x="4440" y="17268"/>
                    <a:pt x="4586" y="17488"/>
                    <a:pt x="4806" y="17829"/>
                  </a:cubicBezTo>
                  <a:lnTo>
                    <a:pt x="4806" y="17829"/>
                  </a:lnTo>
                  <a:lnTo>
                    <a:pt x="4806" y="17854"/>
                  </a:lnTo>
                  <a:cubicBezTo>
                    <a:pt x="5537" y="19024"/>
                    <a:pt x="7049" y="21561"/>
                    <a:pt x="7269" y="22976"/>
                  </a:cubicBezTo>
                  <a:cubicBezTo>
                    <a:pt x="7342" y="23463"/>
                    <a:pt x="7391" y="23976"/>
                    <a:pt x="7391" y="24488"/>
                  </a:cubicBezTo>
                  <a:cubicBezTo>
                    <a:pt x="7440" y="25415"/>
                    <a:pt x="7464" y="26073"/>
                    <a:pt x="8147" y="26244"/>
                  </a:cubicBezTo>
                  <a:lnTo>
                    <a:pt x="8269" y="26244"/>
                  </a:lnTo>
                  <a:close/>
                  <a:moveTo>
                    <a:pt x="23415" y="12390"/>
                  </a:moveTo>
                  <a:cubicBezTo>
                    <a:pt x="23317" y="12390"/>
                    <a:pt x="23220" y="12293"/>
                    <a:pt x="23220" y="12195"/>
                  </a:cubicBezTo>
                  <a:cubicBezTo>
                    <a:pt x="23220" y="12073"/>
                    <a:pt x="23317" y="11976"/>
                    <a:pt x="23415" y="12000"/>
                  </a:cubicBezTo>
                  <a:lnTo>
                    <a:pt x="24439" y="12000"/>
                  </a:lnTo>
                  <a:cubicBezTo>
                    <a:pt x="24561" y="11976"/>
                    <a:pt x="24634" y="12073"/>
                    <a:pt x="24634" y="12195"/>
                  </a:cubicBezTo>
                  <a:cubicBezTo>
                    <a:pt x="24634" y="12293"/>
                    <a:pt x="24561" y="12390"/>
                    <a:pt x="24439" y="12390"/>
                  </a:cubicBezTo>
                  <a:close/>
                  <a:moveTo>
                    <a:pt x="22000" y="6854"/>
                  </a:moveTo>
                  <a:cubicBezTo>
                    <a:pt x="21756" y="7000"/>
                    <a:pt x="21561" y="6659"/>
                    <a:pt x="21805" y="6513"/>
                  </a:cubicBezTo>
                  <a:lnTo>
                    <a:pt x="22683" y="6000"/>
                  </a:lnTo>
                  <a:cubicBezTo>
                    <a:pt x="22903" y="5878"/>
                    <a:pt x="23098" y="6220"/>
                    <a:pt x="22878" y="6366"/>
                  </a:cubicBezTo>
                  <a:close/>
                  <a:moveTo>
                    <a:pt x="18000" y="2781"/>
                  </a:moveTo>
                  <a:cubicBezTo>
                    <a:pt x="17854" y="3025"/>
                    <a:pt x="17513" y="2830"/>
                    <a:pt x="17659" y="2586"/>
                  </a:cubicBezTo>
                  <a:lnTo>
                    <a:pt x="18147" y="1708"/>
                  </a:lnTo>
                  <a:cubicBezTo>
                    <a:pt x="18293" y="1488"/>
                    <a:pt x="18635" y="1683"/>
                    <a:pt x="18513" y="1927"/>
                  </a:cubicBezTo>
                  <a:close/>
                  <a:moveTo>
                    <a:pt x="1367" y="12195"/>
                  </a:moveTo>
                  <a:cubicBezTo>
                    <a:pt x="1489" y="12195"/>
                    <a:pt x="1586" y="12293"/>
                    <a:pt x="1586" y="12415"/>
                  </a:cubicBezTo>
                  <a:cubicBezTo>
                    <a:pt x="1586" y="12512"/>
                    <a:pt x="1489" y="12610"/>
                    <a:pt x="1367" y="12610"/>
                  </a:cubicBezTo>
                  <a:lnTo>
                    <a:pt x="367" y="12610"/>
                  </a:lnTo>
                  <a:cubicBezTo>
                    <a:pt x="245" y="12610"/>
                    <a:pt x="171" y="12512"/>
                    <a:pt x="171" y="12415"/>
                  </a:cubicBezTo>
                  <a:cubicBezTo>
                    <a:pt x="171" y="12293"/>
                    <a:pt x="245" y="12195"/>
                    <a:pt x="367" y="12195"/>
                  </a:cubicBezTo>
                  <a:close/>
                  <a:moveTo>
                    <a:pt x="2903" y="6708"/>
                  </a:moveTo>
                  <a:cubicBezTo>
                    <a:pt x="3001" y="6781"/>
                    <a:pt x="3025" y="6903"/>
                    <a:pt x="2976" y="6976"/>
                  </a:cubicBezTo>
                  <a:cubicBezTo>
                    <a:pt x="2928" y="7074"/>
                    <a:pt x="2806" y="7122"/>
                    <a:pt x="2708" y="7074"/>
                  </a:cubicBezTo>
                  <a:lnTo>
                    <a:pt x="1830" y="6561"/>
                  </a:lnTo>
                  <a:cubicBezTo>
                    <a:pt x="1732" y="6488"/>
                    <a:pt x="1684" y="6366"/>
                    <a:pt x="1757" y="6293"/>
                  </a:cubicBezTo>
                  <a:cubicBezTo>
                    <a:pt x="1806" y="6195"/>
                    <a:pt x="1928" y="6147"/>
                    <a:pt x="2025" y="6220"/>
                  </a:cubicBezTo>
                  <a:close/>
                  <a:moveTo>
                    <a:pt x="6976" y="2708"/>
                  </a:moveTo>
                  <a:cubicBezTo>
                    <a:pt x="7098" y="2952"/>
                    <a:pt x="6757" y="3147"/>
                    <a:pt x="6635" y="2927"/>
                  </a:cubicBezTo>
                  <a:lnTo>
                    <a:pt x="6123" y="2025"/>
                  </a:lnTo>
                  <a:cubicBezTo>
                    <a:pt x="5976" y="1805"/>
                    <a:pt x="6318" y="1610"/>
                    <a:pt x="6464" y="1830"/>
                  </a:cubicBezTo>
                  <a:close/>
                  <a:moveTo>
                    <a:pt x="12488" y="1293"/>
                  </a:moveTo>
                  <a:cubicBezTo>
                    <a:pt x="12488" y="1537"/>
                    <a:pt x="12098" y="1537"/>
                    <a:pt x="12098" y="1293"/>
                  </a:cubicBezTo>
                  <a:lnTo>
                    <a:pt x="12098" y="269"/>
                  </a:lnTo>
                  <a:cubicBezTo>
                    <a:pt x="12098" y="1"/>
                    <a:pt x="12488" y="1"/>
                    <a:pt x="12488" y="269"/>
                  </a:cubicBezTo>
                  <a:close/>
                  <a:moveTo>
                    <a:pt x="4464" y="18073"/>
                  </a:moveTo>
                  <a:lnTo>
                    <a:pt x="4464" y="18073"/>
                  </a:lnTo>
                  <a:cubicBezTo>
                    <a:pt x="1" y="11659"/>
                    <a:pt x="4610" y="2878"/>
                    <a:pt x="12415" y="2878"/>
                  </a:cubicBezTo>
                  <a:cubicBezTo>
                    <a:pt x="20220" y="2878"/>
                    <a:pt x="24805" y="11659"/>
                    <a:pt x="20342" y="18073"/>
                  </a:cubicBezTo>
                  <a:lnTo>
                    <a:pt x="20342" y="18073"/>
                  </a:lnTo>
                  <a:cubicBezTo>
                    <a:pt x="19634" y="19220"/>
                    <a:pt x="18147" y="21683"/>
                    <a:pt x="17927" y="23024"/>
                  </a:cubicBezTo>
                  <a:cubicBezTo>
                    <a:pt x="17854" y="23512"/>
                    <a:pt x="17830" y="24000"/>
                    <a:pt x="17805" y="24512"/>
                  </a:cubicBezTo>
                  <a:cubicBezTo>
                    <a:pt x="17781" y="25415"/>
                    <a:pt x="17732" y="26097"/>
                    <a:pt x="17171" y="26463"/>
                  </a:cubicBezTo>
                  <a:lnTo>
                    <a:pt x="17269" y="26536"/>
                  </a:lnTo>
                  <a:cubicBezTo>
                    <a:pt x="17830" y="27097"/>
                    <a:pt x="17537" y="28049"/>
                    <a:pt x="16756" y="28244"/>
                  </a:cubicBezTo>
                  <a:cubicBezTo>
                    <a:pt x="16903" y="28415"/>
                    <a:pt x="17000" y="28634"/>
                    <a:pt x="17000" y="28878"/>
                  </a:cubicBezTo>
                  <a:cubicBezTo>
                    <a:pt x="17000" y="29414"/>
                    <a:pt x="16537" y="29878"/>
                    <a:pt x="15976" y="29878"/>
                  </a:cubicBezTo>
                  <a:lnTo>
                    <a:pt x="15830" y="29878"/>
                  </a:lnTo>
                  <a:cubicBezTo>
                    <a:pt x="15976" y="30049"/>
                    <a:pt x="16049" y="30268"/>
                    <a:pt x="16049" y="30488"/>
                  </a:cubicBezTo>
                  <a:cubicBezTo>
                    <a:pt x="16049" y="31049"/>
                    <a:pt x="15586" y="31488"/>
                    <a:pt x="15049" y="31512"/>
                  </a:cubicBezTo>
                  <a:lnTo>
                    <a:pt x="14537" y="31512"/>
                  </a:lnTo>
                  <a:cubicBezTo>
                    <a:pt x="14488" y="31927"/>
                    <a:pt x="14269" y="32317"/>
                    <a:pt x="13927" y="32610"/>
                  </a:cubicBezTo>
                  <a:cubicBezTo>
                    <a:pt x="13025" y="33292"/>
                    <a:pt x="11781" y="33292"/>
                    <a:pt x="10903" y="32610"/>
                  </a:cubicBezTo>
                  <a:cubicBezTo>
                    <a:pt x="10562" y="32317"/>
                    <a:pt x="10342" y="31927"/>
                    <a:pt x="10269" y="31512"/>
                  </a:cubicBezTo>
                  <a:lnTo>
                    <a:pt x="9781" y="31512"/>
                  </a:lnTo>
                  <a:cubicBezTo>
                    <a:pt x="8952" y="31512"/>
                    <a:pt x="8464" y="30536"/>
                    <a:pt x="8976" y="29878"/>
                  </a:cubicBezTo>
                  <a:lnTo>
                    <a:pt x="8830" y="29878"/>
                  </a:lnTo>
                  <a:cubicBezTo>
                    <a:pt x="7976" y="29878"/>
                    <a:pt x="7513" y="28902"/>
                    <a:pt x="8049" y="28244"/>
                  </a:cubicBezTo>
                  <a:cubicBezTo>
                    <a:pt x="7854" y="28195"/>
                    <a:pt x="7684" y="28097"/>
                    <a:pt x="7562" y="27951"/>
                  </a:cubicBezTo>
                  <a:cubicBezTo>
                    <a:pt x="7171" y="27561"/>
                    <a:pt x="7171" y="26927"/>
                    <a:pt x="7562" y="26536"/>
                  </a:cubicBezTo>
                  <a:lnTo>
                    <a:pt x="7635" y="26463"/>
                  </a:lnTo>
                  <a:cubicBezTo>
                    <a:pt x="7074" y="26122"/>
                    <a:pt x="7049" y="25439"/>
                    <a:pt x="7001" y="24512"/>
                  </a:cubicBezTo>
                  <a:cubicBezTo>
                    <a:pt x="7001" y="24000"/>
                    <a:pt x="6952" y="23512"/>
                    <a:pt x="6879" y="23024"/>
                  </a:cubicBezTo>
                  <a:cubicBezTo>
                    <a:pt x="6659" y="21659"/>
                    <a:pt x="5196" y="19195"/>
                    <a:pt x="4464" y="18049"/>
                  </a:cubicBezTo>
                  <a:close/>
                  <a:moveTo>
                    <a:pt x="14147" y="31512"/>
                  </a:moveTo>
                  <a:lnTo>
                    <a:pt x="10659" y="31512"/>
                  </a:lnTo>
                  <a:cubicBezTo>
                    <a:pt x="10732" y="31829"/>
                    <a:pt x="10903" y="32122"/>
                    <a:pt x="11147" y="32317"/>
                  </a:cubicBezTo>
                  <a:cubicBezTo>
                    <a:pt x="11879" y="32878"/>
                    <a:pt x="12927" y="32878"/>
                    <a:pt x="13659" y="32317"/>
                  </a:cubicBezTo>
                  <a:cubicBezTo>
                    <a:pt x="13903" y="32122"/>
                    <a:pt x="14098" y="31829"/>
                    <a:pt x="14147" y="31512"/>
                  </a:cubicBezTo>
                  <a:close/>
                  <a:moveTo>
                    <a:pt x="15049" y="29902"/>
                  </a:moveTo>
                  <a:lnTo>
                    <a:pt x="9781" y="29902"/>
                  </a:lnTo>
                  <a:cubicBezTo>
                    <a:pt x="8952" y="29902"/>
                    <a:pt x="8952" y="31122"/>
                    <a:pt x="9781" y="31122"/>
                  </a:cubicBezTo>
                  <a:lnTo>
                    <a:pt x="15025" y="31122"/>
                  </a:lnTo>
                  <a:cubicBezTo>
                    <a:pt x="15196" y="31122"/>
                    <a:pt x="15342" y="31049"/>
                    <a:pt x="15464" y="30927"/>
                  </a:cubicBezTo>
                  <a:cubicBezTo>
                    <a:pt x="15586" y="30829"/>
                    <a:pt x="15635" y="30658"/>
                    <a:pt x="15635" y="30512"/>
                  </a:cubicBezTo>
                  <a:cubicBezTo>
                    <a:pt x="15635" y="30171"/>
                    <a:pt x="15366" y="29902"/>
                    <a:pt x="15025" y="29902"/>
                  </a:cubicBezTo>
                  <a:close/>
                  <a:moveTo>
                    <a:pt x="15976" y="28268"/>
                  </a:moveTo>
                  <a:lnTo>
                    <a:pt x="8830" y="28268"/>
                  </a:lnTo>
                  <a:cubicBezTo>
                    <a:pt x="8488" y="28268"/>
                    <a:pt x="8220" y="28536"/>
                    <a:pt x="8220" y="28878"/>
                  </a:cubicBezTo>
                  <a:cubicBezTo>
                    <a:pt x="8220" y="29219"/>
                    <a:pt x="8488" y="29488"/>
                    <a:pt x="8830" y="29488"/>
                  </a:cubicBezTo>
                  <a:lnTo>
                    <a:pt x="15976" y="29488"/>
                  </a:lnTo>
                  <a:cubicBezTo>
                    <a:pt x="16317" y="29488"/>
                    <a:pt x="16586" y="29219"/>
                    <a:pt x="16586" y="28878"/>
                  </a:cubicBezTo>
                  <a:cubicBezTo>
                    <a:pt x="16586" y="28536"/>
                    <a:pt x="16317" y="28268"/>
                    <a:pt x="15976" y="28268"/>
                  </a:cubicBezTo>
                  <a:close/>
                  <a:moveTo>
                    <a:pt x="13659" y="26244"/>
                  </a:moveTo>
                  <a:lnTo>
                    <a:pt x="11171" y="26244"/>
                  </a:lnTo>
                  <a:lnTo>
                    <a:pt x="11171" y="20342"/>
                  </a:lnTo>
                  <a:lnTo>
                    <a:pt x="11171" y="20171"/>
                  </a:lnTo>
                  <a:cubicBezTo>
                    <a:pt x="12000" y="20317"/>
                    <a:pt x="12830" y="20317"/>
                    <a:pt x="13659" y="20171"/>
                  </a:cubicBezTo>
                  <a:lnTo>
                    <a:pt x="13659" y="20342"/>
                  </a:lnTo>
                  <a:lnTo>
                    <a:pt x="13659" y="26244"/>
                  </a:lnTo>
                  <a:close/>
                  <a:moveTo>
                    <a:pt x="16561" y="26658"/>
                  </a:moveTo>
                  <a:lnTo>
                    <a:pt x="8269" y="26658"/>
                  </a:lnTo>
                  <a:cubicBezTo>
                    <a:pt x="8098" y="26658"/>
                    <a:pt x="7952" y="26707"/>
                    <a:pt x="7830" y="26829"/>
                  </a:cubicBezTo>
                  <a:cubicBezTo>
                    <a:pt x="7708" y="26951"/>
                    <a:pt x="7659" y="27097"/>
                    <a:pt x="7659" y="27268"/>
                  </a:cubicBezTo>
                  <a:cubicBezTo>
                    <a:pt x="7659" y="27415"/>
                    <a:pt x="7708" y="27585"/>
                    <a:pt x="7830" y="27707"/>
                  </a:cubicBezTo>
                  <a:cubicBezTo>
                    <a:pt x="7952" y="27805"/>
                    <a:pt x="8098" y="27878"/>
                    <a:pt x="8269" y="27878"/>
                  </a:cubicBezTo>
                  <a:lnTo>
                    <a:pt x="16537" y="27878"/>
                  </a:lnTo>
                  <a:cubicBezTo>
                    <a:pt x="16708" y="27878"/>
                    <a:pt x="16854" y="27805"/>
                    <a:pt x="16976" y="27707"/>
                  </a:cubicBezTo>
                  <a:cubicBezTo>
                    <a:pt x="17074" y="27585"/>
                    <a:pt x="17147" y="27415"/>
                    <a:pt x="17147" y="27268"/>
                  </a:cubicBezTo>
                  <a:cubicBezTo>
                    <a:pt x="17147" y="27097"/>
                    <a:pt x="17074" y="26951"/>
                    <a:pt x="16976" y="26829"/>
                  </a:cubicBezTo>
                  <a:cubicBezTo>
                    <a:pt x="16854" y="26707"/>
                    <a:pt x="16708" y="26658"/>
                    <a:pt x="16537" y="26658"/>
                  </a:cubicBezTo>
                  <a:close/>
                  <a:moveTo>
                    <a:pt x="14659" y="18390"/>
                  </a:moveTo>
                  <a:cubicBezTo>
                    <a:pt x="14757" y="18268"/>
                    <a:pt x="14903" y="18195"/>
                    <a:pt x="15049" y="18146"/>
                  </a:cubicBezTo>
                  <a:cubicBezTo>
                    <a:pt x="15147" y="18122"/>
                    <a:pt x="15269" y="18122"/>
                    <a:pt x="15391" y="18146"/>
                  </a:cubicBezTo>
                  <a:cubicBezTo>
                    <a:pt x="15513" y="18195"/>
                    <a:pt x="15610" y="18293"/>
                    <a:pt x="15635" y="18415"/>
                  </a:cubicBezTo>
                  <a:cubicBezTo>
                    <a:pt x="15659" y="18464"/>
                    <a:pt x="15659" y="18512"/>
                    <a:pt x="15659" y="18537"/>
                  </a:cubicBezTo>
                  <a:cubicBezTo>
                    <a:pt x="15635" y="18756"/>
                    <a:pt x="15537" y="18976"/>
                    <a:pt x="15342" y="19098"/>
                  </a:cubicBezTo>
                  <a:cubicBezTo>
                    <a:pt x="15049" y="19342"/>
                    <a:pt x="14708" y="19512"/>
                    <a:pt x="14318" y="19634"/>
                  </a:cubicBezTo>
                  <a:lnTo>
                    <a:pt x="14098" y="19683"/>
                  </a:lnTo>
                  <a:cubicBezTo>
                    <a:pt x="14122" y="19195"/>
                    <a:pt x="14318" y="18756"/>
                    <a:pt x="14659" y="18390"/>
                  </a:cubicBezTo>
                  <a:close/>
                  <a:moveTo>
                    <a:pt x="10732" y="19683"/>
                  </a:moveTo>
                  <a:lnTo>
                    <a:pt x="10488" y="19634"/>
                  </a:lnTo>
                  <a:cubicBezTo>
                    <a:pt x="10122" y="19512"/>
                    <a:pt x="9781" y="19342"/>
                    <a:pt x="9464" y="19098"/>
                  </a:cubicBezTo>
                  <a:cubicBezTo>
                    <a:pt x="9293" y="18976"/>
                    <a:pt x="9196" y="18756"/>
                    <a:pt x="9171" y="18561"/>
                  </a:cubicBezTo>
                  <a:cubicBezTo>
                    <a:pt x="9171" y="18512"/>
                    <a:pt x="9171" y="18464"/>
                    <a:pt x="9196" y="18415"/>
                  </a:cubicBezTo>
                  <a:cubicBezTo>
                    <a:pt x="9220" y="18293"/>
                    <a:pt x="9318" y="18195"/>
                    <a:pt x="9440" y="18171"/>
                  </a:cubicBezTo>
                  <a:cubicBezTo>
                    <a:pt x="9562" y="18122"/>
                    <a:pt x="9683" y="18122"/>
                    <a:pt x="9781" y="18171"/>
                  </a:cubicBezTo>
                  <a:cubicBezTo>
                    <a:pt x="9927" y="18195"/>
                    <a:pt x="10074" y="18293"/>
                    <a:pt x="10196" y="18390"/>
                  </a:cubicBezTo>
                  <a:cubicBezTo>
                    <a:pt x="10513" y="18756"/>
                    <a:pt x="10683" y="19195"/>
                    <a:pt x="10732" y="19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7413734" y="1710211"/>
              <a:ext cx="877180" cy="1049184"/>
            </a:xfrm>
            <a:custGeom>
              <a:rect b="b" l="l" r="r" t="t"/>
              <a:pathLst>
                <a:path extrusionOk="0" h="23756" w="19830">
                  <a:moveTo>
                    <a:pt x="8878" y="17195"/>
                  </a:moveTo>
                  <a:cubicBezTo>
                    <a:pt x="8829" y="16707"/>
                    <a:pt x="8634" y="16244"/>
                    <a:pt x="8317" y="15902"/>
                  </a:cubicBezTo>
                  <a:cubicBezTo>
                    <a:pt x="8195" y="15780"/>
                    <a:pt x="8073" y="15707"/>
                    <a:pt x="7927" y="15658"/>
                  </a:cubicBezTo>
                  <a:cubicBezTo>
                    <a:pt x="7805" y="15634"/>
                    <a:pt x="7683" y="15634"/>
                    <a:pt x="7586" y="15658"/>
                  </a:cubicBezTo>
                  <a:cubicBezTo>
                    <a:pt x="7464" y="15707"/>
                    <a:pt x="7366" y="15805"/>
                    <a:pt x="7317" y="15927"/>
                  </a:cubicBezTo>
                  <a:cubicBezTo>
                    <a:pt x="7293" y="15951"/>
                    <a:pt x="7293" y="16000"/>
                    <a:pt x="7293" y="16049"/>
                  </a:cubicBezTo>
                  <a:cubicBezTo>
                    <a:pt x="7317" y="16268"/>
                    <a:pt x="7415" y="16463"/>
                    <a:pt x="7610" y="16610"/>
                  </a:cubicBezTo>
                  <a:cubicBezTo>
                    <a:pt x="7903" y="16854"/>
                    <a:pt x="8268" y="17024"/>
                    <a:pt x="8634" y="17146"/>
                  </a:cubicBezTo>
                  <a:lnTo>
                    <a:pt x="8878" y="17195"/>
                  </a:lnTo>
                  <a:close/>
                  <a:moveTo>
                    <a:pt x="11781" y="17683"/>
                  </a:moveTo>
                  <a:cubicBezTo>
                    <a:pt x="10976" y="17829"/>
                    <a:pt x="10122" y="17829"/>
                    <a:pt x="9317" y="17683"/>
                  </a:cubicBezTo>
                  <a:lnTo>
                    <a:pt x="9317" y="17854"/>
                  </a:lnTo>
                  <a:lnTo>
                    <a:pt x="9317" y="23756"/>
                  </a:lnTo>
                  <a:lnTo>
                    <a:pt x="11781" y="23756"/>
                  </a:lnTo>
                  <a:lnTo>
                    <a:pt x="11781" y="17854"/>
                  </a:lnTo>
                  <a:lnTo>
                    <a:pt x="11781" y="17683"/>
                  </a:lnTo>
                  <a:close/>
                  <a:moveTo>
                    <a:pt x="19805" y="10049"/>
                  </a:moveTo>
                  <a:cubicBezTo>
                    <a:pt x="19829" y="11000"/>
                    <a:pt x="19683" y="11927"/>
                    <a:pt x="19390" y="12829"/>
                  </a:cubicBezTo>
                  <a:cubicBezTo>
                    <a:pt x="19195" y="13488"/>
                    <a:pt x="18902" y="14146"/>
                    <a:pt x="18537" y="14756"/>
                  </a:cubicBezTo>
                  <a:cubicBezTo>
                    <a:pt x="18512" y="14780"/>
                    <a:pt x="18366" y="15000"/>
                    <a:pt x="18146" y="15366"/>
                  </a:cubicBezTo>
                  <a:lnTo>
                    <a:pt x="18146" y="15366"/>
                  </a:lnTo>
                  <a:lnTo>
                    <a:pt x="18146" y="15366"/>
                  </a:lnTo>
                  <a:cubicBezTo>
                    <a:pt x="17415" y="16536"/>
                    <a:pt x="15927" y="19073"/>
                    <a:pt x="15683" y="20488"/>
                  </a:cubicBezTo>
                  <a:cubicBezTo>
                    <a:pt x="15610" y="21000"/>
                    <a:pt x="15561" y="21488"/>
                    <a:pt x="15561" y="22000"/>
                  </a:cubicBezTo>
                  <a:cubicBezTo>
                    <a:pt x="15512" y="22951"/>
                    <a:pt x="15488" y="23585"/>
                    <a:pt x="14805" y="23756"/>
                  </a:cubicBezTo>
                  <a:lnTo>
                    <a:pt x="14707" y="23756"/>
                  </a:lnTo>
                  <a:lnTo>
                    <a:pt x="12195" y="23756"/>
                  </a:lnTo>
                  <a:lnTo>
                    <a:pt x="12195" y="17854"/>
                  </a:lnTo>
                  <a:lnTo>
                    <a:pt x="12195" y="17610"/>
                  </a:lnTo>
                  <a:cubicBezTo>
                    <a:pt x="12317" y="17585"/>
                    <a:pt x="12464" y="17536"/>
                    <a:pt x="12585" y="17512"/>
                  </a:cubicBezTo>
                  <a:cubicBezTo>
                    <a:pt x="13000" y="17390"/>
                    <a:pt x="13390" y="17171"/>
                    <a:pt x="13732" y="16902"/>
                  </a:cubicBezTo>
                  <a:cubicBezTo>
                    <a:pt x="14000" y="16683"/>
                    <a:pt x="14171" y="16390"/>
                    <a:pt x="14195" y="16049"/>
                  </a:cubicBezTo>
                  <a:cubicBezTo>
                    <a:pt x="14195" y="15951"/>
                    <a:pt x="14195" y="15878"/>
                    <a:pt x="14171" y="15805"/>
                  </a:cubicBezTo>
                  <a:cubicBezTo>
                    <a:pt x="14073" y="15536"/>
                    <a:pt x="13903" y="15341"/>
                    <a:pt x="13659" y="15268"/>
                  </a:cubicBezTo>
                  <a:cubicBezTo>
                    <a:pt x="13463" y="15219"/>
                    <a:pt x="13268" y="15219"/>
                    <a:pt x="13073" y="15268"/>
                  </a:cubicBezTo>
                  <a:cubicBezTo>
                    <a:pt x="12854" y="15341"/>
                    <a:pt x="12659" y="15439"/>
                    <a:pt x="12512" y="15610"/>
                  </a:cubicBezTo>
                  <a:cubicBezTo>
                    <a:pt x="12098" y="16073"/>
                    <a:pt x="11854" y="16658"/>
                    <a:pt x="11805" y="17293"/>
                  </a:cubicBezTo>
                  <a:cubicBezTo>
                    <a:pt x="10976" y="17439"/>
                    <a:pt x="10122" y="17439"/>
                    <a:pt x="9293" y="17293"/>
                  </a:cubicBezTo>
                  <a:cubicBezTo>
                    <a:pt x="9268" y="16658"/>
                    <a:pt x="9025" y="16073"/>
                    <a:pt x="8586" y="15610"/>
                  </a:cubicBezTo>
                  <a:cubicBezTo>
                    <a:pt x="8439" y="15439"/>
                    <a:pt x="8244" y="15341"/>
                    <a:pt x="8025" y="15268"/>
                  </a:cubicBezTo>
                  <a:cubicBezTo>
                    <a:pt x="7829" y="15219"/>
                    <a:pt x="7634" y="15219"/>
                    <a:pt x="7464" y="15268"/>
                  </a:cubicBezTo>
                  <a:cubicBezTo>
                    <a:pt x="7220" y="15341"/>
                    <a:pt x="7025" y="15536"/>
                    <a:pt x="6951" y="15805"/>
                  </a:cubicBezTo>
                  <a:cubicBezTo>
                    <a:pt x="6903" y="15878"/>
                    <a:pt x="6903" y="15951"/>
                    <a:pt x="6903" y="16049"/>
                  </a:cubicBezTo>
                  <a:cubicBezTo>
                    <a:pt x="6927" y="16390"/>
                    <a:pt x="7098" y="16683"/>
                    <a:pt x="7366" y="16902"/>
                  </a:cubicBezTo>
                  <a:cubicBezTo>
                    <a:pt x="7708" y="17171"/>
                    <a:pt x="8098" y="17390"/>
                    <a:pt x="8512" y="17512"/>
                  </a:cubicBezTo>
                  <a:cubicBezTo>
                    <a:pt x="8634" y="17536"/>
                    <a:pt x="8781" y="17585"/>
                    <a:pt x="8903" y="17610"/>
                  </a:cubicBezTo>
                  <a:lnTo>
                    <a:pt x="8903" y="17854"/>
                  </a:lnTo>
                  <a:lnTo>
                    <a:pt x="8903" y="23756"/>
                  </a:lnTo>
                  <a:lnTo>
                    <a:pt x="6415" y="23756"/>
                  </a:lnTo>
                  <a:lnTo>
                    <a:pt x="6293" y="23756"/>
                  </a:lnTo>
                  <a:cubicBezTo>
                    <a:pt x="5610" y="23585"/>
                    <a:pt x="5586" y="22927"/>
                    <a:pt x="5537" y="22000"/>
                  </a:cubicBezTo>
                  <a:cubicBezTo>
                    <a:pt x="5537" y="21488"/>
                    <a:pt x="5488" y="20975"/>
                    <a:pt x="5415" y="20488"/>
                  </a:cubicBezTo>
                  <a:cubicBezTo>
                    <a:pt x="5171" y="19073"/>
                    <a:pt x="3683" y="16536"/>
                    <a:pt x="2952" y="15366"/>
                  </a:cubicBezTo>
                  <a:lnTo>
                    <a:pt x="2952" y="15341"/>
                  </a:lnTo>
                  <a:lnTo>
                    <a:pt x="2952" y="15341"/>
                  </a:lnTo>
                  <a:cubicBezTo>
                    <a:pt x="2732" y="15024"/>
                    <a:pt x="2586" y="14805"/>
                    <a:pt x="2561" y="14732"/>
                  </a:cubicBezTo>
                  <a:cubicBezTo>
                    <a:pt x="2195" y="14122"/>
                    <a:pt x="1927" y="13488"/>
                    <a:pt x="1708" y="12805"/>
                  </a:cubicBezTo>
                  <a:cubicBezTo>
                    <a:pt x="0" y="7390"/>
                    <a:pt x="3537" y="1732"/>
                    <a:pt x="9147" y="878"/>
                  </a:cubicBezTo>
                  <a:cubicBezTo>
                    <a:pt x="14756" y="0"/>
                    <a:pt x="19829" y="4366"/>
                    <a:pt x="19829" y="10049"/>
                  </a:cubicBezTo>
                  <a:close/>
                  <a:moveTo>
                    <a:pt x="12781" y="15902"/>
                  </a:moveTo>
                  <a:cubicBezTo>
                    <a:pt x="12464" y="16244"/>
                    <a:pt x="12268" y="16707"/>
                    <a:pt x="12220" y="17195"/>
                  </a:cubicBezTo>
                  <a:lnTo>
                    <a:pt x="12464" y="17122"/>
                  </a:lnTo>
                  <a:cubicBezTo>
                    <a:pt x="12829" y="17024"/>
                    <a:pt x="13171" y="16829"/>
                    <a:pt x="13488" y="16610"/>
                  </a:cubicBezTo>
                  <a:cubicBezTo>
                    <a:pt x="13659" y="16463"/>
                    <a:pt x="13781" y="16268"/>
                    <a:pt x="13805" y="16049"/>
                  </a:cubicBezTo>
                  <a:cubicBezTo>
                    <a:pt x="13805" y="16000"/>
                    <a:pt x="13781" y="15951"/>
                    <a:pt x="13781" y="15927"/>
                  </a:cubicBezTo>
                  <a:cubicBezTo>
                    <a:pt x="13732" y="15805"/>
                    <a:pt x="13634" y="15707"/>
                    <a:pt x="13512" y="15658"/>
                  </a:cubicBezTo>
                  <a:cubicBezTo>
                    <a:pt x="13415" y="15634"/>
                    <a:pt x="13293" y="15634"/>
                    <a:pt x="13171" y="15658"/>
                  </a:cubicBezTo>
                  <a:cubicBezTo>
                    <a:pt x="13024" y="15707"/>
                    <a:pt x="12903" y="15780"/>
                    <a:pt x="12781" y="159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7670508" y="2776651"/>
              <a:ext cx="419702" cy="53881"/>
            </a:xfrm>
            <a:custGeom>
              <a:rect b="b" l="l" r="r" t="t"/>
              <a:pathLst>
                <a:path extrusionOk="0" h="1220" w="9488">
                  <a:moveTo>
                    <a:pt x="6195" y="0"/>
                  </a:moveTo>
                  <a:lnTo>
                    <a:pt x="610" y="0"/>
                  </a:lnTo>
                  <a:cubicBezTo>
                    <a:pt x="439" y="0"/>
                    <a:pt x="293" y="73"/>
                    <a:pt x="171" y="171"/>
                  </a:cubicBezTo>
                  <a:cubicBezTo>
                    <a:pt x="49" y="293"/>
                    <a:pt x="0" y="463"/>
                    <a:pt x="0" y="610"/>
                  </a:cubicBezTo>
                  <a:cubicBezTo>
                    <a:pt x="0" y="781"/>
                    <a:pt x="49" y="927"/>
                    <a:pt x="171" y="1049"/>
                  </a:cubicBezTo>
                  <a:cubicBezTo>
                    <a:pt x="293" y="1171"/>
                    <a:pt x="439" y="1220"/>
                    <a:pt x="610" y="1220"/>
                  </a:cubicBezTo>
                  <a:lnTo>
                    <a:pt x="8878" y="1220"/>
                  </a:lnTo>
                  <a:cubicBezTo>
                    <a:pt x="9049" y="1220"/>
                    <a:pt x="9195" y="1171"/>
                    <a:pt x="9317" y="1049"/>
                  </a:cubicBezTo>
                  <a:cubicBezTo>
                    <a:pt x="9415" y="927"/>
                    <a:pt x="9488" y="781"/>
                    <a:pt x="9488" y="610"/>
                  </a:cubicBezTo>
                  <a:cubicBezTo>
                    <a:pt x="9488" y="463"/>
                    <a:pt x="9415" y="293"/>
                    <a:pt x="9317" y="171"/>
                  </a:cubicBezTo>
                  <a:cubicBezTo>
                    <a:pt x="9195" y="73"/>
                    <a:pt x="9049" y="0"/>
                    <a:pt x="88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7695323" y="2848818"/>
              <a:ext cx="370070" cy="53881"/>
            </a:xfrm>
            <a:custGeom>
              <a:rect b="b" l="l" r="r" t="t"/>
              <a:pathLst>
                <a:path extrusionOk="0" h="1220" w="8366">
                  <a:moveTo>
                    <a:pt x="7756" y="0"/>
                  </a:moveTo>
                  <a:lnTo>
                    <a:pt x="610" y="0"/>
                  </a:lnTo>
                  <a:cubicBezTo>
                    <a:pt x="268" y="0"/>
                    <a:pt x="0" y="268"/>
                    <a:pt x="0" y="610"/>
                  </a:cubicBezTo>
                  <a:cubicBezTo>
                    <a:pt x="0" y="951"/>
                    <a:pt x="268" y="1220"/>
                    <a:pt x="610" y="1220"/>
                  </a:cubicBezTo>
                  <a:lnTo>
                    <a:pt x="7756" y="1220"/>
                  </a:lnTo>
                  <a:cubicBezTo>
                    <a:pt x="8097" y="1220"/>
                    <a:pt x="8366" y="951"/>
                    <a:pt x="8366" y="610"/>
                  </a:cubicBezTo>
                  <a:cubicBezTo>
                    <a:pt x="8366" y="268"/>
                    <a:pt x="8097" y="0"/>
                    <a:pt x="7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7727657" y="2919882"/>
              <a:ext cx="295667" cy="53925"/>
            </a:xfrm>
            <a:custGeom>
              <a:rect b="b" l="l" r="r" t="t"/>
              <a:pathLst>
                <a:path extrusionOk="0" h="1221" w="6684">
                  <a:moveTo>
                    <a:pt x="6074" y="1"/>
                  </a:moveTo>
                  <a:lnTo>
                    <a:pt x="830" y="1"/>
                  </a:lnTo>
                  <a:cubicBezTo>
                    <a:pt x="1" y="1"/>
                    <a:pt x="1" y="1220"/>
                    <a:pt x="830" y="1220"/>
                  </a:cubicBezTo>
                  <a:lnTo>
                    <a:pt x="6074" y="1220"/>
                  </a:lnTo>
                  <a:cubicBezTo>
                    <a:pt x="6245" y="1220"/>
                    <a:pt x="6391" y="1172"/>
                    <a:pt x="6513" y="1050"/>
                  </a:cubicBezTo>
                  <a:cubicBezTo>
                    <a:pt x="6635" y="928"/>
                    <a:pt x="6684" y="781"/>
                    <a:pt x="6684" y="611"/>
                  </a:cubicBezTo>
                  <a:cubicBezTo>
                    <a:pt x="6684" y="269"/>
                    <a:pt x="6415" y="1"/>
                    <a:pt x="6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7803208" y="2992050"/>
              <a:ext cx="154292" cy="60374"/>
            </a:xfrm>
            <a:custGeom>
              <a:rect b="b" l="l" r="r" t="t"/>
              <a:pathLst>
                <a:path extrusionOk="0" h="1367" w="3488">
                  <a:moveTo>
                    <a:pt x="3488" y="1"/>
                  </a:moveTo>
                  <a:lnTo>
                    <a:pt x="0" y="1"/>
                  </a:lnTo>
                  <a:cubicBezTo>
                    <a:pt x="73" y="318"/>
                    <a:pt x="244" y="611"/>
                    <a:pt x="488" y="806"/>
                  </a:cubicBezTo>
                  <a:cubicBezTo>
                    <a:pt x="1220" y="1367"/>
                    <a:pt x="2268" y="1367"/>
                    <a:pt x="3000" y="806"/>
                  </a:cubicBezTo>
                  <a:cubicBezTo>
                    <a:pt x="3244" y="611"/>
                    <a:pt x="3439" y="318"/>
                    <a:pt x="3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7670508" y="1747885"/>
              <a:ext cx="676486" cy="1012615"/>
            </a:xfrm>
            <a:custGeom>
              <a:rect b="b" l="l" r="r" t="t"/>
              <a:pathLst>
                <a:path extrusionOk="0" h="22928" w="15293">
                  <a:moveTo>
                    <a:pt x="8268" y="20830"/>
                  </a:moveTo>
                  <a:cubicBezTo>
                    <a:pt x="8219" y="21781"/>
                    <a:pt x="8195" y="22415"/>
                    <a:pt x="7512" y="22586"/>
                  </a:cubicBezTo>
                  <a:lnTo>
                    <a:pt x="7415" y="22586"/>
                  </a:lnTo>
                  <a:lnTo>
                    <a:pt x="6390" y="22586"/>
                  </a:lnTo>
                  <a:lnTo>
                    <a:pt x="6390" y="22903"/>
                  </a:lnTo>
                  <a:lnTo>
                    <a:pt x="8878" y="22903"/>
                  </a:lnTo>
                  <a:lnTo>
                    <a:pt x="9000" y="22903"/>
                  </a:lnTo>
                  <a:cubicBezTo>
                    <a:pt x="9683" y="22708"/>
                    <a:pt x="9707" y="22074"/>
                    <a:pt x="9732" y="21147"/>
                  </a:cubicBezTo>
                  <a:cubicBezTo>
                    <a:pt x="9756" y="20635"/>
                    <a:pt x="9805" y="20122"/>
                    <a:pt x="9878" y="19610"/>
                  </a:cubicBezTo>
                  <a:cubicBezTo>
                    <a:pt x="10097" y="18196"/>
                    <a:pt x="11610" y="15683"/>
                    <a:pt x="12341" y="14513"/>
                  </a:cubicBezTo>
                  <a:lnTo>
                    <a:pt x="12341" y="14488"/>
                  </a:lnTo>
                  <a:lnTo>
                    <a:pt x="12341" y="14488"/>
                  </a:lnTo>
                  <a:cubicBezTo>
                    <a:pt x="12561" y="14147"/>
                    <a:pt x="12707" y="13927"/>
                    <a:pt x="12732" y="13879"/>
                  </a:cubicBezTo>
                  <a:cubicBezTo>
                    <a:pt x="13073" y="13269"/>
                    <a:pt x="13366" y="12635"/>
                    <a:pt x="13585" y="11952"/>
                  </a:cubicBezTo>
                  <a:cubicBezTo>
                    <a:pt x="15292" y="6464"/>
                    <a:pt x="11658" y="733"/>
                    <a:pt x="5927" y="1"/>
                  </a:cubicBezTo>
                  <a:cubicBezTo>
                    <a:pt x="10878" y="1489"/>
                    <a:pt x="13634" y="6732"/>
                    <a:pt x="12097" y="11635"/>
                  </a:cubicBezTo>
                  <a:cubicBezTo>
                    <a:pt x="11902" y="12318"/>
                    <a:pt x="11610" y="12952"/>
                    <a:pt x="11244" y="13562"/>
                  </a:cubicBezTo>
                  <a:cubicBezTo>
                    <a:pt x="11219" y="13610"/>
                    <a:pt x="11073" y="13830"/>
                    <a:pt x="10854" y="14147"/>
                  </a:cubicBezTo>
                  <a:lnTo>
                    <a:pt x="10854" y="14147"/>
                  </a:lnTo>
                  <a:lnTo>
                    <a:pt x="10854" y="14147"/>
                  </a:lnTo>
                  <a:cubicBezTo>
                    <a:pt x="10122" y="15318"/>
                    <a:pt x="8634" y="17854"/>
                    <a:pt x="8390" y="19269"/>
                  </a:cubicBezTo>
                  <a:cubicBezTo>
                    <a:pt x="8317" y="19781"/>
                    <a:pt x="8268" y="20269"/>
                    <a:pt x="8268" y="20781"/>
                  </a:cubicBezTo>
                  <a:close/>
                  <a:moveTo>
                    <a:pt x="3098" y="22903"/>
                  </a:moveTo>
                  <a:lnTo>
                    <a:pt x="3098" y="22586"/>
                  </a:lnTo>
                  <a:lnTo>
                    <a:pt x="0" y="22586"/>
                  </a:lnTo>
                  <a:cubicBezTo>
                    <a:pt x="122" y="22756"/>
                    <a:pt x="293" y="22878"/>
                    <a:pt x="488" y="22927"/>
                  </a:cubicBezTo>
                  <a:lnTo>
                    <a:pt x="610" y="22927"/>
                  </a:lnTo>
                  <a:close/>
                  <a:moveTo>
                    <a:pt x="5976" y="22903"/>
                  </a:moveTo>
                  <a:lnTo>
                    <a:pt x="3512" y="22903"/>
                  </a:lnTo>
                  <a:lnTo>
                    <a:pt x="3512" y="22586"/>
                  </a:lnTo>
                  <a:lnTo>
                    <a:pt x="5976" y="22586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7500033" y="1815768"/>
              <a:ext cx="220158" cy="323199"/>
            </a:xfrm>
            <a:custGeom>
              <a:rect b="b" l="l" r="r" t="t"/>
              <a:pathLst>
                <a:path extrusionOk="0" h="7318" w="4977">
                  <a:moveTo>
                    <a:pt x="4659" y="49"/>
                  </a:moveTo>
                  <a:cubicBezTo>
                    <a:pt x="4781" y="0"/>
                    <a:pt x="4878" y="49"/>
                    <a:pt x="4927" y="147"/>
                  </a:cubicBezTo>
                  <a:cubicBezTo>
                    <a:pt x="4976" y="244"/>
                    <a:pt x="4927" y="366"/>
                    <a:pt x="4830" y="415"/>
                  </a:cubicBezTo>
                  <a:cubicBezTo>
                    <a:pt x="4586" y="513"/>
                    <a:pt x="4366" y="659"/>
                    <a:pt x="4147" y="805"/>
                  </a:cubicBezTo>
                  <a:cubicBezTo>
                    <a:pt x="3927" y="952"/>
                    <a:pt x="3708" y="635"/>
                    <a:pt x="3927" y="488"/>
                  </a:cubicBezTo>
                  <a:cubicBezTo>
                    <a:pt x="4147" y="318"/>
                    <a:pt x="4415" y="171"/>
                    <a:pt x="4659" y="49"/>
                  </a:cubicBezTo>
                  <a:close/>
                  <a:moveTo>
                    <a:pt x="2854" y="1342"/>
                  </a:moveTo>
                  <a:cubicBezTo>
                    <a:pt x="2927" y="1244"/>
                    <a:pt x="3074" y="1244"/>
                    <a:pt x="3147" y="1342"/>
                  </a:cubicBezTo>
                  <a:cubicBezTo>
                    <a:pt x="3220" y="1415"/>
                    <a:pt x="3220" y="1537"/>
                    <a:pt x="3147" y="1610"/>
                  </a:cubicBezTo>
                  <a:cubicBezTo>
                    <a:pt x="2440" y="2317"/>
                    <a:pt x="1830" y="3122"/>
                    <a:pt x="1391" y="4025"/>
                  </a:cubicBezTo>
                  <a:cubicBezTo>
                    <a:pt x="927" y="4976"/>
                    <a:pt x="610" y="6000"/>
                    <a:pt x="440" y="7073"/>
                  </a:cubicBezTo>
                  <a:cubicBezTo>
                    <a:pt x="391" y="7317"/>
                    <a:pt x="1" y="7244"/>
                    <a:pt x="25" y="7000"/>
                  </a:cubicBezTo>
                  <a:cubicBezTo>
                    <a:pt x="220" y="5903"/>
                    <a:pt x="562" y="4854"/>
                    <a:pt x="1049" y="3854"/>
                  </a:cubicBezTo>
                  <a:cubicBezTo>
                    <a:pt x="1513" y="2903"/>
                    <a:pt x="2122" y="2074"/>
                    <a:pt x="2854" y="13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7948824" y="2848818"/>
              <a:ext cx="116559" cy="53881"/>
            </a:xfrm>
            <a:custGeom>
              <a:rect b="b" l="l" r="r" t="t"/>
              <a:pathLst>
                <a:path extrusionOk="0" h="1220" w="2635">
                  <a:moveTo>
                    <a:pt x="610" y="610"/>
                  </a:moveTo>
                  <a:cubicBezTo>
                    <a:pt x="610" y="951"/>
                    <a:pt x="342" y="1220"/>
                    <a:pt x="1" y="1220"/>
                  </a:cubicBezTo>
                  <a:lnTo>
                    <a:pt x="2025" y="1220"/>
                  </a:lnTo>
                  <a:cubicBezTo>
                    <a:pt x="2366" y="1220"/>
                    <a:pt x="2635" y="951"/>
                    <a:pt x="2635" y="610"/>
                  </a:cubicBezTo>
                  <a:cubicBezTo>
                    <a:pt x="2635" y="268"/>
                    <a:pt x="2366" y="0"/>
                    <a:pt x="2025" y="0"/>
                  </a:cubicBezTo>
                  <a:lnTo>
                    <a:pt x="1" y="0"/>
                  </a:lnTo>
                  <a:cubicBezTo>
                    <a:pt x="342" y="0"/>
                    <a:pt x="610" y="268"/>
                    <a:pt x="610" y="61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7973639" y="2776651"/>
              <a:ext cx="116559" cy="53881"/>
            </a:xfrm>
            <a:custGeom>
              <a:rect b="b" l="l" r="r" t="t"/>
              <a:pathLst>
                <a:path extrusionOk="0" h="1220" w="2635">
                  <a:moveTo>
                    <a:pt x="1" y="1220"/>
                  </a:moveTo>
                  <a:lnTo>
                    <a:pt x="2025" y="1220"/>
                  </a:lnTo>
                  <a:cubicBezTo>
                    <a:pt x="2196" y="1220"/>
                    <a:pt x="2342" y="1171"/>
                    <a:pt x="2464" y="1049"/>
                  </a:cubicBezTo>
                  <a:cubicBezTo>
                    <a:pt x="2562" y="927"/>
                    <a:pt x="2635" y="781"/>
                    <a:pt x="2635" y="610"/>
                  </a:cubicBezTo>
                  <a:cubicBezTo>
                    <a:pt x="2635" y="463"/>
                    <a:pt x="2562" y="293"/>
                    <a:pt x="2464" y="171"/>
                  </a:cubicBezTo>
                  <a:cubicBezTo>
                    <a:pt x="2342" y="73"/>
                    <a:pt x="2196" y="0"/>
                    <a:pt x="2025" y="0"/>
                  </a:cubicBezTo>
                  <a:lnTo>
                    <a:pt x="1" y="0"/>
                  </a:lnTo>
                  <a:cubicBezTo>
                    <a:pt x="171" y="0"/>
                    <a:pt x="318" y="73"/>
                    <a:pt x="440" y="171"/>
                  </a:cubicBezTo>
                  <a:cubicBezTo>
                    <a:pt x="537" y="293"/>
                    <a:pt x="610" y="463"/>
                    <a:pt x="610" y="610"/>
                  </a:cubicBezTo>
                  <a:cubicBezTo>
                    <a:pt x="610" y="781"/>
                    <a:pt x="537" y="927"/>
                    <a:pt x="440" y="1049"/>
                  </a:cubicBezTo>
                  <a:cubicBezTo>
                    <a:pt x="318" y="1171"/>
                    <a:pt x="171" y="1220"/>
                    <a:pt x="1" y="122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7906758" y="2919882"/>
              <a:ext cx="116559" cy="53925"/>
            </a:xfrm>
            <a:custGeom>
              <a:rect b="b" l="l" r="r" t="t"/>
              <a:pathLst>
                <a:path extrusionOk="0" h="1221" w="2635">
                  <a:moveTo>
                    <a:pt x="2025" y="1"/>
                  </a:moveTo>
                  <a:lnTo>
                    <a:pt x="0" y="1"/>
                  </a:lnTo>
                  <a:cubicBezTo>
                    <a:pt x="342" y="1"/>
                    <a:pt x="610" y="269"/>
                    <a:pt x="610" y="611"/>
                  </a:cubicBezTo>
                  <a:cubicBezTo>
                    <a:pt x="610" y="781"/>
                    <a:pt x="537" y="928"/>
                    <a:pt x="439" y="1050"/>
                  </a:cubicBezTo>
                  <a:cubicBezTo>
                    <a:pt x="318" y="1172"/>
                    <a:pt x="171" y="1220"/>
                    <a:pt x="0" y="1220"/>
                  </a:cubicBezTo>
                  <a:lnTo>
                    <a:pt x="2025" y="1220"/>
                  </a:lnTo>
                  <a:cubicBezTo>
                    <a:pt x="2196" y="1220"/>
                    <a:pt x="2342" y="1172"/>
                    <a:pt x="2464" y="1050"/>
                  </a:cubicBezTo>
                  <a:cubicBezTo>
                    <a:pt x="2586" y="928"/>
                    <a:pt x="2635" y="781"/>
                    <a:pt x="2635" y="611"/>
                  </a:cubicBezTo>
                  <a:cubicBezTo>
                    <a:pt x="2635" y="269"/>
                    <a:pt x="2366" y="1"/>
                    <a:pt x="2025" y="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4802974" y="3289209"/>
            <a:ext cx="1554476" cy="202073"/>
            <a:chOff x="4877313" y="3070693"/>
            <a:chExt cx="1828795" cy="240192"/>
          </a:xfrm>
        </p:grpSpPr>
        <p:sp>
          <p:nvSpPr>
            <p:cNvPr id="742" name="Google Shape;742;p37"/>
            <p:cNvSpPr/>
            <p:nvPr/>
          </p:nvSpPr>
          <p:spPr>
            <a:xfrm>
              <a:off x="4877313" y="3070693"/>
              <a:ext cx="1827551" cy="238935"/>
            </a:xfrm>
            <a:custGeom>
              <a:rect b="b" l="l" r="r" t="t"/>
              <a:pathLst>
                <a:path extrusionOk="0" h="4562" w="35269">
                  <a:moveTo>
                    <a:pt x="1196" y="2952"/>
                  </a:moveTo>
                  <a:lnTo>
                    <a:pt x="708" y="2952"/>
                  </a:lnTo>
                  <a:cubicBezTo>
                    <a:pt x="537" y="2927"/>
                    <a:pt x="366" y="2878"/>
                    <a:pt x="269" y="2756"/>
                  </a:cubicBezTo>
                  <a:lnTo>
                    <a:pt x="269" y="2756"/>
                  </a:lnTo>
                  <a:cubicBezTo>
                    <a:pt x="1" y="2488"/>
                    <a:pt x="1" y="2098"/>
                    <a:pt x="269" y="1830"/>
                  </a:cubicBezTo>
                  <a:cubicBezTo>
                    <a:pt x="366" y="1708"/>
                    <a:pt x="537" y="1635"/>
                    <a:pt x="708" y="1659"/>
                  </a:cubicBezTo>
                  <a:lnTo>
                    <a:pt x="1196" y="1659"/>
                  </a:lnTo>
                  <a:cubicBezTo>
                    <a:pt x="1196" y="1610"/>
                    <a:pt x="1220" y="1586"/>
                    <a:pt x="1244" y="1561"/>
                  </a:cubicBezTo>
                  <a:cubicBezTo>
                    <a:pt x="3586" y="0"/>
                    <a:pt x="4049" y="0"/>
                    <a:pt x="6586" y="0"/>
                  </a:cubicBezTo>
                  <a:lnTo>
                    <a:pt x="33195" y="0"/>
                  </a:lnTo>
                  <a:cubicBezTo>
                    <a:pt x="34366" y="98"/>
                    <a:pt x="35268" y="1098"/>
                    <a:pt x="35268" y="2293"/>
                  </a:cubicBezTo>
                  <a:cubicBezTo>
                    <a:pt x="35268" y="3464"/>
                    <a:pt x="34366" y="4464"/>
                    <a:pt x="33195" y="4561"/>
                  </a:cubicBezTo>
                  <a:lnTo>
                    <a:pt x="6610" y="4561"/>
                  </a:lnTo>
                  <a:cubicBezTo>
                    <a:pt x="4049" y="4561"/>
                    <a:pt x="3610" y="4561"/>
                    <a:pt x="1269" y="3000"/>
                  </a:cubicBezTo>
                  <a:cubicBezTo>
                    <a:pt x="1244" y="2976"/>
                    <a:pt x="1220" y="2952"/>
                    <a:pt x="1196" y="2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897518" y="3179264"/>
              <a:ext cx="40521" cy="24302"/>
            </a:xfrm>
            <a:custGeom>
              <a:rect b="b" l="l" r="r" t="t"/>
              <a:pathLst>
                <a:path extrusionOk="0" h="464" w="782">
                  <a:moveTo>
                    <a:pt x="172" y="49"/>
                  </a:moveTo>
                  <a:cubicBezTo>
                    <a:pt x="1" y="196"/>
                    <a:pt x="123" y="464"/>
                    <a:pt x="342" y="464"/>
                  </a:cubicBezTo>
                  <a:lnTo>
                    <a:pt x="781" y="464"/>
                  </a:lnTo>
                  <a:lnTo>
                    <a:pt x="781" y="1"/>
                  </a:lnTo>
                  <a:lnTo>
                    <a:pt x="318" y="1"/>
                  </a:lnTo>
                  <a:cubicBezTo>
                    <a:pt x="269" y="1"/>
                    <a:pt x="196" y="1"/>
                    <a:pt x="172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4959430" y="3091119"/>
              <a:ext cx="259139" cy="199339"/>
            </a:xfrm>
            <a:custGeom>
              <a:rect b="b" l="l" r="r" t="t"/>
              <a:pathLst>
                <a:path extrusionOk="0" h="3806" w="5001">
                  <a:moveTo>
                    <a:pt x="1" y="1903"/>
                  </a:moveTo>
                  <a:lnTo>
                    <a:pt x="1" y="2342"/>
                  </a:lnTo>
                  <a:lnTo>
                    <a:pt x="1" y="2342"/>
                  </a:lnTo>
                  <a:cubicBezTo>
                    <a:pt x="2147" y="3805"/>
                    <a:pt x="2611" y="3805"/>
                    <a:pt x="5001" y="3805"/>
                  </a:cubicBezTo>
                  <a:lnTo>
                    <a:pt x="5001" y="1"/>
                  </a:lnTo>
                  <a:cubicBezTo>
                    <a:pt x="2611" y="1"/>
                    <a:pt x="2147" y="1"/>
                    <a:pt x="1" y="1464"/>
                  </a:cubicBezTo>
                  <a:lnTo>
                    <a:pt x="1" y="1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5233657" y="3091119"/>
              <a:ext cx="570044" cy="199339"/>
            </a:xfrm>
            <a:custGeom>
              <a:rect b="b" l="l" r="r" t="t"/>
              <a:pathLst>
                <a:path extrusionOk="0" h="3806" w="11001">
                  <a:moveTo>
                    <a:pt x="1" y="1"/>
                  </a:moveTo>
                  <a:lnTo>
                    <a:pt x="1" y="3805"/>
                  </a:lnTo>
                  <a:lnTo>
                    <a:pt x="11000" y="3805"/>
                  </a:lnTo>
                  <a:lnTo>
                    <a:pt x="11000" y="1"/>
                  </a:lnTo>
                  <a:close/>
                  <a:moveTo>
                    <a:pt x="3049" y="2318"/>
                  </a:moveTo>
                  <a:cubicBezTo>
                    <a:pt x="2927" y="2220"/>
                    <a:pt x="2879" y="2049"/>
                    <a:pt x="2879" y="1903"/>
                  </a:cubicBezTo>
                  <a:cubicBezTo>
                    <a:pt x="2879" y="1757"/>
                    <a:pt x="2927" y="1610"/>
                    <a:pt x="3049" y="1488"/>
                  </a:cubicBezTo>
                  <a:lnTo>
                    <a:pt x="3049" y="1488"/>
                  </a:lnTo>
                  <a:cubicBezTo>
                    <a:pt x="3147" y="1391"/>
                    <a:pt x="3293" y="1318"/>
                    <a:pt x="3464" y="1318"/>
                  </a:cubicBezTo>
                  <a:lnTo>
                    <a:pt x="6439" y="1318"/>
                  </a:lnTo>
                  <a:cubicBezTo>
                    <a:pt x="6586" y="1318"/>
                    <a:pt x="6732" y="1391"/>
                    <a:pt x="6854" y="1488"/>
                  </a:cubicBezTo>
                  <a:lnTo>
                    <a:pt x="6854" y="1488"/>
                  </a:lnTo>
                  <a:cubicBezTo>
                    <a:pt x="7074" y="1732"/>
                    <a:pt x="7074" y="2074"/>
                    <a:pt x="6854" y="2318"/>
                  </a:cubicBezTo>
                  <a:lnTo>
                    <a:pt x="6854" y="2318"/>
                  </a:lnTo>
                  <a:cubicBezTo>
                    <a:pt x="6732" y="2415"/>
                    <a:pt x="6586" y="2488"/>
                    <a:pt x="6439" y="2488"/>
                  </a:cubicBezTo>
                  <a:lnTo>
                    <a:pt x="3464" y="2488"/>
                  </a:lnTo>
                  <a:cubicBezTo>
                    <a:pt x="3293" y="2488"/>
                    <a:pt x="3147" y="2415"/>
                    <a:pt x="3049" y="23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818688" y="3091119"/>
              <a:ext cx="873384" cy="199339"/>
            </a:xfrm>
            <a:custGeom>
              <a:rect b="b" l="l" r="r" t="t"/>
              <a:pathLst>
                <a:path extrusionOk="0" h="3806" w="16855">
                  <a:moveTo>
                    <a:pt x="1" y="1"/>
                  </a:moveTo>
                  <a:lnTo>
                    <a:pt x="1" y="3805"/>
                  </a:lnTo>
                  <a:lnTo>
                    <a:pt x="15025" y="3805"/>
                  </a:lnTo>
                  <a:cubicBezTo>
                    <a:pt x="16049" y="3757"/>
                    <a:pt x="16854" y="2927"/>
                    <a:pt x="16854" y="1903"/>
                  </a:cubicBezTo>
                  <a:cubicBezTo>
                    <a:pt x="16854" y="903"/>
                    <a:pt x="16049" y="49"/>
                    <a:pt x="15025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91624" y="3174183"/>
              <a:ext cx="190896" cy="34515"/>
            </a:xfrm>
            <a:custGeom>
              <a:rect b="b" l="l" r="r" t="t"/>
              <a:pathLst>
                <a:path extrusionOk="0" h="659" w="3684">
                  <a:moveTo>
                    <a:pt x="3683" y="317"/>
                  </a:moveTo>
                  <a:cubicBezTo>
                    <a:pt x="3683" y="244"/>
                    <a:pt x="3634" y="171"/>
                    <a:pt x="3610" y="122"/>
                  </a:cubicBezTo>
                  <a:lnTo>
                    <a:pt x="3610" y="122"/>
                  </a:lnTo>
                  <a:cubicBezTo>
                    <a:pt x="3537" y="73"/>
                    <a:pt x="3464" y="49"/>
                    <a:pt x="3390" y="49"/>
                  </a:cubicBezTo>
                  <a:lnTo>
                    <a:pt x="415" y="49"/>
                  </a:lnTo>
                  <a:cubicBezTo>
                    <a:pt x="0" y="0"/>
                    <a:pt x="0" y="659"/>
                    <a:pt x="415" y="610"/>
                  </a:cubicBezTo>
                  <a:lnTo>
                    <a:pt x="3390" y="610"/>
                  </a:lnTo>
                  <a:cubicBezTo>
                    <a:pt x="3464" y="610"/>
                    <a:pt x="3537" y="585"/>
                    <a:pt x="3610" y="537"/>
                  </a:cubicBezTo>
                  <a:lnTo>
                    <a:pt x="3610" y="537"/>
                  </a:lnTo>
                  <a:cubicBezTo>
                    <a:pt x="3659" y="463"/>
                    <a:pt x="3683" y="390"/>
                    <a:pt x="3683" y="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4877313" y="3071950"/>
              <a:ext cx="1828795" cy="238935"/>
            </a:xfrm>
            <a:custGeom>
              <a:rect b="b" l="l" r="r" t="t"/>
              <a:pathLst>
                <a:path extrusionOk="0" h="4562" w="35293">
                  <a:moveTo>
                    <a:pt x="10342" y="1684"/>
                  </a:moveTo>
                  <a:lnTo>
                    <a:pt x="13317" y="1684"/>
                  </a:lnTo>
                  <a:cubicBezTo>
                    <a:pt x="13464" y="1684"/>
                    <a:pt x="13610" y="1757"/>
                    <a:pt x="13732" y="1854"/>
                  </a:cubicBezTo>
                  <a:lnTo>
                    <a:pt x="13732" y="1854"/>
                  </a:lnTo>
                  <a:cubicBezTo>
                    <a:pt x="13952" y="2074"/>
                    <a:pt x="13952" y="2440"/>
                    <a:pt x="13732" y="2684"/>
                  </a:cubicBezTo>
                  <a:lnTo>
                    <a:pt x="13732" y="2684"/>
                  </a:lnTo>
                  <a:cubicBezTo>
                    <a:pt x="13610" y="2781"/>
                    <a:pt x="13464" y="2854"/>
                    <a:pt x="13317" y="2854"/>
                  </a:cubicBezTo>
                  <a:lnTo>
                    <a:pt x="10342" y="2854"/>
                  </a:lnTo>
                  <a:cubicBezTo>
                    <a:pt x="10171" y="2854"/>
                    <a:pt x="10025" y="2781"/>
                    <a:pt x="9927" y="2684"/>
                  </a:cubicBezTo>
                  <a:lnTo>
                    <a:pt x="9927" y="2684"/>
                  </a:lnTo>
                  <a:cubicBezTo>
                    <a:pt x="9805" y="2562"/>
                    <a:pt x="9757" y="2415"/>
                    <a:pt x="9757" y="2269"/>
                  </a:cubicBezTo>
                  <a:cubicBezTo>
                    <a:pt x="9757" y="2098"/>
                    <a:pt x="9805" y="1952"/>
                    <a:pt x="9927" y="1854"/>
                  </a:cubicBezTo>
                  <a:lnTo>
                    <a:pt x="9927" y="1854"/>
                  </a:lnTo>
                  <a:cubicBezTo>
                    <a:pt x="10025" y="1733"/>
                    <a:pt x="10171" y="1684"/>
                    <a:pt x="10342" y="1684"/>
                  </a:cubicBezTo>
                  <a:close/>
                  <a:moveTo>
                    <a:pt x="1196" y="2025"/>
                  </a:moveTo>
                  <a:lnTo>
                    <a:pt x="708" y="2025"/>
                  </a:lnTo>
                  <a:cubicBezTo>
                    <a:pt x="635" y="2025"/>
                    <a:pt x="586" y="2050"/>
                    <a:pt x="537" y="2098"/>
                  </a:cubicBezTo>
                  <a:cubicBezTo>
                    <a:pt x="391" y="2245"/>
                    <a:pt x="488" y="2513"/>
                    <a:pt x="708" y="2513"/>
                  </a:cubicBezTo>
                  <a:lnTo>
                    <a:pt x="1171" y="2513"/>
                  </a:lnTo>
                  <a:lnTo>
                    <a:pt x="1171" y="2050"/>
                  </a:lnTo>
                  <a:close/>
                  <a:moveTo>
                    <a:pt x="1220" y="2928"/>
                  </a:moveTo>
                  <a:cubicBezTo>
                    <a:pt x="1220" y="2952"/>
                    <a:pt x="1244" y="2976"/>
                    <a:pt x="1269" y="3001"/>
                  </a:cubicBezTo>
                  <a:cubicBezTo>
                    <a:pt x="3610" y="4562"/>
                    <a:pt x="4074" y="4562"/>
                    <a:pt x="6610" y="4562"/>
                  </a:cubicBezTo>
                  <a:lnTo>
                    <a:pt x="33219" y="4562"/>
                  </a:lnTo>
                  <a:cubicBezTo>
                    <a:pt x="34390" y="4464"/>
                    <a:pt x="35293" y="3464"/>
                    <a:pt x="35293" y="2269"/>
                  </a:cubicBezTo>
                  <a:cubicBezTo>
                    <a:pt x="35293" y="1098"/>
                    <a:pt x="34390" y="98"/>
                    <a:pt x="33219" y="1"/>
                  </a:cubicBezTo>
                  <a:lnTo>
                    <a:pt x="6610" y="1"/>
                  </a:lnTo>
                  <a:cubicBezTo>
                    <a:pt x="4049" y="1"/>
                    <a:pt x="3610" y="1"/>
                    <a:pt x="1269" y="1562"/>
                  </a:cubicBezTo>
                  <a:cubicBezTo>
                    <a:pt x="1244" y="1586"/>
                    <a:pt x="1220" y="1611"/>
                    <a:pt x="1196" y="1635"/>
                  </a:cubicBezTo>
                  <a:lnTo>
                    <a:pt x="708" y="1635"/>
                  </a:lnTo>
                  <a:cubicBezTo>
                    <a:pt x="537" y="1635"/>
                    <a:pt x="366" y="1708"/>
                    <a:pt x="245" y="1830"/>
                  </a:cubicBezTo>
                  <a:cubicBezTo>
                    <a:pt x="1" y="2074"/>
                    <a:pt x="1" y="2489"/>
                    <a:pt x="245" y="2757"/>
                  </a:cubicBezTo>
                  <a:lnTo>
                    <a:pt x="245" y="2757"/>
                  </a:lnTo>
                  <a:cubicBezTo>
                    <a:pt x="366" y="2854"/>
                    <a:pt x="537" y="2928"/>
                    <a:pt x="708" y="2928"/>
                  </a:cubicBezTo>
                  <a:close/>
                  <a:moveTo>
                    <a:pt x="1586" y="2269"/>
                  </a:moveTo>
                  <a:lnTo>
                    <a:pt x="1586" y="1830"/>
                  </a:lnTo>
                  <a:lnTo>
                    <a:pt x="1586" y="1830"/>
                  </a:lnTo>
                  <a:cubicBezTo>
                    <a:pt x="3757" y="391"/>
                    <a:pt x="4196" y="391"/>
                    <a:pt x="6586" y="391"/>
                  </a:cubicBezTo>
                  <a:lnTo>
                    <a:pt x="6586" y="4171"/>
                  </a:lnTo>
                  <a:cubicBezTo>
                    <a:pt x="4196" y="4171"/>
                    <a:pt x="3757" y="4171"/>
                    <a:pt x="1586" y="2732"/>
                  </a:cubicBezTo>
                  <a:lnTo>
                    <a:pt x="1586" y="2732"/>
                  </a:lnTo>
                  <a:lnTo>
                    <a:pt x="1586" y="2293"/>
                  </a:lnTo>
                  <a:close/>
                  <a:moveTo>
                    <a:pt x="18195" y="367"/>
                  </a:moveTo>
                  <a:lnTo>
                    <a:pt x="33219" y="367"/>
                  </a:lnTo>
                  <a:cubicBezTo>
                    <a:pt x="34219" y="415"/>
                    <a:pt x="35024" y="1245"/>
                    <a:pt x="35024" y="2269"/>
                  </a:cubicBezTo>
                  <a:cubicBezTo>
                    <a:pt x="35024" y="3293"/>
                    <a:pt x="34219" y="4123"/>
                    <a:pt x="33219" y="4171"/>
                  </a:cubicBezTo>
                  <a:lnTo>
                    <a:pt x="18171" y="4171"/>
                  </a:lnTo>
                  <a:lnTo>
                    <a:pt x="18171" y="367"/>
                  </a:lnTo>
                  <a:close/>
                  <a:moveTo>
                    <a:pt x="17878" y="4171"/>
                  </a:moveTo>
                  <a:lnTo>
                    <a:pt x="17878" y="367"/>
                  </a:lnTo>
                  <a:lnTo>
                    <a:pt x="6879" y="367"/>
                  </a:lnTo>
                  <a:lnTo>
                    <a:pt x="6879" y="4171"/>
                  </a:lnTo>
                  <a:close/>
                  <a:moveTo>
                    <a:pt x="13317" y="1976"/>
                  </a:moveTo>
                  <a:lnTo>
                    <a:pt x="10342" y="1976"/>
                  </a:lnTo>
                  <a:cubicBezTo>
                    <a:pt x="9903" y="1952"/>
                    <a:pt x="9903" y="2611"/>
                    <a:pt x="10342" y="2562"/>
                  </a:cubicBezTo>
                  <a:lnTo>
                    <a:pt x="13317" y="2562"/>
                  </a:lnTo>
                  <a:cubicBezTo>
                    <a:pt x="13391" y="2562"/>
                    <a:pt x="13464" y="2537"/>
                    <a:pt x="13513" y="2464"/>
                  </a:cubicBezTo>
                  <a:lnTo>
                    <a:pt x="13513" y="2464"/>
                  </a:lnTo>
                  <a:cubicBezTo>
                    <a:pt x="13610" y="2367"/>
                    <a:pt x="13610" y="2196"/>
                    <a:pt x="13513" y="2074"/>
                  </a:cubicBezTo>
                  <a:lnTo>
                    <a:pt x="13513" y="2074"/>
                  </a:lnTo>
                  <a:cubicBezTo>
                    <a:pt x="13464" y="2025"/>
                    <a:pt x="13391" y="2001"/>
                    <a:pt x="13317" y="197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860394" y="3110288"/>
              <a:ext cx="477809" cy="20479"/>
            </a:xfrm>
            <a:custGeom>
              <a:rect b="b" l="l" r="r" t="t"/>
              <a:pathLst>
                <a:path extrusionOk="0" h="391" w="9221">
                  <a:moveTo>
                    <a:pt x="196" y="391"/>
                  </a:moveTo>
                  <a:cubicBezTo>
                    <a:pt x="98" y="391"/>
                    <a:pt x="1" y="318"/>
                    <a:pt x="1" y="196"/>
                  </a:cubicBezTo>
                  <a:cubicBezTo>
                    <a:pt x="1" y="74"/>
                    <a:pt x="98" y="1"/>
                    <a:pt x="196" y="1"/>
                  </a:cubicBezTo>
                  <a:lnTo>
                    <a:pt x="7976" y="1"/>
                  </a:lnTo>
                  <a:cubicBezTo>
                    <a:pt x="8074" y="1"/>
                    <a:pt x="8171" y="74"/>
                    <a:pt x="8171" y="196"/>
                  </a:cubicBezTo>
                  <a:cubicBezTo>
                    <a:pt x="8171" y="293"/>
                    <a:pt x="8074" y="391"/>
                    <a:pt x="7976" y="391"/>
                  </a:cubicBezTo>
                  <a:close/>
                  <a:moveTo>
                    <a:pt x="8684" y="391"/>
                  </a:moveTo>
                  <a:cubicBezTo>
                    <a:pt x="8562" y="391"/>
                    <a:pt x="8464" y="293"/>
                    <a:pt x="8464" y="196"/>
                  </a:cubicBezTo>
                  <a:cubicBezTo>
                    <a:pt x="8464" y="74"/>
                    <a:pt x="8562" y="1"/>
                    <a:pt x="8684" y="1"/>
                  </a:cubicBezTo>
                  <a:lnTo>
                    <a:pt x="9025" y="1"/>
                  </a:lnTo>
                  <a:cubicBezTo>
                    <a:pt x="9123" y="1"/>
                    <a:pt x="9220" y="74"/>
                    <a:pt x="9220" y="196"/>
                  </a:cubicBezTo>
                  <a:cubicBezTo>
                    <a:pt x="9220" y="293"/>
                    <a:pt x="9123" y="391"/>
                    <a:pt x="9025" y="3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959430" y="3172874"/>
              <a:ext cx="259139" cy="117582"/>
            </a:xfrm>
            <a:custGeom>
              <a:rect b="b" l="l" r="r" t="t"/>
              <a:pathLst>
                <a:path extrusionOk="0" h="2245" w="5001">
                  <a:moveTo>
                    <a:pt x="5001" y="2244"/>
                  </a:moveTo>
                  <a:lnTo>
                    <a:pt x="5001" y="1440"/>
                  </a:lnTo>
                  <a:cubicBezTo>
                    <a:pt x="2611" y="1440"/>
                    <a:pt x="2147" y="1440"/>
                    <a:pt x="1" y="1"/>
                  </a:cubicBezTo>
                  <a:lnTo>
                    <a:pt x="1" y="805"/>
                  </a:lnTo>
                  <a:lnTo>
                    <a:pt x="1" y="805"/>
                  </a:lnTo>
                  <a:cubicBezTo>
                    <a:pt x="2147" y="2244"/>
                    <a:pt x="2611" y="2244"/>
                    <a:pt x="5001" y="2244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233657" y="3248239"/>
              <a:ext cx="570044" cy="42214"/>
            </a:xfrm>
            <a:custGeom>
              <a:rect b="b" l="l" r="r" t="t"/>
              <a:pathLst>
                <a:path extrusionOk="0" h="806" w="11001">
                  <a:moveTo>
                    <a:pt x="1" y="1"/>
                  </a:moveTo>
                  <a:lnTo>
                    <a:pt x="1" y="805"/>
                  </a:lnTo>
                  <a:lnTo>
                    <a:pt x="11000" y="805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5818688" y="3170308"/>
              <a:ext cx="877167" cy="120148"/>
            </a:xfrm>
            <a:custGeom>
              <a:rect b="b" l="l" r="r" t="t"/>
              <a:pathLst>
                <a:path extrusionOk="0" h="2294" w="16928">
                  <a:moveTo>
                    <a:pt x="1" y="1489"/>
                  </a:moveTo>
                  <a:lnTo>
                    <a:pt x="1" y="2293"/>
                  </a:lnTo>
                  <a:lnTo>
                    <a:pt x="15025" y="2293"/>
                  </a:lnTo>
                  <a:cubicBezTo>
                    <a:pt x="16074" y="2293"/>
                    <a:pt x="16927" y="1440"/>
                    <a:pt x="16927" y="415"/>
                  </a:cubicBezTo>
                  <a:cubicBezTo>
                    <a:pt x="16927" y="269"/>
                    <a:pt x="16903" y="123"/>
                    <a:pt x="16879" y="1"/>
                  </a:cubicBezTo>
                  <a:cubicBezTo>
                    <a:pt x="16684" y="879"/>
                    <a:pt x="15927" y="1489"/>
                    <a:pt x="15025" y="1489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7"/>
          <p:cNvGrpSpPr/>
          <p:nvPr/>
        </p:nvGrpSpPr>
        <p:grpSpPr>
          <a:xfrm>
            <a:off x="4739136" y="1600325"/>
            <a:ext cx="1682152" cy="1253177"/>
            <a:chOff x="4830699" y="1600325"/>
            <a:chExt cx="1682152" cy="1253177"/>
          </a:xfrm>
        </p:grpSpPr>
        <p:sp>
          <p:nvSpPr>
            <p:cNvPr id="754" name="Google Shape;754;p37"/>
            <p:cNvSpPr/>
            <p:nvPr/>
          </p:nvSpPr>
          <p:spPr>
            <a:xfrm>
              <a:off x="4830699" y="1600325"/>
              <a:ext cx="1682152" cy="1253177"/>
            </a:xfrm>
            <a:custGeom>
              <a:rect b="b" l="l" r="r" t="t"/>
              <a:pathLst>
                <a:path extrusionOk="0" h="23927" w="32463">
                  <a:moveTo>
                    <a:pt x="2610" y="0"/>
                  </a:moveTo>
                  <a:lnTo>
                    <a:pt x="29853" y="0"/>
                  </a:lnTo>
                  <a:cubicBezTo>
                    <a:pt x="31292" y="25"/>
                    <a:pt x="32438" y="1171"/>
                    <a:pt x="32463" y="2610"/>
                  </a:cubicBezTo>
                  <a:lnTo>
                    <a:pt x="32463" y="21341"/>
                  </a:lnTo>
                  <a:cubicBezTo>
                    <a:pt x="32463" y="21512"/>
                    <a:pt x="32438" y="21683"/>
                    <a:pt x="32390" y="21853"/>
                  </a:cubicBezTo>
                  <a:lnTo>
                    <a:pt x="32390" y="21853"/>
                  </a:lnTo>
                  <a:cubicBezTo>
                    <a:pt x="32146" y="23073"/>
                    <a:pt x="31073" y="23927"/>
                    <a:pt x="29853" y="23927"/>
                  </a:cubicBezTo>
                  <a:lnTo>
                    <a:pt x="2610" y="23927"/>
                  </a:lnTo>
                  <a:cubicBezTo>
                    <a:pt x="1366" y="23927"/>
                    <a:pt x="317" y="23073"/>
                    <a:pt x="49" y="21853"/>
                  </a:cubicBezTo>
                  <a:lnTo>
                    <a:pt x="49" y="21853"/>
                  </a:lnTo>
                  <a:cubicBezTo>
                    <a:pt x="24" y="21683"/>
                    <a:pt x="0" y="21512"/>
                    <a:pt x="0" y="21341"/>
                  </a:cubicBezTo>
                  <a:lnTo>
                    <a:pt x="0" y="2610"/>
                  </a:lnTo>
                  <a:cubicBezTo>
                    <a:pt x="0" y="1171"/>
                    <a:pt x="1171" y="25"/>
                    <a:pt x="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4850904" y="1622008"/>
              <a:ext cx="1640490" cy="1111398"/>
            </a:xfrm>
            <a:custGeom>
              <a:rect b="b" l="l" r="r" t="t"/>
              <a:pathLst>
                <a:path extrusionOk="0" h="21220" w="31659">
                  <a:moveTo>
                    <a:pt x="24097" y="1318"/>
                  </a:moveTo>
                  <a:lnTo>
                    <a:pt x="29463" y="1318"/>
                  </a:lnTo>
                  <a:cubicBezTo>
                    <a:pt x="30219" y="1318"/>
                    <a:pt x="30853" y="1952"/>
                    <a:pt x="30853" y="2708"/>
                  </a:cubicBezTo>
                  <a:lnTo>
                    <a:pt x="30853" y="18805"/>
                  </a:lnTo>
                  <a:cubicBezTo>
                    <a:pt x="30853" y="19561"/>
                    <a:pt x="30219" y="20196"/>
                    <a:pt x="29463" y="20196"/>
                  </a:cubicBezTo>
                  <a:lnTo>
                    <a:pt x="2220" y="20196"/>
                  </a:lnTo>
                  <a:cubicBezTo>
                    <a:pt x="1439" y="20196"/>
                    <a:pt x="829" y="19561"/>
                    <a:pt x="829" y="18805"/>
                  </a:cubicBezTo>
                  <a:lnTo>
                    <a:pt x="829" y="2708"/>
                  </a:lnTo>
                  <a:cubicBezTo>
                    <a:pt x="829" y="1952"/>
                    <a:pt x="1439" y="1318"/>
                    <a:pt x="2220" y="1318"/>
                  </a:cubicBezTo>
                  <a:lnTo>
                    <a:pt x="24073" y="1318"/>
                  </a:lnTo>
                  <a:close/>
                  <a:moveTo>
                    <a:pt x="25" y="21220"/>
                  </a:moveTo>
                  <a:lnTo>
                    <a:pt x="31658" y="21220"/>
                  </a:lnTo>
                  <a:cubicBezTo>
                    <a:pt x="31658" y="21122"/>
                    <a:pt x="31658" y="21000"/>
                    <a:pt x="31658" y="20903"/>
                  </a:cubicBezTo>
                  <a:lnTo>
                    <a:pt x="31658" y="2196"/>
                  </a:lnTo>
                  <a:cubicBezTo>
                    <a:pt x="31658" y="976"/>
                    <a:pt x="30683" y="1"/>
                    <a:pt x="29463" y="1"/>
                  </a:cubicBezTo>
                  <a:lnTo>
                    <a:pt x="2220" y="1"/>
                  </a:lnTo>
                  <a:cubicBezTo>
                    <a:pt x="1000" y="1"/>
                    <a:pt x="0" y="976"/>
                    <a:pt x="0" y="2196"/>
                  </a:cubicBezTo>
                  <a:lnTo>
                    <a:pt x="0" y="20927"/>
                  </a:lnTo>
                  <a:cubicBezTo>
                    <a:pt x="0" y="21025"/>
                    <a:pt x="25" y="21122"/>
                    <a:pt x="25" y="212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5251442" y="1706329"/>
              <a:ext cx="840480" cy="254281"/>
            </a:xfrm>
            <a:custGeom>
              <a:rect b="b" l="l" r="r" t="t"/>
              <a:pathLst>
                <a:path extrusionOk="0" h="4855" w="16220">
                  <a:moveTo>
                    <a:pt x="16220" y="2440"/>
                  </a:moveTo>
                  <a:lnTo>
                    <a:pt x="16220" y="1"/>
                  </a:lnTo>
                  <a:lnTo>
                    <a:pt x="1" y="1"/>
                  </a:lnTo>
                  <a:lnTo>
                    <a:pt x="1" y="2440"/>
                  </a:lnTo>
                  <a:lnTo>
                    <a:pt x="1" y="4854"/>
                  </a:lnTo>
                  <a:lnTo>
                    <a:pt x="16220" y="48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4909035" y="1706329"/>
              <a:ext cx="327383" cy="118839"/>
            </a:xfrm>
            <a:custGeom>
              <a:rect b="b" l="l" r="r" t="t"/>
              <a:pathLst>
                <a:path extrusionOk="0" h="2269" w="6318">
                  <a:moveTo>
                    <a:pt x="6317" y="2269"/>
                  </a:moveTo>
                  <a:lnTo>
                    <a:pt x="6317" y="1"/>
                  </a:lnTo>
                  <a:lnTo>
                    <a:pt x="1098" y="1"/>
                  </a:lnTo>
                  <a:cubicBezTo>
                    <a:pt x="805" y="1"/>
                    <a:pt x="512" y="123"/>
                    <a:pt x="317" y="342"/>
                  </a:cubicBezTo>
                  <a:cubicBezTo>
                    <a:pt x="122" y="537"/>
                    <a:pt x="0" y="805"/>
                    <a:pt x="25" y="1098"/>
                  </a:cubicBezTo>
                  <a:lnTo>
                    <a:pt x="25" y="2269"/>
                  </a:lnTo>
                  <a:lnTo>
                    <a:pt x="1195" y="2269"/>
                  </a:lnTo>
                  <a:cubicBezTo>
                    <a:pt x="1220" y="2196"/>
                    <a:pt x="1268" y="2098"/>
                    <a:pt x="1342" y="2049"/>
                  </a:cubicBezTo>
                  <a:cubicBezTo>
                    <a:pt x="1439" y="1927"/>
                    <a:pt x="1585" y="1879"/>
                    <a:pt x="1732" y="1879"/>
                  </a:cubicBezTo>
                  <a:lnTo>
                    <a:pt x="4463" y="1879"/>
                  </a:lnTo>
                  <a:cubicBezTo>
                    <a:pt x="4610" y="1879"/>
                    <a:pt x="4756" y="1927"/>
                    <a:pt x="4854" y="2049"/>
                  </a:cubicBezTo>
                  <a:cubicBezTo>
                    <a:pt x="4927" y="2098"/>
                    <a:pt x="4976" y="2196"/>
                    <a:pt x="5000" y="2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4910278" y="1841714"/>
              <a:ext cx="326139" cy="118891"/>
            </a:xfrm>
            <a:custGeom>
              <a:rect b="b" l="l" r="r" t="t"/>
              <a:pathLst>
                <a:path extrusionOk="0" h="2270" w="6294">
                  <a:moveTo>
                    <a:pt x="6293" y="1"/>
                  </a:moveTo>
                  <a:lnTo>
                    <a:pt x="4976" y="1"/>
                  </a:lnTo>
                  <a:cubicBezTo>
                    <a:pt x="4952" y="74"/>
                    <a:pt x="4903" y="172"/>
                    <a:pt x="4830" y="220"/>
                  </a:cubicBezTo>
                  <a:cubicBezTo>
                    <a:pt x="4732" y="342"/>
                    <a:pt x="4586" y="391"/>
                    <a:pt x="4439" y="391"/>
                  </a:cubicBezTo>
                  <a:lnTo>
                    <a:pt x="1708" y="391"/>
                  </a:lnTo>
                  <a:cubicBezTo>
                    <a:pt x="1561" y="391"/>
                    <a:pt x="1415" y="342"/>
                    <a:pt x="1318" y="220"/>
                  </a:cubicBezTo>
                  <a:cubicBezTo>
                    <a:pt x="1244" y="172"/>
                    <a:pt x="1196" y="74"/>
                    <a:pt x="1171" y="1"/>
                  </a:cubicBezTo>
                  <a:lnTo>
                    <a:pt x="1" y="1"/>
                  </a:lnTo>
                  <a:lnTo>
                    <a:pt x="1" y="2269"/>
                  </a:lnTo>
                  <a:lnTo>
                    <a:pt x="6293" y="2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4984832" y="1820032"/>
              <a:ext cx="168148" cy="26868"/>
            </a:xfrm>
            <a:custGeom>
              <a:rect b="b" l="l" r="r" t="t"/>
              <a:pathLst>
                <a:path extrusionOk="0" h="513" w="3245">
                  <a:moveTo>
                    <a:pt x="3171" y="439"/>
                  </a:moveTo>
                  <a:cubicBezTo>
                    <a:pt x="3220" y="390"/>
                    <a:pt x="3244" y="317"/>
                    <a:pt x="3244" y="269"/>
                  </a:cubicBezTo>
                  <a:lnTo>
                    <a:pt x="3244" y="269"/>
                  </a:lnTo>
                  <a:cubicBezTo>
                    <a:pt x="3244" y="195"/>
                    <a:pt x="3220" y="122"/>
                    <a:pt x="3171" y="73"/>
                  </a:cubicBezTo>
                  <a:cubicBezTo>
                    <a:pt x="3122" y="25"/>
                    <a:pt x="3074" y="0"/>
                    <a:pt x="3000" y="0"/>
                  </a:cubicBezTo>
                  <a:lnTo>
                    <a:pt x="269" y="0"/>
                  </a:lnTo>
                  <a:cubicBezTo>
                    <a:pt x="122" y="0"/>
                    <a:pt x="1" y="122"/>
                    <a:pt x="1" y="244"/>
                  </a:cubicBezTo>
                  <a:cubicBezTo>
                    <a:pt x="1" y="317"/>
                    <a:pt x="25" y="390"/>
                    <a:pt x="74" y="439"/>
                  </a:cubicBezTo>
                  <a:cubicBezTo>
                    <a:pt x="122" y="488"/>
                    <a:pt x="196" y="512"/>
                    <a:pt x="269" y="512"/>
                  </a:cubicBezTo>
                  <a:lnTo>
                    <a:pt x="3000" y="512"/>
                  </a:lnTo>
                  <a:cubicBezTo>
                    <a:pt x="3074" y="512"/>
                    <a:pt x="3122" y="488"/>
                    <a:pt x="3171" y="4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189036" y="1820032"/>
              <a:ext cx="169443" cy="26868"/>
            </a:xfrm>
            <a:custGeom>
              <a:rect b="b" l="l" r="r" t="t"/>
              <a:pathLst>
                <a:path extrusionOk="0" h="513" w="3270">
                  <a:moveTo>
                    <a:pt x="99" y="73"/>
                  </a:moveTo>
                  <a:cubicBezTo>
                    <a:pt x="50" y="122"/>
                    <a:pt x="25" y="195"/>
                    <a:pt x="25" y="269"/>
                  </a:cubicBezTo>
                  <a:lnTo>
                    <a:pt x="25" y="269"/>
                  </a:lnTo>
                  <a:cubicBezTo>
                    <a:pt x="1" y="317"/>
                    <a:pt x="50" y="390"/>
                    <a:pt x="99" y="439"/>
                  </a:cubicBezTo>
                  <a:cubicBezTo>
                    <a:pt x="123" y="488"/>
                    <a:pt x="196" y="512"/>
                    <a:pt x="269" y="512"/>
                  </a:cubicBezTo>
                  <a:lnTo>
                    <a:pt x="3001" y="512"/>
                  </a:lnTo>
                  <a:cubicBezTo>
                    <a:pt x="3074" y="512"/>
                    <a:pt x="3147" y="488"/>
                    <a:pt x="3196" y="439"/>
                  </a:cubicBezTo>
                  <a:cubicBezTo>
                    <a:pt x="3220" y="390"/>
                    <a:pt x="3269" y="317"/>
                    <a:pt x="3269" y="244"/>
                  </a:cubicBezTo>
                  <a:cubicBezTo>
                    <a:pt x="3269" y="122"/>
                    <a:pt x="3147" y="0"/>
                    <a:pt x="3001" y="0"/>
                  </a:cubicBezTo>
                  <a:lnTo>
                    <a:pt x="269" y="0"/>
                  </a:lnTo>
                  <a:cubicBezTo>
                    <a:pt x="196" y="0"/>
                    <a:pt x="123" y="25"/>
                    <a:pt x="99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106918" y="1841714"/>
              <a:ext cx="327383" cy="118891"/>
            </a:xfrm>
            <a:custGeom>
              <a:rect b="b" l="l" r="r" t="t"/>
              <a:pathLst>
                <a:path extrusionOk="0" h="2270" w="6318">
                  <a:moveTo>
                    <a:pt x="1854" y="391"/>
                  </a:moveTo>
                  <a:cubicBezTo>
                    <a:pt x="1708" y="391"/>
                    <a:pt x="1562" y="342"/>
                    <a:pt x="1464" y="245"/>
                  </a:cubicBezTo>
                  <a:cubicBezTo>
                    <a:pt x="1391" y="172"/>
                    <a:pt x="1342" y="74"/>
                    <a:pt x="1318" y="1"/>
                  </a:cubicBezTo>
                  <a:lnTo>
                    <a:pt x="1" y="1"/>
                  </a:lnTo>
                  <a:lnTo>
                    <a:pt x="1" y="2269"/>
                  </a:lnTo>
                  <a:lnTo>
                    <a:pt x="6318" y="2269"/>
                  </a:lnTo>
                  <a:lnTo>
                    <a:pt x="6318" y="1"/>
                  </a:lnTo>
                  <a:lnTo>
                    <a:pt x="5147" y="1"/>
                  </a:lnTo>
                  <a:cubicBezTo>
                    <a:pt x="5122" y="74"/>
                    <a:pt x="5074" y="172"/>
                    <a:pt x="5001" y="245"/>
                  </a:cubicBezTo>
                  <a:cubicBezTo>
                    <a:pt x="4903" y="342"/>
                    <a:pt x="4757" y="391"/>
                    <a:pt x="4610" y="3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6106918" y="1706329"/>
              <a:ext cx="327383" cy="118839"/>
            </a:xfrm>
            <a:custGeom>
              <a:rect b="b" l="l" r="r" t="t"/>
              <a:pathLst>
                <a:path extrusionOk="0" h="2269" w="6318">
                  <a:moveTo>
                    <a:pt x="1464" y="2049"/>
                  </a:moveTo>
                  <a:cubicBezTo>
                    <a:pt x="1562" y="1927"/>
                    <a:pt x="1708" y="1879"/>
                    <a:pt x="1854" y="1879"/>
                  </a:cubicBezTo>
                  <a:lnTo>
                    <a:pt x="4586" y="1879"/>
                  </a:lnTo>
                  <a:cubicBezTo>
                    <a:pt x="4732" y="1879"/>
                    <a:pt x="4879" y="1927"/>
                    <a:pt x="4976" y="2049"/>
                  </a:cubicBezTo>
                  <a:cubicBezTo>
                    <a:pt x="5049" y="2098"/>
                    <a:pt x="5098" y="2196"/>
                    <a:pt x="5122" y="2269"/>
                  </a:cubicBezTo>
                  <a:lnTo>
                    <a:pt x="6318" y="2269"/>
                  </a:lnTo>
                  <a:lnTo>
                    <a:pt x="6318" y="1098"/>
                  </a:lnTo>
                  <a:cubicBezTo>
                    <a:pt x="6318" y="488"/>
                    <a:pt x="5830" y="25"/>
                    <a:pt x="5244" y="1"/>
                  </a:cubicBezTo>
                  <a:lnTo>
                    <a:pt x="1" y="1"/>
                  </a:lnTo>
                  <a:lnTo>
                    <a:pt x="1" y="2269"/>
                  </a:lnTo>
                  <a:lnTo>
                    <a:pt x="1318" y="2269"/>
                  </a:lnTo>
                  <a:cubicBezTo>
                    <a:pt x="1342" y="2196"/>
                    <a:pt x="1391" y="2098"/>
                    <a:pt x="1464" y="20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909035" y="1975843"/>
              <a:ext cx="1525455" cy="688574"/>
            </a:xfrm>
            <a:custGeom>
              <a:rect b="b" l="l" r="r" t="t"/>
              <a:pathLst>
                <a:path extrusionOk="0" h="13147" w="29439">
                  <a:moveTo>
                    <a:pt x="29439" y="1"/>
                  </a:moveTo>
                  <a:lnTo>
                    <a:pt x="0" y="1"/>
                  </a:lnTo>
                  <a:lnTo>
                    <a:pt x="0" y="12049"/>
                  </a:lnTo>
                  <a:cubicBezTo>
                    <a:pt x="0" y="12659"/>
                    <a:pt x="488" y="13147"/>
                    <a:pt x="1098" y="13147"/>
                  </a:cubicBezTo>
                  <a:lnTo>
                    <a:pt x="28341" y="13147"/>
                  </a:lnTo>
                  <a:cubicBezTo>
                    <a:pt x="28634" y="13147"/>
                    <a:pt x="28902" y="13025"/>
                    <a:pt x="29121" y="12830"/>
                  </a:cubicBezTo>
                  <a:cubicBezTo>
                    <a:pt x="29317" y="12635"/>
                    <a:pt x="29439" y="12366"/>
                    <a:pt x="29439" y="120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857225" y="2753798"/>
              <a:ext cx="1629090" cy="80500"/>
            </a:xfrm>
            <a:custGeom>
              <a:rect b="b" l="l" r="r" t="t"/>
              <a:pathLst>
                <a:path extrusionOk="0" h="1537" w="31439">
                  <a:moveTo>
                    <a:pt x="31439" y="0"/>
                  </a:moveTo>
                  <a:lnTo>
                    <a:pt x="0" y="0"/>
                  </a:lnTo>
                  <a:cubicBezTo>
                    <a:pt x="293" y="903"/>
                    <a:pt x="1147" y="1537"/>
                    <a:pt x="2098" y="1537"/>
                  </a:cubicBezTo>
                  <a:lnTo>
                    <a:pt x="29341" y="1537"/>
                  </a:lnTo>
                  <a:cubicBezTo>
                    <a:pt x="29926" y="1537"/>
                    <a:pt x="30487" y="1293"/>
                    <a:pt x="30902" y="878"/>
                  </a:cubicBezTo>
                  <a:cubicBezTo>
                    <a:pt x="31146" y="634"/>
                    <a:pt x="31317" y="342"/>
                    <a:pt x="31439" y="25"/>
                  </a:cubicBezTo>
                  <a:close/>
                  <a:moveTo>
                    <a:pt x="23975" y="756"/>
                  </a:moveTo>
                  <a:cubicBezTo>
                    <a:pt x="23951" y="464"/>
                    <a:pt x="24317" y="293"/>
                    <a:pt x="24512" y="512"/>
                  </a:cubicBezTo>
                  <a:cubicBezTo>
                    <a:pt x="24731" y="707"/>
                    <a:pt x="24585" y="1049"/>
                    <a:pt x="24292" y="1049"/>
                  </a:cubicBezTo>
                  <a:cubicBezTo>
                    <a:pt x="24122" y="1073"/>
                    <a:pt x="23975" y="927"/>
                    <a:pt x="23975" y="756"/>
                  </a:cubicBezTo>
                  <a:close/>
                  <a:moveTo>
                    <a:pt x="25244" y="756"/>
                  </a:moveTo>
                  <a:cubicBezTo>
                    <a:pt x="25244" y="488"/>
                    <a:pt x="25561" y="342"/>
                    <a:pt x="25756" y="537"/>
                  </a:cubicBezTo>
                  <a:cubicBezTo>
                    <a:pt x="25951" y="732"/>
                    <a:pt x="25805" y="1049"/>
                    <a:pt x="25536" y="1049"/>
                  </a:cubicBezTo>
                  <a:cubicBezTo>
                    <a:pt x="25365" y="1049"/>
                    <a:pt x="25244" y="927"/>
                    <a:pt x="25244" y="756"/>
                  </a:cubicBezTo>
                  <a:close/>
                  <a:moveTo>
                    <a:pt x="26487" y="756"/>
                  </a:moveTo>
                  <a:cubicBezTo>
                    <a:pt x="26487" y="488"/>
                    <a:pt x="26829" y="342"/>
                    <a:pt x="27000" y="537"/>
                  </a:cubicBezTo>
                  <a:cubicBezTo>
                    <a:pt x="27195" y="732"/>
                    <a:pt x="27073" y="1049"/>
                    <a:pt x="26804" y="1049"/>
                  </a:cubicBezTo>
                  <a:cubicBezTo>
                    <a:pt x="26634" y="1049"/>
                    <a:pt x="26487" y="927"/>
                    <a:pt x="26487" y="756"/>
                  </a:cubicBezTo>
                  <a:close/>
                  <a:moveTo>
                    <a:pt x="27756" y="756"/>
                  </a:moveTo>
                  <a:cubicBezTo>
                    <a:pt x="27756" y="317"/>
                    <a:pt x="28390" y="317"/>
                    <a:pt x="28390" y="756"/>
                  </a:cubicBezTo>
                  <a:cubicBezTo>
                    <a:pt x="28390" y="1171"/>
                    <a:pt x="27756" y="1171"/>
                    <a:pt x="27756" y="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830699" y="1600325"/>
              <a:ext cx="1682152" cy="1253177"/>
            </a:xfrm>
            <a:custGeom>
              <a:rect b="b" l="l" r="r" t="t"/>
              <a:pathLst>
                <a:path extrusionOk="0" h="23927" w="32463">
                  <a:moveTo>
                    <a:pt x="2610" y="0"/>
                  </a:moveTo>
                  <a:lnTo>
                    <a:pt x="29853" y="0"/>
                  </a:lnTo>
                  <a:cubicBezTo>
                    <a:pt x="31292" y="25"/>
                    <a:pt x="32438" y="1171"/>
                    <a:pt x="32463" y="2610"/>
                  </a:cubicBezTo>
                  <a:lnTo>
                    <a:pt x="32463" y="21341"/>
                  </a:lnTo>
                  <a:cubicBezTo>
                    <a:pt x="32463" y="21512"/>
                    <a:pt x="32438" y="21683"/>
                    <a:pt x="32390" y="21853"/>
                  </a:cubicBezTo>
                  <a:lnTo>
                    <a:pt x="32390" y="21853"/>
                  </a:lnTo>
                  <a:cubicBezTo>
                    <a:pt x="32146" y="23073"/>
                    <a:pt x="31073" y="23927"/>
                    <a:pt x="29853" y="23927"/>
                  </a:cubicBezTo>
                  <a:lnTo>
                    <a:pt x="2610" y="23927"/>
                  </a:lnTo>
                  <a:cubicBezTo>
                    <a:pt x="1366" y="23927"/>
                    <a:pt x="317" y="23073"/>
                    <a:pt x="49" y="21853"/>
                  </a:cubicBezTo>
                  <a:lnTo>
                    <a:pt x="49" y="21853"/>
                  </a:lnTo>
                  <a:cubicBezTo>
                    <a:pt x="24" y="21683"/>
                    <a:pt x="0" y="21512"/>
                    <a:pt x="0" y="21341"/>
                  </a:cubicBezTo>
                  <a:lnTo>
                    <a:pt x="0" y="2610"/>
                  </a:lnTo>
                  <a:cubicBezTo>
                    <a:pt x="0" y="1171"/>
                    <a:pt x="1171" y="25"/>
                    <a:pt x="2610" y="0"/>
                  </a:cubicBezTo>
                  <a:close/>
                  <a:moveTo>
                    <a:pt x="28585" y="22463"/>
                  </a:moveTo>
                  <a:cubicBezTo>
                    <a:pt x="28146" y="22463"/>
                    <a:pt x="28146" y="23097"/>
                    <a:pt x="28585" y="23097"/>
                  </a:cubicBezTo>
                  <a:cubicBezTo>
                    <a:pt x="28999" y="23097"/>
                    <a:pt x="28999" y="22463"/>
                    <a:pt x="28585" y="22463"/>
                  </a:cubicBezTo>
                  <a:close/>
                  <a:moveTo>
                    <a:pt x="27316" y="22463"/>
                  </a:moveTo>
                  <a:cubicBezTo>
                    <a:pt x="27048" y="22463"/>
                    <a:pt x="26902" y="22780"/>
                    <a:pt x="27097" y="22975"/>
                  </a:cubicBezTo>
                  <a:cubicBezTo>
                    <a:pt x="27268" y="23170"/>
                    <a:pt x="27609" y="23048"/>
                    <a:pt x="27609" y="22780"/>
                  </a:cubicBezTo>
                  <a:cubicBezTo>
                    <a:pt x="27634" y="22609"/>
                    <a:pt x="27487" y="22463"/>
                    <a:pt x="27316" y="22463"/>
                  </a:cubicBezTo>
                  <a:close/>
                  <a:moveTo>
                    <a:pt x="26048" y="22463"/>
                  </a:moveTo>
                  <a:cubicBezTo>
                    <a:pt x="25780" y="22463"/>
                    <a:pt x="25658" y="22780"/>
                    <a:pt x="25829" y="22975"/>
                  </a:cubicBezTo>
                  <a:cubicBezTo>
                    <a:pt x="26024" y="23170"/>
                    <a:pt x="26341" y="23048"/>
                    <a:pt x="26365" y="22780"/>
                  </a:cubicBezTo>
                  <a:cubicBezTo>
                    <a:pt x="26365" y="22609"/>
                    <a:pt x="26243" y="22463"/>
                    <a:pt x="26048" y="22463"/>
                  </a:cubicBezTo>
                  <a:close/>
                  <a:moveTo>
                    <a:pt x="24804" y="22463"/>
                  </a:moveTo>
                  <a:cubicBezTo>
                    <a:pt x="24536" y="22463"/>
                    <a:pt x="24390" y="22780"/>
                    <a:pt x="24585" y="22975"/>
                  </a:cubicBezTo>
                  <a:cubicBezTo>
                    <a:pt x="24756" y="23170"/>
                    <a:pt x="25097" y="23048"/>
                    <a:pt x="25097" y="22780"/>
                  </a:cubicBezTo>
                  <a:cubicBezTo>
                    <a:pt x="25121" y="22609"/>
                    <a:pt x="24975" y="22463"/>
                    <a:pt x="24804" y="22463"/>
                  </a:cubicBezTo>
                  <a:close/>
                  <a:moveTo>
                    <a:pt x="415" y="21634"/>
                  </a:moveTo>
                  <a:lnTo>
                    <a:pt x="32024" y="21634"/>
                  </a:lnTo>
                  <a:cubicBezTo>
                    <a:pt x="32048" y="21536"/>
                    <a:pt x="32048" y="21414"/>
                    <a:pt x="32048" y="21317"/>
                  </a:cubicBezTo>
                  <a:lnTo>
                    <a:pt x="32048" y="2610"/>
                  </a:lnTo>
                  <a:cubicBezTo>
                    <a:pt x="32048" y="1390"/>
                    <a:pt x="31048" y="415"/>
                    <a:pt x="29853" y="415"/>
                  </a:cubicBezTo>
                  <a:lnTo>
                    <a:pt x="2610" y="415"/>
                  </a:lnTo>
                  <a:cubicBezTo>
                    <a:pt x="1390" y="415"/>
                    <a:pt x="390" y="1390"/>
                    <a:pt x="390" y="2610"/>
                  </a:cubicBezTo>
                  <a:lnTo>
                    <a:pt x="390" y="21341"/>
                  </a:lnTo>
                  <a:cubicBezTo>
                    <a:pt x="390" y="21439"/>
                    <a:pt x="390" y="21536"/>
                    <a:pt x="415" y="21634"/>
                  </a:cubicBezTo>
                  <a:close/>
                  <a:moveTo>
                    <a:pt x="31926" y="22024"/>
                  </a:moveTo>
                  <a:lnTo>
                    <a:pt x="512" y="22024"/>
                  </a:lnTo>
                  <a:cubicBezTo>
                    <a:pt x="805" y="22927"/>
                    <a:pt x="1659" y="23561"/>
                    <a:pt x="2610" y="23561"/>
                  </a:cubicBezTo>
                  <a:lnTo>
                    <a:pt x="29853" y="23561"/>
                  </a:lnTo>
                  <a:cubicBezTo>
                    <a:pt x="30438" y="23561"/>
                    <a:pt x="30999" y="23317"/>
                    <a:pt x="31414" y="22902"/>
                  </a:cubicBezTo>
                  <a:cubicBezTo>
                    <a:pt x="31658" y="22658"/>
                    <a:pt x="31829" y="22366"/>
                    <a:pt x="31951" y="22049"/>
                  </a:cubicBezTo>
                  <a:close/>
                  <a:moveTo>
                    <a:pt x="24609" y="4293"/>
                  </a:moveTo>
                  <a:lnTo>
                    <a:pt x="25951" y="4293"/>
                  </a:lnTo>
                  <a:cubicBezTo>
                    <a:pt x="25975" y="4220"/>
                    <a:pt x="26024" y="4122"/>
                    <a:pt x="26097" y="4073"/>
                  </a:cubicBezTo>
                  <a:cubicBezTo>
                    <a:pt x="26195" y="3951"/>
                    <a:pt x="26317" y="3903"/>
                    <a:pt x="26463" y="3903"/>
                  </a:cubicBezTo>
                  <a:lnTo>
                    <a:pt x="29219" y="3903"/>
                  </a:lnTo>
                  <a:cubicBezTo>
                    <a:pt x="29365" y="3903"/>
                    <a:pt x="29512" y="3951"/>
                    <a:pt x="29609" y="4073"/>
                  </a:cubicBezTo>
                  <a:cubicBezTo>
                    <a:pt x="29682" y="4122"/>
                    <a:pt x="29731" y="4220"/>
                    <a:pt x="29755" y="4293"/>
                  </a:cubicBezTo>
                  <a:lnTo>
                    <a:pt x="30951" y="4293"/>
                  </a:lnTo>
                  <a:lnTo>
                    <a:pt x="30951" y="3122"/>
                  </a:lnTo>
                  <a:cubicBezTo>
                    <a:pt x="30951" y="2512"/>
                    <a:pt x="30463" y="2049"/>
                    <a:pt x="29877" y="2025"/>
                  </a:cubicBezTo>
                  <a:lnTo>
                    <a:pt x="24634" y="2025"/>
                  </a:lnTo>
                  <a:lnTo>
                    <a:pt x="24634" y="4293"/>
                  </a:lnTo>
                  <a:close/>
                  <a:moveTo>
                    <a:pt x="25951" y="4610"/>
                  </a:moveTo>
                  <a:lnTo>
                    <a:pt x="24609" y="4610"/>
                  </a:lnTo>
                  <a:lnTo>
                    <a:pt x="24609" y="6878"/>
                  </a:lnTo>
                  <a:lnTo>
                    <a:pt x="30951" y="6878"/>
                  </a:lnTo>
                  <a:lnTo>
                    <a:pt x="30951" y="4610"/>
                  </a:lnTo>
                  <a:lnTo>
                    <a:pt x="29780" y="4610"/>
                  </a:lnTo>
                  <a:cubicBezTo>
                    <a:pt x="29755" y="4707"/>
                    <a:pt x="29707" y="4781"/>
                    <a:pt x="29634" y="4854"/>
                  </a:cubicBezTo>
                  <a:cubicBezTo>
                    <a:pt x="29536" y="4951"/>
                    <a:pt x="29390" y="5000"/>
                    <a:pt x="29243" y="5000"/>
                  </a:cubicBezTo>
                  <a:lnTo>
                    <a:pt x="26512" y="5000"/>
                  </a:lnTo>
                  <a:cubicBezTo>
                    <a:pt x="26365" y="5000"/>
                    <a:pt x="26219" y="4951"/>
                    <a:pt x="26121" y="4854"/>
                  </a:cubicBezTo>
                  <a:cubicBezTo>
                    <a:pt x="26048" y="4781"/>
                    <a:pt x="25999" y="4707"/>
                    <a:pt x="25975" y="4610"/>
                  </a:cubicBezTo>
                  <a:close/>
                  <a:moveTo>
                    <a:pt x="24317" y="6878"/>
                  </a:moveTo>
                  <a:lnTo>
                    <a:pt x="24317" y="2025"/>
                  </a:lnTo>
                  <a:lnTo>
                    <a:pt x="8122" y="2025"/>
                  </a:lnTo>
                  <a:lnTo>
                    <a:pt x="8122" y="6878"/>
                  </a:lnTo>
                  <a:close/>
                  <a:moveTo>
                    <a:pt x="29219" y="4220"/>
                  </a:moveTo>
                  <a:lnTo>
                    <a:pt x="26487" y="4220"/>
                  </a:lnTo>
                  <a:cubicBezTo>
                    <a:pt x="26414" y="4220"/>
                    <a:pt x="26341" y="4244"/>
                    <a:pt x="26317" y="4293"/>
                  </a:cubicBezTo>
                  <a:cubicBezTo>
                    <a:pt x="26268" y="4317"/>
                    <a:pt x="26243" y="4390"/>
                    <a:pt x="26243" y="4464"/>
                  </a:cubicBezTo>
                  <a:lnTo>
                    <a:pt x="26243" y="4464"/>
                  </a:lnTo>
                  <a:cubicBezTo>
                    <a:pt x="26219" y="4512"/>
                    <a:pt x="26268" y="4585"/>
                    <a:pt x="26317" y="4634"/>
                  </a:cubicBezTo>
                  <a:cubicBezTo>
                    <a:pt x="26341" y="4683"/>
                    <a:pt x="26414" y="4707"/>
                    <a:pt x="26487" y="4707"/>
                  </a:cubicBezTo>
                  <a:lnTo>
                    <a:pt x="29219" y="4707"/>
                  </a:lnTo>
                  <a:cubicBezTo>
                    <a:pt x="29292" y="4707"/>
                    <a:pt x="29365" y="4683"/>
                    <a:pt x="29414" y="4634"/>
                  </a:cubicBezTo>
                  <a:cubicBezTo>
                    <a:pt x="29438" y="4585"/>
                    <a:pt x="29487" y="4512"/>
                    <a:pt x="29487" y="4464"/>
                  </a:cubicBezTo>
                  <a:lnTo>
                    <a:pt x="29487" y="4464"/>
                  </a:lnTo>
                  <a:cubicBezTo>
                    <a:pt x="29487" y="4317"/>
                    <a:pt x="29365" y="4195"/>
                    <a:pt x="29219" y="4195"/>
                  </a:cubicBezTo>
                  <a:close/>
                  <a:moveTo>
                    <a:pt x="7829" y="4610"/>
                  </a:moveTo>
                  <a:lnTo>
                    <a:pt x="6488" y="4610"/>
                  </a:lnTo>
                  <a:cubicBezTo>
                    <a:pt x="6463" y="4707"/>
                    <a:pt x="6414" y="4781"/>
                    <a:pt x="6366" y="4854"/>
                  </a:cubicBezTo>
                  <a:cubicBezTo>
                    <a:pt x="6244" y="4951"/>
                    <a:pt x="6122" y="5000"/>
                    <a:pt x="5975" y="5000"/>
                  </a:cubicBezTo>
                  <a:lnTo>
                    <a:pt x="3219" y="5000"/>
                  </a:lnTo>
                  <a:cubicBezTo>
                    <a:pt x="3073" y="5000"/>
                    <a:pt x="2927" y="4951"/>
                    <a:pt x="2829" y="4854"/>
                  </a:cubicBezTo>
                  <a:cubicBezTo>
                    <a:pt x="2780" y="4781"/>
                    <a:pt x="2707" y="4707"/>
                    <a:pt x="2683" y="4610"/>
                  </a:cubicBezTo>
                  <a:lnTo>
                    <a:pt x="1512" y="4610"/>
                  </a:lnTo>
                  <a:lnTo>
                    <a:pt x="1512" y="6878"/>
                  </a:lnTo>
                  <a:lnTo>
                    <a:pt x="7829" y="6878"/>
                  </a:lnTo>
                  <a:lnTo>
                    <a:pt x="7829" y="4610"/>
                  </a:lnTo>
                  <a:close/>
                  <a:moveTo>
                    <a:pt x="6488" y="4293"/>
                  </a:moveTo>
                  <a:lnTo>
                    <a:pt x="7829" y="4293"/>
                  </a:lnTo>
                  <a:lnTo>
                    <a:pt x="7829" y="2025"/>
                  </a:lnTo>
                  <a:lnTo>
                    <a:pt x="2610" y="2025"/>
                  </a:lnTo>
                  <a:cubicBezTo>
                    <a:pt x="2317" y="2025"/>
                    <a:pt x="2024" y="2147"/>
                    <a:pt x="1829" y="2366"/>
                  </a:cubicBezTo>
                  <a:cubicBezTo>
                    <a:pt x="1634" y="2561"/>
                    <a:pt x="1512" y="2829"/>
                    <a:pt x="1537" y="3122"/>
                  </a:cubicBezTo>
                  <a:lnTo>
                    <a:pt x="1537" y="4293"/>
                  </a:lnTo>
                  <a:lnTo>
                    <a:pt x="2707" y="4293"/>
                  </a:lnTo>
                  <a:cubicBezTo>
                    <a:pt x="2732" y="4220"/>
                    <a:pt x="2780" y="4122"/>
                    <a:pt x="2854" y="4073"/>
                  </a:cubicBezTo>
                  <a:cubicBezTo>
                    <a:pt x="2951" y="3951"/>
                    <a:pt x="3097" y="3903"/>
                    <a:pt x="3244" y="3903"/>
                  </a:cubicBezTo>
                  <a:lnTo>
                    <a:pt x="5975" y="3903"/>
                  </a:lnTo>
                  <a:cubicBezTo>
                    <a:pt x="6122" y="3903"/>
                    <a:pt x="6268" y="3951"/>
                    <a:pt x="6366" y="4073"/>
                  </a:cubicBezTo>
                  <a:cubicBezTo>
                    <a:pt x="6439" y="4122"/>
                    <a:pt x="6488" y="4220"/>
                    <a:pt x="6512" y="4293"/>
                  </a:cubicBezTo>
                  <a:close/>
                  <a:moveTo>
                    <a:pt x="5975" y="4195"/>
                  </a:moveTo>
                  <a:lnTo>
                    <a:pt x="3219" y="4195"/>
                  </a:lnTo>
                  <a:cubicBezTo>
                    <a:pt x="3073" y="4195"/>
                    <a:pt x="2976" y="4317"/>
                    <a:pt x="2976" y="4439"/>
                  </a:cubicBezTo>
                  <a:lnTo>
                    <a:pt x="2976" y="4439"/>
                  </a:lnTo>
                  <a:cubicBezTo>
                    <a:pt x="2976" y="4512"/>
                    <a:pt x="3000" y="4585"/>
                    <a:pt x="3049" y="4634"/>
                  </a:cubicBezTo>
                  <a:cubicBezTo>
                    <a:pt x="3097" y="4683"/>
                    <a:pt x="3146" y="4707"/>
                    <a:pt x="3219" y="4707"/>
                  </a:cubicBezTo>
                  <a:lnTo>
                    <a:pt x="5975" y="4707"/>
                  </a:lnTo>
                  <a:cubicBezTo>
                    <a:pt x="6024" y="4707"/>
                    <a:pt x="6097" y="4683"/>
                    <a:pt x="6146" y="4634"/>
                  </a:cubicBezTo>
                  <a:cubicBezTo>
                    <a:pt x="6195" y="4585"/>
                    <a:pt x="6219" y="4512"/>
                    <a:pt x="6219" y="4464"/>
                  </a:cubicBezTo>
                  <a:lnTo>
                    <a:pt x="6219" y="4464"/>
                  </a:lnTo>
                  <a:cubicBezTo>
                    <a:pt x="6219" y="4390"/>
                    <a:pt x="6195" y="4317"/>
                    <a:pt x="6146" y="4268"/>
                  </a:cubicBezTo>
                  <a:cubicBezTo>
                    <a:pt x="6097" y="4220"/>
                    <a:pt x="6024" y="4195"/>
                    <a:pt x="5975" y="4195"/>
                  </a:cubicBezTo>
                  <a:close/>
                  <a:moveTo>
                    <a:pt x="30951" y="7171"/>
                  </a:moveTo>
                  <a:lnTo>
                    <a:pt x="1512" y="7171"/>
                  </a:lnTo>
                  <a:lnTo>
                    <a:pt x="1512" y="19219"/>
                  </a:lnTo>
                  <a:cubicBezTo>
                    <a:pt x="1512" y="19829"/>
                    <a:pt x="2000" y="20317"/>
                    <a:pt x="2610" y="20317"/>
                  </a:cubicBezTo>
                  <a:lnTo>
                    <a:pt x="29853" y="20317"/>
                  </a:lnTo>
                  <a:cubicBezTo>
                    <a:pt x="30146" y="20317"/>
                    <a:pt x="30414" y="20195"/>
                    <a:pt x="30633" y="20000"/>
                  </a:cubicBezTo>
                  <a:cubicBezTo>
                    <a:pt x="30829" y="19805"/>
                    <a:pt x="30951" y="19536"/>
                    <a:pt x="30951" y="19244"/>
                  </a:cubicBezTo>
                  <a:lnTo>
                    <a:pt x="30951" y="7171"/>
                  </a:lnTo>
                  <a:close/>
                  <a:moveTo>
                    <a:pt x="1634" y="2147"/>
                  </a:moveTo>
                  <a:cubicBezTo>
                    <a:pt x="1390" y="2390"/>
                    <a:pt x="1244" y="2756"/>
                    <a:pt x="1244" y="3122"/>
                  </a:cubicBezTo>
                  <a:lnTo>
                    <a:pt x="1244" y="19219"/>
                  </a:lnTo>
                  <a:cubicBezTo>
                    <a:pt x="1244" y="19975"/>
                    <a:pt x="1854" y="20610"/>
                    <a:pt x="2610" y="20610"/>
                  </a:cubicBezTo>
                  <a:lnTo>
                    <a:pt x="29877" y="20610"/>
                  </a:lnTo>
                  <a:cubicBezTo>
                    <a:pt x="30633" y="20610"/>
                    <a:pt x="31243" y="19975"/>
                    <a:pt x="31243" y="19219"/>
                  </a:cubicBezTo>
                  <a:lnTo>
                    <a:pt x="31243" y="3122"/>
                  </a:lnTo>
                  <a:cubicBezTo>
                    <a:pt x="31243" y="2366"/>
                    <a:pt x="30633" y="1732"/>
                    <a:pt x="29877" y="1732"/>
                  </a:cubicBezTo>
                  <a:lnTo>
                    <a:pt x="2610" y="1732"/>
                  </a:lnTo>
                  <a:cubicBezTo>
                    <a:pt x="2244" y="1732"/>
                    <a:pt x="1878" y="1878"/>
                    <a:pt x="1634" y="2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571158" y="1735710"/>
              <a:ext cx="441122" cy="20479"/>
            </a:xfrm>
            <a:custGeom>
              <a:rect b="b" l="l" r="r" t="t"/>
              <a:pathLst>
                <a:path extrusionOk="0" h="391" w="8513">
                  <a:moveTo>
                    <a:pt x="195" y="391"/>
                  </a:moveTo>
                  <a:cubicBezTo>
                    <a:pt x="98" y="391"/>
                    <a:pt x="0" y="293"/>
                    <a:pt x="0" y="196"/>
                  </a:cubicBezTo>
                  <a:cubicBezTo>
                    <a:pt x="0" y="74"/>
                    <a:pt x="98" y="1"/>
                    <a:pt x="195" y="1"/>
                  </a:cubicBezTo>
                  <a:lnTo>
                    <a:pt x="7366" y="1"/>
                  </a:lnTo>
                  <a:cubicBezTo>
                    <a:pt x="7464" y="1"/>
                    <a:pt x="7561" y="74"/>
                    <a:pt x="7561" y="196"/>
                  </a:cubicBezTo>
                  <a:cubicBezTo>
                    <a:pt x="7561" y="293"/>
                    <a:pt x="7464" y="391"/>
                    <a:pt x="7366" y="391"/>
                  </a:cubicBezTo>
                  <a:close/>
                  <a:moveTo>
                    <a:pt x="8000" y="391"/>
                  </a:moveTo>
                  <a:cubicBezTo>
                    <a:pt x="7903" y="391"/>
                    <a:pt x="7805" y="293"/>
                    <a:pt x="7805" y="196"/>
                  </a:cubicBezTo>
                  <a:cubicBezTo>
                    <a:pt x="7805" y="74"/>
                    <a:pt x="7903" y="1"/>
                    <a:pt x="8000" y="1"/>
                  </a:cubicBezTo>
                  <a:lnTo>
                    <a:pt x="8317" y="1"/>
                  </a:lnTo>
                  <a:cubicBezTo>
                    <a:pt x="8415" y="1"/>
                    <a:pt x="8512" y="74"/>
                    <a:pt x="8512" y="196"/>
                  </a:cubicBezTo>
                  <a:cubicBezTo>
                    <a:pt x="8512" y="293"/>
                    <a:pt x="8415" y="391"/>
                    <a:pt x="8317" y="3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5945169" y="2003967"/>
              <a:ext cx="441122" cy="21736"/>
            </a:xfrm>
            <a:custGeom>
              <a:rect b="b" l="l" r="r" t="t"/>
              <a:pathLst>
                <a:path extrusionOk="0" h="415" w="8513">
                  <a:moveTo>
                    <a:pt x="196" y="415"/>
                  </a:moveTo>
                  <a:cubicBezTo>
                    <a:pt x="74" y="415"/>
                    <a:pt x="1" y="317"/>
                    <a:pt x="1" y="195"/>
                  </a:cubicBezTo>
                  <a:cubicBezTo>
                    <a:pt x="1" y="98"/>
                    <a:pt x="74" y="0"/>
                    <a:pt x="196" y="0"/>
                  </a:cubicBezTo>
                  <a:lnTo>
                    <a:pt x="7366" y="0"/>
                  </a:lnTo>
                  <a:cubicBezTo>
                    <a:pt x="7464" y="0"/>
                    <a:pt x="7562" y="98"/>
                    <a:pt x="7562" y="195"/>
                  </a:cubicBezTo>
                  <a:cubicBezTo>
                    <a:pt x="7562" y="317"/>
                    <a:pt x="7464" y="415"/>
                    <a:pt x="7366" y="415"/>
                  </a:cubicBezTo>
                  <a:close/>
                  <a:moveTo>
                    <a:pt x="8001" y="415"/>
                  </a:moveTo>
                  <a:cubicBezTo>
                    <a:pt x="7879" y="415"/>
                    <a:pt x="7805" y="317"/>
                    <a:pt x="7805" y="195"/>
                  </a:cubicBezTo>
                  <a:cubicBezTo>
                    <a:pt x="7805" y="98"/>
                    <a:pt x="7879" y="0"/>
                    <a:pt x="8001" y="0"/>
                  </a:cubicBezTo>
                  <a:lnTo>
                    <a:pt x="8293" y="0"/>
                  </a:lnTo>
                  <a:cubicBezTo>
                    <a:pt x="8415" y="0"/>
                    <a:pt x="8513" y="98"/>
                    <a:pt x="8513" y="195"/>
                  </a:cubicBezTo>
                  <a:cubicBezTo>
                    <a:pt x="8513" y="317"/>
                    <a:pt x="8415" y="415"/>
                    <a:pt x="8293" y="4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912817" y="1975843"/>
              <a:ext cx="1521673" cy="687317"/>
            </a:xfrm>
            <a:custGeom>
              <a:rect b="b" l="l" r="r" t="t"/>
              <a:pathLst>
                <a:path extrusionOk="0" h="13123" w="29366">
                  <a:moveTo>
                    <a:pt x="28805" y="1"/>
                  </a:moveTo>
                  <a:lnTo>
                    <a:pt x="28805" y="11464"/>
                  </a:lnTo>
                  <a:cubicBezTo>
                    <a:pt x="28780" y="12049"/>
                    <a:pt x="28317" y="12537"/>
                    <a:pt x="27707" y="12561"/>
                  </a:cubicBezTo>
                  <a:lnTo>
                    <a:pt x="464" y="12561"/>
                  </a:lnTo>
                  <a:cubicBezTo>
                    <a:pt x="293" y="12537"/>
                    <a:pt x="147" y="12513"/>
                    <a:pt x="0" y="12440"/>
                  </a:cubicBezTo>
                  <a:cubicBezTo>
                    <a:pt x="74" y="12586"/>
                    <a:pt x="147" y="12708"/>
                    <a:pt x="244" y="12830"/>
                  </a:cubicBezTo>
                  <a:cubicBezTo>
                    <a:pt x="464" y="13025"/>
                    <a:pt x="732" y="13122"/>
                    <a:pt x="1025" y="13122"/>
                  </a:cubicBezTo>
                  <a:lnTo>
                    <a:pt x="28268" y="13122"/>
                  </a:lnTo>
                  <a:cubicBezTo>
                    <a:pt x="28561" y="13122"/>
                    <a:pt x="28829" y="13025"/>
                    <a:pt x="29024" y="12830"/>
                  </a:cubicBezTo>
                  <a:cubicBezTo>
                    <a:pt x="29244" y="12610"/>
                    <a:pt x="29366" y="12342"/>
                    <a:pt x="29366" y="12049"/>
                  </a:cubicBezTo>
                  <a:lnTo>
                    <a:pt x="29366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7"/>
          <p:cNvGrpSpPr/>
          <p:nvPr/>
        </p:nvGrpSpPr>
        <p:grpSpPr>
          <a:xfrm>
            <a:off x="6725434" y="1600325"/>
            <a:ext cx="302145" cy="1828813"/>
            <a:chOff x="6771213" y="1525500"/>
            <a:chExt cx="302145" cy="1828813"/>
          </a:xfrm>
        </p:grpSpPr>
        <p:sp>
          <p:nvSpPr>
            <p:cNvPr id="770" name="Google Shape;770;p37"/>
            <p:cNvSpPr/>
            <p:nvPr/>
          </p:nvSpPr>
          <p:spPr>
            <a:xfrm>
              <a:off x="6771213" y="1525500"/>
              <a:ext cx="302145" cy="1828813"/>
            </a:xfrm>
            <a:custGeom>
              <a:rect b="b" l="l" r="r" t="t"/>
              <a:pathLst>
                <a:path extrusionOk="0" h="41902" w="7025">
                  <a:moveTo>
                    <a:pt x="879" y="0"/>
                  </a:moveTo>
                  <a:lnTo>
                    <a:pt x="6171" y="0"/>
                  </a:lnTo>
                  <a:cubicBezTo>
                    <a:pt x="6635" y="0"/>
                    <a:pt x="7025" y="390"/>
                    <a:pt x="7025" y="878"/>
                  </a:cubicBezTo>
                  <a:lnTo>
                    <a:pt x="7025" y="41048"/>
                  </a:lnTo>
                  <a:cubicBezTo>
                    <a:pt x="7025" y="41511"/>
                    <a:pt x="6635" y="41902"/>
                    <a:pt x="6171" y="41902"/>
                  </a:cubicBezTo>
                  <a:lnTo>
                    <a:pt x="879" y="41902"/>
                  </a:lnTo>
                  <a:cubicBezTo>
                    <a:pt x="391" y="41902"/>
                    <a:pt x="1" y="41511"/>
                    <a:pt x="1" y="41048"/>
                  </a:cubicBezTo>
                  <a:lnTo>
                    <a:pt x="1" y="878"/>
                  </a:lnTo>
                  <a:cubicBezTo>
                    <a:pt x="1" y="390"/>
                    <a:pt x="391" y="25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6836245" y="1543569"/>
              <a:ext cx="219308" cy="1793722"/>
            </a:xfrm>
            <a:custGeom>
              <a:rect b="b" l="l" r="r" t="t"/>
              <a:pathLst>
                <a:path extrusionOk="0" h="41098" w="5099">
                  <a:moveTo>
                    <a:pt x="586" y="26415"/>
                  </a:moveTo>
                  <a:lnTo>
                    <a:pt x="1" y="26415"/>
                  </a:lnTo>
                  <a:lnTo>
                    <a:pt x="1" y="27903"/>
                  </a:lnTo>
                  <a:lnTo>
                    <a:pt x="586" y="27903"/>
                  </a:lnTo>
                  <a:cubicBezTo>
                    <a:pt x="684" y="27878"/>
                    <a:pt x="781" y="27976"/>
                    <a:pt x="781" y="28098"/>
                  </a:cubicBezTo>
                  <a:cubicBezTo>
                    <a:pt x="781" y="28195"/>
                    <a:pt x="684" y="28293"/>
                    <a:pt x="586" y="28293"/>
                  </a:cubicBezTo>
                  <a:lnTo>
                    <a:pt x="1" y="28293"/>
                  </a:lnTo>
                  <a:lnTo>
                    <a:pt x="1" y="29781"/>
                  </a:lnTo>
                  <a:lnTo>
                    <a:pt x="586" y="29781"/>
                  </a:lnTo>
                  <a:cubicBezTo>
                    <a:pt x="684" y="29781"/>
                    <a:pt x="781" y="29854"/>
                    <a:pt x="781" y="29976"/>
                  </a:cubicBezTo>
                  <a:cubicBezTo>
                    <a:pt x="781" y="30073"/>
                    <a:pt x="684" y="30171"/>
                    <a:pt x="586" y="30171"/>
                  </a:cubicBezTo>
                  <a:lnTo>
                    <a:pt x="1" y="30171"/>
                  </a:lnTo>
                  <a:lnTo>
                    <a:pt x="1" y="31659"/>
                  </a:lnTo>
                  <a:lnTo>
                    <a:pt x="586" y="31659"/>
                  </a:lnTo>
                  <a:cubicBezTo>
                    <a:pt x="684" y="31659"/>
                    <a:pt x="781" y="31732"/>
                    <a:pt x="781" y="31854"/>
                  </a:cubicBezTo>
                  <a:cubicBezTo>
                    <a:pt x="781" y="31951"/>
                    <a:pt x="684" y="32049"/>
                    <a:pt x="586" y="32049"/>
                  </a:cubicBezTo>
                  <a:lnTo>
                    <a:pt x="1" y="32049"/>
                  </a:lnTo>
                  <a:lnTo>
                    <a:pt x="1" y="33537"/>
                  </a:lnTo>
                  <a:lnTo>
                    <a:pt x="586" y="33537"/>
                  </a:lnTo>
                  <a:cubicBezTo>
                    <a:pt x="830" y="33537"/>
                    <a:pt x="830" y="33927"/>
                    <a:pt x="586" y="33927"/>
                  </a:cubicBezTo>
                  <a:lnTo>
                    <a:pt x="1" y="33927"/>
                  </a:lnTo>
                  <a:lnTo>
                    <a:pt x="1" y="35415"/>
                  </a:lnTo>
                  <a:lnTo>
                    <a:pt x="586" y="35415"/>
                  </a:lnTo>
                  <a:cubicBezTo>
                    <a:pt x="684" y="35415"/>
                    <a:pt x="781" y="35512"/>
                    <a:pt x="781" y="35634"/>
                  </a:cubicBezTo>
                  <a:cubicBezTo>
                    <a:pt x="781" y="35732"/>
                    <a:pt x="684" y="35829"/>
                    <a:pt x="586" y="35829"/>
                  </a:cubicBezTo>
                  <a:lnTo>
                    <a:pt x="1" y="35829"/>
                  </a:lnTo>
                  <a:lnTo>
                    <a:pt x="1" y="37317"/>
                  </a:lnTo>
                  <a:lnTo>
                    <a:pt x="586" y="37317"/>
                  </a:lnTo>
                  <a:cubicBezTo>
                    <a:pt x="684" y="37317"/>
                    <a:pt x="781" y="37390"/>
                    <a:pt x="781" y="37512"/>
                  </a:cubicBezTo>
                  <a:cubicBezTo>
                    <a:pt x="781" y="37610"/>
                    <a:pt x="684" y="37707"/>
                    <a:pt x="586" y="37707"/>
                  </a:cubicBezTo>
                  <a:lnTo>
                    <a:pt x="1" y="37707"/>
                  </a:lnTo>
                  <a:lnTo>
                    <a:pt x="1" y="39195"/>
                  </a:lnTo>
                  <a:lnTo>
                    <a:pt x="586" y="39195"/>
                  </a:lnTo>
                  <a:cubicBezTo>
                    <a:pt x="684" y="39195"/>
                    <a:pt x="781" y="39293"/>
                    <a:pt x="781" y="39390"/>
                  </a:cubicBezTo>
                  <a:cubicBezTo>
                    <a:pt x="781" y="39512"/>
                    <a:pt x="684" y="39585"/>
                    <a:pt x="586" y="39585"/>
                  </a:cubicBezTo>
                  <a:lnTo>
                    <a:pt x="1" y="39585"/>
                  </a:lnTo>
                  <a:lnTo>
                    <a:pt x="1" y="41097"/>
                  </a:lnTo>
                  <a:lnTo>
                    <a:pt x="4635" y="41097"/>
                  </a:lnTo>
                  <a:cubicBezTo>
                    <a:pt x="4879" y="41097"/>
                    <a:pt x="5098" y="40902"/>
                    <a:pt x="5098" y="40634"/>
                  </a:cubicBezTo>
                  <a:lnTo>
                    <a:pt x="5098" y="464"/>
                  </a:lnTo>
                  <a:cubicBezTo>
                    <a:pt x="5098" y="342"/>
                    <a:pt x="5049" y="220"/>
                    <a:pt x="4952" y="123"/>
                  </a:cubicBezTo>
                  <a:cubicBezTo>
                    <a:pt x="4879" y="50"/>
                    <a:pt x="4757" y="1"/>
                    <a:pt x="4610" y="1"/>
                  </a:cubicBezTo>
                  <a:lnTo>
                    <a:pt x="25" y="1"/>
                  </a:lnTo>
                  <a:lnTo>
                    <a:pt x="25" y="1489"/>
                  </a:lnTo>
                  <a:lnTo>
                    <a:pt x="586" y="1489"/>
                  </a:lnTo>
                  <a:cubicBezTo>
                    <a:pt x="684" y="1489"/>
                    <a:pt x="781" y="1562"/>
                    <a:pt x="781" y="1684"/>
                  </a:cubicBezTo>
                  <a:cubicBezTo>
                    <a:pt x="781" y="1781"/>
                    <a:pt x="684" y="1879"/>
                    <a:pt x="586" y="1879"/>
                  </a:cubicBezTo>
                  <a:lnTo>
                    <a:pt x="1" y="1879"/>
                  </a:lnTo>
                  <a:lnTo>
                    <a:pt x="1" y="3367"/>
                  </a:lnTo>
                  <a:lnTo>
                    <a:pt x="586" y="3367"/>
                  </a:lnTo>
                  <a:cubicBezTo>
                    <a:pt x="830" y="3367"/>
                    <a:pt x="830" y="3757"/>
                    <a:pt x="586" y="3757"/>
                  </a:cubicBezTo>
                  <a:lnTo>
                    <a:pt x="1" y="3757"/>
                  </a:lnTo>
                  <a:lnTo>
                    <a:pt x="1" y="5245"/>
                  </a:lnTo>
                  <a:lnTo>
                    <a:pt x="586" y="5245"/>
                  </a:lnTo>
                  <a:cubicBezTo>
                    <a:pt x="806" y="5293"/>
                    <a:pt x="806" y="5635"/>
                    <a:pt x="586" y="5659"/>
                  </a:cubicBezTo>
                  <a:lnTo>
                    <a:pt x="1" y="5659"/>
                  </a:lnTo>
                  <a:lnTo>
                    <a:pt x="1" y="7147"/>
                  </a:lnTo>
                  <a:lnTo>
                    <a:pt x="586" y="7147"/>
                  </a:lnTo>
                  <a:cubicBezTo>
                    <a:pt x="806" y="7171"/>
                    <a:pt x="806" y="7513"/>
                    <a:pt x="586" y="7537"/>
                  </a:cubicBezTo>
                  <a:lnTo>
                    <a:pt x="1" y="7537"/>
                  </a:lnTo>
                  <a:lnTo>
                    <a:pt x="1" y="9025"/>
                  </a:lnTo>
                  <a:lnTo>
                    <a:pt x="586" y="9025"/>
                  </a:lnTo>
                  <a:cubicBezTo>
                    <a:pt x="830" y="9025"/>
                    <a:pt x="830" y="9415"/>
                    <a:pt x="586" y="9415"/>
                  </a:cubicBezTo>
                  <a:lnTo>
                    <a:pt x="1" y="9415"/>
                  </a:lnTo>
                  <a:lnTo>
                    <a:pt x="1" y="10927"/>
                  </a:lnTo>
                  <a:lnTo>
                    <a:pt x="586" y="10927"/>
                  </a:lnTo>
                  <a:cubicBezTo>
                    <a:pt x="684" y="10927"/>
                    <a:pt x="781" y="11001"/>
                    <a:pt x="781" y="11123"/>
                  </a:cubicBezTo>
                  <a:cubicBezTo>
                    <a:pt x="781" y="11220"/>
                    <a:pt x="684" y="11318"/>
                    <a:pt x="586" y="11318"/>
                  </a:cubicBezTo>
                  <a:lnTo>
                    <a:pt x="1" y="11318"/>
                  </a:lnTo>
                  <a:lnTo>
                    <a:pt x="1" y="12805"/>
                  </a:lnTo>
                  <a:lnTo>
                    <a:pt x="586" y="12805"/>
                  </a:lnTo>
                  <a:cubicBezTo>
                    <a:pt x="806" y="12830"/>
                    <a:pt x="806" y="13171"/>
                    <a:pt x="586" y="13196"/>
                  </a:cubicBezTo>
                  <a:lnTo>
                    <a:pt x="1" y="13196"/>
                  </a:lnTo>
                  <a:lnTo>
                    <a:pt x="1" y="14683"/>
                  </a:lnTo>
                  <a:lnTo>
                    <a:pt x="586" y="14683"/>
                  </a:lnTo>
                  <a:cubicBezTo>
                    <a:pt x="684" y="14683"/>
                    <a:pt x="781" y="14781"/>
                    <a:pt x="781" y="14903"/>
                  </a:cubicBezTo>
                  <a:cubicBezTo>
                    <a:pt x="781" y="15001"/>
                    <a:pt x="684" y="15098"/>
                    <a:pt x="586" y="15098"/>
                  </a:cubicBezTo>
                  <a:lnTo>
                    <a:pt x="1" y="15098"/>
                  </a:lnTo>
                  <a:lnTo>
                    <a:pt x="1" y="16586"/>
                  </a:lnTo>
                  <a:lnTo>
                    <a:pt x="586" y="16586"/>
                  </a:lnTo>
                  <a:cubicBezTo>
                    <a:pt x="684" y="16586"/>
                    <a:pt x="781" y="16659"/>
                    <a:pt x="781" y="16781"/>
                  </a:cubicBezTo>
                  <a:cubicBezTo>
                    <a:pt x="781" y="16879"/>
                    <a:pt x="684" y="16976"/>
                    <a:pt x="586" y="16976"/>
                  </a:cubicBezTo>
                  <a:lnTo>
                    <a:pt x="1" y="16976"/>
                  </a:lnTo>
                  <a:lnTo>
                    <a:pt x="1" y="18464"/>
                  </a:lnTo>
                  <a:lnTo>
                    <a:pt x="586" y="18464"/>
                  </a:lnTo>
                  <a:cubicBezTo>
                    <a:pt x="806" y="18488"/>
                    <a:pt x="806" y="18830"/>
                    <a:pt x="586" y="18854"/>
                  </a:cubicBezTo>
                  <a:lnTo>
                    <a:pt x="1" y="18854"/>
                  </a:lnTo>
                  <a:lnTo>
                    <a:pt x="1" y="20342"/>
                  </a:lnTo>
                  <a:lnTo>
                    <a:pt x="586" y="20342"/>
                  </a:lnTo>
                  <a:cubicBezTo>
                    <a:pt x="684" y="20342"/>
                    <a:pt x="781" y="20439"/>
                    <a:pt x="781" y="20561"/>
                  </a:cubicBezTo>
                  <a:cubicBezTo>
                    <a:pt x="781" y="20659"/>
                    <a:pt x="684" y="20756"/>
                    <a:pt x="586" y="20756"/>
                  </a:cubicBezTo>
                  <a:lnTo>
                    <a:pt x="1" y="20756"/>
                  </a:lnTo>
                  <a:lnTo>
                    <a:pt x="1" y="22244"/>
                  </a:lnTo>
                  <a:lnTo>
                    <a:pt x="586" y="22244"/>
                  </a:lnTo>
                  <a:cubicBezTo>
                    <a:pt x="684" y="22244"/>
                    <a:pt x="781" y="22317"/>
                    <a:pt x="781" y="22439"/>
                  </a:cubicBezTo>
                  <a:cubicBezTo>
                    <a:pt x="781" y="22537"/>
                    <a:pt x="684" y="22634"/>
                    <a:pt x="586" y="22634"/>
                  </a:cubicBezTo>
                  <a:lnTo>
                    <a:pt x="1" y="22634"/>
                  </a:lnTo>
                  <a:lnTo>
                    <a:pt x="1" y="24122"/>
                  </a:lnTo>
                  <a:lnTo>
                    <a:pt x="586" y="24122"/>
                  </a:lnTo>
                  <a:cubicBezTo>
                    <a:pt x="806" y="24147"/>
                    <a:pt x="806" y="24488"/>
                    <a:pt x="586" y="24512"/>
                  </a:cubicBezTo>
                  <a:lnTo>
                    <a:pt x="1" y="24512"/>
                  </a:lnTo>
                  <a:lnTo>
                    <a:pt x="1" y="26000"/>
                  </a:lnTo>
                  <a:lnTo>
                    <a:pt x="586" y="26000"/>
                  </a:lnTo>
                  <a:cubicBezTo>
                    <a:pt x="684" y="26000"/>
                    <a:pt x="781" y="26098"/>
                    <a:pt x="781" y="26220"/>
                  </a:cubicBezTo>
                  <a:cubicBezTo>
                    <a:pt x="781" y="26317"/>
                    <a:pt x="684" y="26390"/>
                    <a:pt x="586" y="26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6787987" y="1543569"/>
              <a:ext cx="32559" cy="1793722"/>
            </a:xfrm>
            <a:custGeom>
              <a:rect b="b" l="l" r="r" t="t"/>
              <a:pathLst>
                <a:path extrusionOk="0" h="41098" w="757">
                  <a:moveTo>
                    <a:pt x="733" y="29976"/>
                  </a:moveTo>
                  <a:lnTo>
                    <a:pt x="733" y="1"/>
                  </a:lnTo>
                  <a:lnTo>
                    <a:pt x="489" y="1"/>
                  </a:lnTo>
                  <a:cubicBezTo>
                    <a:pt x="367" y="1"/>
                    <a:pt x="245" y="50"/>
                    <a:pt x="147" y="123"/>
                  </a:cubicBezTo>
                  <a:cubicBezTo>
                    <a:pt x="50" y="220"/>
                    <a:pt x="1" y="342"/>
                    <a:pt x="1" y="464"/>
                  </a:cubicBezTo>
                  <a:lnTo>
                    <a:pt x="1" y="40634"/>
                  </a:lnTo>
                  <a:cubicBezTo>
                    <a:pt x="1" y="40756"/>
                    <a:pt x="50" y="40854"/>
                    <a:pt x="147" y="40951"/>
                  </a:cubicBezTo>
                  <a:cubicBezTo>
                    <a:pt x="245" y="41049"/>
                    <a:pt x="342" y="41097"/>
                    <a:pt x="489" y="41097"/>
                  </a:cubicBezTo>
                  <a:lnTo>
                    <a:pt x="757" y="41097"/>
                  </a:lnTo>
                  <a:lnTo>
                    <a:pt x="757" y="299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771213" y="1525500"/>
              <a:ext cx="302145" cy="1828813"/>
            </a:xfrm>
            <a:custGeom>
              <a:rect b="b" l="l" r="r" t="t"/>
              <a:pathLst>
                <a:path extrusionOk="0" h="41902" w="7025">
                  <a:moveTo>
                    <a:pt x="879" y="0"/>
                  </a:moveTo>
                  <a:lnTo>
                    <a:pt x="6171" y="0"/>
                  </a:lnTo>
                  <a:cubicBezTo>
                    <a:pt x="6635" y="0"/>
                    <a:pt x="7025" y="390"/>
                    <a:pt x="7025" y="878"/>
                  </a:cubicBezTo>
                  <a:lnTo>
                    <a:pt x="7025" y="41048"/>
                  </a:lnTo>
                  <a:cubicBezTo>
                    <a:pt x="7025" y="41511"/>
                    <a:pt x="6635" y="41902"/>
                    <a:pt x="6171" y="41902"/>
                  </a:cubicBezTo>
                  <a:lnTo>
                    <a:pt x="879" y="41902"/>
                  </a:lnTo>
                  <a:cubicBezTo>
                    <a:pt x="391" y="41902"/>
                    <a:pt x="1" y="41511"/>
                    <a:pt x="1" y="41048"/>
                  </a:cubicBezTo>
                  <a:lnTo>
                    <a:pt x="1" y="878"/>
                  </a:lnTo>
                  <a:cubicBezTo>
                    <a:pt x="1" y="390"/>
                    <a:pt x="391" y="25"/>
                    <a:pt x="879" y="0"/>
                  </a:cubicBezTo>
                  <a:close/>
                  <a:moveTo>
                    <a:pt x="1537" y="39633"/>
                  </a:moveTo>
                  <a:lnTo>
                    <a:pt x="2098" y="39633"/>
                  </a:lnTo>
                  <a:cubicBezTo>
                    <a:pt x="2196" y="39609"/>
                    <a:pt x="2293" y="39707"/>
                    <a:pt x="2293" y="39829"/>
                  </a:cubicBezTo>
                  <a:cubicBezTo>
                    <a:pt x="2293" y="39926"/>
                    <a:pt x="2196" y="40024"/>
                    <a:pt x="2098" y="40024"/>
                  </a:cubicBezTo>
                  <a:lnTo>
                    <a:pt x="1513" y="40024"/>
                  </a:lnTo>
                  <a:lnTo>
                    <a:pt x="1513" y="41511"/>
                  </a:lnTo>
                  <a:lnTo>
                    <a:pt x="6147" y="41511"/>
                  </a:lnTo>
                  <a:cubicBezTo>
                    <a:pt x="6391" y="41511"/>
                    <a:pt x="6610" y="41316"/>
                    <a:pt x="6610" y="41048"/>
                  </a:cubicBezTo>
                  <a:lnTo>
                    <a:pt x="6610" y="878"/>
                  </a:lnTo>
                  <a:cubicBezTo>
                    <a:pt x="6610" y="756"/>
                    <a:pt x="6561" y="634"/>
                    <a:pt x="6464" y="537"/>
                  </a:cubicBezTo>
                  <a:cubicBezTo>
                    <a:pt x="6391" y="464"/>
                    <a:pt x="6269" y="415"/>
                    <a:pt x="6122" y="415"/>
                  </a:cubicBezTo>
                  <a:lnTo>
                    <a:pt x="1537" y="415"/>
                  </a:lnTo>
                  <a:lnTo>
                    <a:pt x="1537" y="1903"/>
                  </a:lnTo>
                  <a:lnTo>
                    <a:pt x="2098" y="1903"/>
                  </a:lnTo>
                  <a:cubicBezTo>
                    <a:pt x="2196" y="1903"/>
                    <a:pt x="2293" y="1976"/>
                    <a:pt x="2293" y="2098"/>
                  </a:cubicBezTo>
                  <a:cubicBezTo>
                    <a:pt x="2293" y="2195"/>
                    <a:pt x="2196" y="2293"/>
                    <a:pt x="2098" y="2293"/>
                  </a:cubicBezTo>
                  <a:lnTo>
                    <a:pt x="1513" y="2293"/>
                  </a:lnTo>
                  <a:lnTo>
                    <a:pt x="1513" y="3781"/>
                  </a:lnTo>
                  <a:lnTo>
                    <a:pt x="2098" y="3781"/>
                  </a:lnTo>
                  <a:cubicBezTo>
                    <a:pt x="2342" y="3781"/>
                    <a:pt x="2342" y="4171"/>
                    <a:pt x="2098" y="4171"/>
                  </a:cubicBezTo>
                  <a:lnTo>
                    <a:pt x="1513" y="4171"/>
                  </a:lnTo>
                  <a:lnTo>
                    <a:pt x="1513" y="5659"/>
                  </a:lnTo>
                  <a:lnTo>
                    <a:pt x="2098" y="5659"/>
                  </a:lnTo>
                  <a:cubicBezTo>
                    <a:pt x="2318" y="5707"/>
                    <a:pt x="2318" y="6049"/>
                    <a:pt x="2098" y="6073"/>
                  </a:cubicBezTo>
                  <a:lnTo>
                    <a:pt x="1513" y="6073"/>
                  </a:lnTo>
                  <a:lnTo>
                    <a:pt x="1513" y="7561"/>
                  </a:lnTo>
                  <a:lnTo>
                    <a:pt x="2098" y="7561"/>
                  </a:lnTo>
                  <a:cubicBezTo>
                    <a:pt x="2318" y="7585"/>
                    <a:pt x="2318" y="7927"/>
                    <a:pt x="2098" y="7951"/>
                  </a:cubicBezTo>
                  <a:lnTo>
                    <a:pt x="1513" y="7951"/>
                  </a:lnTo>
                  <a:lnTo>
                    <a:pt x="1513" y="9439"/>
                  </a:lnTo>
                  <a:lnTo>
                    <a:pt x="2098" y="9439"/>
                  </a:lnTo>
                  <a:cubicBezTo>
                    <a:pt x="2342" y="9439"/>
                    <a:pt x="2342" y="9829"/>
                    <a:pt x="2098" y="9829"/>
                  </a:cubicBezTo>
                  <a:lnTo>
                    <a:pt x="1513" y="9829"/>
                  </a:lnTo>
                  <a:lnTo>
                    <a:pt x="1513" y="11341"/>
                  </a:lnTo>
                  <a:lnTo>
                    <a:pt x="2098" y="11341"/>
                  </a:lnTo>
                  <a:cubicBezTo>
                    <a:pt x="2196" y="11341"/>
                    <a:pt x="2293" y="11415"/>
                    <a:pt x="2293" y="11537"/>
                  </a:cubicBezTo>
                  <a:cubicBezTo>
                    <a:pt x="2293" y="11634"/>
                    <a:pt x="2196" y="11732"/>
                    <a:pt x="2098" y="11732"/>
                  </a:cubicBezTo>
                  <a:lnTo>
                    <a:pt x="1513" y="11732"/>
                  </a:lnTo>
                  <a:lnTo>
                    <a:pt x="1513" y="13219"/>
                  </a:lnTo>
                  <a:lnTo>
                    <a:pt x="2098" y="13219"/>
                  </a:lnTo>
                  <a:cubicBezTo>
                    <a:pt x="2318" y="13244"/>
                    <a:pt x="2318" y="13585"/>
                    <a:pt x="2098" y="13610"/>
                  </a:cubicBezTo>
                  <a:lnTo>
                    <a:pt x="1513" y="13610"/>
                  </a:lnTo>
                  <a:lnTo>
                    <a:pt x="1513" y="15097"/>
                  </a:lnTo>
                  <a:lnTo>
                    <a:pt x="2098" y="15097"/>
                  </a:lnTo>
                  <a:cubicBezTo>
                    <a:pt x="2196" y="15097"/>
                    <a:pt x="2293" y="15195"/>
                    <a:pt x="2293" y="15317"/>
                  </a:cubicBezTo>
                  <a:cubicBezTo>
                    <a:pt x="2293" y="15415"/>
                    <a:pt x="2196" y="15512"/>
                    <a:pt x="2098" y="15512"/>
                  </a:cubicBezTo>
                  <a:lnTo>
                    <a:pt x="1513" y="15512"/>
                  </a:lnTo>
                  <a:lnTo>
                    <a:pt x="1513" y="17000"/>
                  </a:lnTo>
                  <a:lnTo>
                    <a:pt x="2098" y="17000"/>
                  </a:lnTo>
                  <a:cubicBezTo>
                    <a:pt x="2196" y="17000"/>
                    <a:pt x="2293" y="17073"/>
                    <a:pt x="2293" y="17195"/>
                  </a:cubicBezTo>
                  <a:cubicBezTo>
                    <a:pt x="2293" y="17293"/>
                    <a:pt x="2196" y="17390"/>
                    <a:pt x="2098" y="17390"/>
                  </a:cubicBezTo>
                  <a:lnTo>
                    <a:pt x="1513" y="17390"/>
                  </a:lnTo>
                  <a:lnTo>
                    <a:pt x="1513" y="18878"/>
                  </a:lnTo>
                  <a:lnTo>
                    <a:pt x="2098" y="18878"/>
                  </a:lnTo>
                  <a:cubicBezTo>
                    <a:pt x="2318" y="18902"/>
                    <a:pt x="2318" y="19244"/>
                    <a:pt x="2098" y="19268"/>
                  </a:cubicBezTo>
                  <a:lnTo>
                    <a:pt x="1513" y="19268"/>
                  </a:lnTo>
                  <a:lnTo>
                    <a:pt x="1513" y="20756"/>
                  </a:lnTo>
                  <a:lnTo>
                    <a:pt x="2098" y="20756"/>
                  </a:lnTo>
                  <a:cubicBezTo>
                    <a:pt x="2196" y="20756"/>
                    <a:pt x="2293" y="20853"/>
                    <a:pt x="2293" y="20975"/>
                  </a:cubicBezTo>
                  <a:cubicBezTo>
                    <a:pt x="2293" y="21073"/>
                    <a:pt x="2196" y="21170"/>
                    <a:pt x="2098" y="21170"/>
                  </a:cubicBezTo>
                  <a:lnTo>
                    <a:pt x="1513" y="21170"/>
                  </a:lnTo>
                  <a:lnTo>
                    <a:pt x="1513" y="22658"/>
                  </a:lnTo>
                  <a:lnTo>
                    <a:pt x="2098" y="22658"/>
                  </a:lnTo>
                  <a:cubicBezTo>
                    <a:pt x="2196" y="22658"/>
                    <a:pt x="2293" y="22731"/>
                    <a:pt x="2293" y="22853"/>
                  </a:cubicBezTo>
                  <a:cubicBezTo>
                    <a:pt x="2293" y="22951"/>
                    <a:pt x="2196" y="23048"/>
                    <a:pt x="2098" y="23048"/>
                  </a:cubicBezTo>
                  <a:lnTo>
                    <a:pt x="1513" y="23048"/>
                  </a:lnTo>
                  <a:lnTo>
                    <a:pt x="1513" y="24536"/>
                  </a:lnTo>
                  <a:lnTo>
                    <a:pt x="2098" y="24536"/>
                  </a:lnTo>
                  <a:cubicBezTo>
                    <a:pt x="2318" y="24561"/>
                    <a:pt x="2318" y="24902"/>
                    <a:pt x="2098" y="24926"/>
                  </a:cubicBezTo>
                  <a:lnTo>
                    <a:pt x="1513" y="24926"/>
                  </a:lnTo>
                  <a:lnTo>
                    <a:pt x="1513" y="26414"/>
                  </a:lnTo>
                  <a:lnTo>
                    <a:pt x="2098" y="26414"/>
                  </a:lnTo>
                  <a:cubicBezTo>
                    <a:pt x="2196" y="26414"/>
                    <a:pt x="2293" y="26512"/>
                    <a:pt x="2293" y="26634"/>
                  </a:cubicBezTo>
                  <a:cubicBezTo>
                    <a:pt x="2293" y="26731"/>
                    <a:pt x="2196" y="26829"/>
                    <a:pt x="2098" y="26829"/>
                  </a:cubicBezTo>
                  <a:lnTo>
                    <a:pt x="1513" y="26829"/>
                  </a:lnTo>
                  <a:lnTo>
                    <a:pt x="1513" y="28317"/>
                  </a:lnTo>
                  <a:lnTo>
                    <a:pt x="2098" y="28317"/>
                  </a:lnTo>
                  <a:cubicBezTo>
                    <a:pt x="2196" y="28317"/>
                    <a:pt x="2293" y="28390"/>
                    <a:pt x="2293" y="28512"/>
                  </a:cubicBezTo>
                  <a:cubicBezTo>
                    <a:pt x="2293" y="28609"/>
                    <a:pt x="2196" y="28707"/>
                    <a:pt x="2098" y="28707"/>
                  </a:cubicBezTo>
                  <a:lnTo>
                    <a:pt x="1513" y="28707"/>
                  </a:lnTo>
                  <a:lnTo>
                    <a:pt x="1513" y="30195"/>
                  </a:lnTo>
                  <a:lnTo>
                    <a:pt x="2098" y="30195"/>
                  </a:lnTo>
                  <a:cubicBezTo>
                    <a:pt x="2196" y="30195"/>
                    <a:pt x="2293" y="30292"/>
                    <a:pt x="2293" y="30390"/>
                  </a:cubicBezTo>
                  <a:cubicBezTo>
                    <a:pt x="2293" y="30512"/>
                    <a:pt x="2196" y="30585"/>
                    <a:pt x="2098" y="30585"/>
                  </a:cubicBezTo>
                  <a:lnTo>
                    <a:pt x="1513" y="30585"/>
                  </a:lnTo>
                  <a:lnTo>
                    <a:pt x="1513" y="32073"/>
                  </a:lnTo>
                  <a:lnTo>
                    <a:pt x="2098" y="32073"/>
                  </a:lnTo>
                  <a:cubicBezTo>
                    <a:pt x="2196" y="32073"/>
                    <a:pt x="2293" y="32146"/>
                    <a:pt x="2293" y="32268"/>
                  </a:cubicBezTo>
                  <a:cubicBezTo>
                    <a:pt x="2293" y="32365"/>
                    <a:pt x="2196" y="32463"/>
                    <a:pt x="2098" y="32463"/>
                  </a:cubicBezTo>
                  <a:lnTo>
                    <a:pt x="1513" y="32463"/>
                  </a:lnTo>
                  <a:lnTo>
                    <a:pt x="1513" y="33951"/>
                  </a:lnTo>
                  <a:lnTo>
                    <a:pt x="2098" y="33951"/>
                  </a:lnTo>
                  <a:cubicBezTo>
                    <a:pt x="2342" y="33951"/>
                    <a:pt x="2342" y="34341"/>
                    <a:pt x="2098" y="34341"/>
                  </a:cubicBezTo>
                  <a:lnTo>
                    <a:pt x="1513" y="34341"/>
                  </a:lnTo>
                  <a:lnTo>
                    <a:pt x="1513" y="35829"/>
                  </a:lnTo>
                  <a:lnTo>
                    <a:pt x="2098" y="35829"/>
                  </a:lnTo>
                  <a:cubicBezTo>
                    <a:pt x="2196" y="35829"/>
                    <a:pt x="2293" y="35926"/>
                    <a:pt x="2293" y="36048"/>
                  </a:cubicBezTo>
                  <a:cubicBezTo>
                    <a:pt x="2293" y="36146"/>
                    <a:pt x="2196" y="36243"/>
                    <a:pt x="2098" y="36243"/>
                  </a:cubicBezTo>
                  <a:lnTo>
                    <a:pt x="1513" y="36243"/>
                  </a:lnTo>
                  <a:lnTo>
                    <a:pt x="1513" y="37731"/>
                  </a:lnTo>
                  <a:lnTo>
                    <a:pt x="2098" y="37731"/>
                  </a:lnTo>
                  <a:cubicBezTo>
                    <a:pt x="2196" y="37731"/>
                    <a:pt x="2293" y="37804"/>
                    <a:pt x="2293" y="37926"/>
                  </a:cubicBezTo>
                  <a:cubicBezTo>
                    <a:pt x="2293" y="38024"/>
                    <a:pt x="2196" y="38121"/>
                    <a:pt x="2098" y="38121"/>
                  </a:cubicBezTo>
                  <a:lnTo>
                    <a:pt x="1513" y="38121"/>
                  </a:lnTo>
                  <a:lnTo>
                    <a:pt x="1513" y="39609"/>
                  </a:lnTo>
                  <a:close/>
                  <a:moveTo>
                    <a:pt x="1123" y="41511"/>
                  </a:moveTo>
                  <a:lnTo>
                    <a:pt x="1123" y="415"/>
                  </a:lnTo>
                  <a:lnTo>
                    <a:pt x="879" y="415"/>
                  </a:lnTo>
                  <a:cubicBezTo>
                    <a:pt x="757" y="415"/>
                    <a:pt x="635" y="464"/>
                    <a:pt x="537" y="537"/>
                  </a:cubicBezTo>
                  <a:cubicBezTo>
                    <a:pt x="440" y="634"/>
                    <a:pt x="391" y="756"/>
                    <a:pt x="391" y="878"/>
                  </a:cubicBezTo>
                  <a:lnTo>
                    <a:pt x="391" y="41048"/>
                  </a:lnTo>
                  <a:cubicBezTo>
                    <a:pt x="391" y="41170"/>
                    <a:pt x="440" y="41268"/>
                    <a:pt x="537" y="41365"/>
                  </a:cubicBezTo>
                  <a:cubicBezTo>
                    <a:pt x="635" y="41463"/>
                    <a:pt x="732" y="41511"/>
                    <a:pt x="879" y="4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6892890" y="1573378"/>
              <a:ext cx="17892" cy="552546"/>
            </a:xfrm>
            <a:custGeom>
              <a:rect b="b" l="l" r="r" t="t"/>
              <a:pathLst>
                <a:path extrusionOk="0" h="12660" w="416">
                  <a:moveTo>
                    <a:pt x="1" y="196"/>
                  </a:moveTo>
                  <a:cubicBezTo>
                    <a:pt x="1" y="98"/>
                    <a:pt x="98" y="1"/>
                    <a:pt x="220" y="1"/>
                  </a:cubicBezTo>
                  <a:cubicBezTo>
                    <a:pt x="318" y="1"/>
                    <a:pt x="415" y="98"/>
                    <a:pt x="415" y="196"/>
                  </a:cubicBezTo>
                  <a:lnTo>
                    <a:pt x="415" y="732"/>
                  </a:lnTo>
                  <a:cubicBezTo>
                    <a:pt x="415" y="854"/>
                    <a:pt x="318" y="928"/>
                    <a:pt x="220" y="928"/>
                  </a:cubicBezTo>
                  <a:cubicBezTo>
                    <a:pt x="98" y="928"/>
                    <a:pt x="1" y="854"/>
                    <a:pt x="1" y="732"/>
                  </a:cubicBezTo>
                  <a:close/>
                  <a:moveTo>
                    <a:pt x="1" y="1854"/>
                  </a:moveTo>
                  <a:cubicBezTo>
                    <a:pt x="1" y="1757"/>
                    <a:pt x="98" y="1659"/>
                    <a:pt x="220" y="1659"/>
                  </a:cubicBezTo>
                  <a:cubicBezTo>
                    <a:pt x="318" y="1659"/>
                    <a:pt x="415" y="1757"/>
                    <a:pt x="415" y="1854"/>
                  </a:cubicBezTo>
                  <a:lnTo>
                    <a:pt x="415" y="12440"/>
                  </a:lnTo>
                  <a:cubicBezTo>
                    <a:pt x="415" y="12561"/>
                    <a:pt x="318" y="12659"/>
                    <a:pt x="220" y="12659"/>
                  </a:cubicBezTo>
                  <a:cubicBezTo>
                    <a:pt x="98" y="12659"/>
                    <a:pt x="1" y="12561"/>
                    <a:pt x="1" y="124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6837320" y="1543569"/>
              <a:ext cx="218233" cy="1793722"/>
            </a:xfrm>
            <a:custGeom>
              <a:rect b="b" l="l" r="r" t="t"/>
              <a:pathLst>
                <a:path extrusionOk="0" h="41098" w="5074">
                  <a:moveTo>
                    <a:pt x="4073" y="40146"/>
                  </a:moveTo>
                  <a:cubicBezTo>
                    <a:pt x="4000" y="40244"/>
                    <a:pt x="3878" y="40293"/>
                    <a:pt x="3756" y="40293"/>
                  </a:cubicBezTo>
                  <a:lnTo>
                    <a:pt x="0" y="40293"/>
                  </a:lnTo>
                  <a:lnTo>
                    <a:pt x="0" y="41097"/>
                  </a:lnTo>
                  <a:lnTo>
                    <a:pt x="4610" y="41097"/>
                  </a:lnTo>
                  <a:cubicBezTo>
                    <a:pt x="4878" y="41097"/>
                    <a:pt x="5073" y="40902"/>
                    <a:pt x="5073" y="40634"/>
                  </a:cubicBezTo>
                  <a:lnTo>
                    <a:pt x="5073" y="464"/>
                  </a:lnTo>
                  <a:cubicBezTo>
                    <a:pt x="5073" y="342"/>
                    <a:pt x="5024" y="220"/>
                    <a:pt x="4951" y="123"/>
                  </a:cubicBezTo>
                  <a:cubicBezTo>
                    <a:pt x="4854" y="50"/>
                    <a:pt x="4732" y="1"/>
                    <a:pt x="4610" y="1"/>
                  </a:cubicBezTo>
                  <a:lnTo>
                    <a:pt x="4220" y="1"/>
                  </a:lnTo>
                  <a:lnTo>
                    <a:pt x="4220" y="39829"/>
                  </a:lnTo>
                  <a:cubicBezTo>
                    <a:pt x="4220" y="39951"/>
                    <a:pt x="4171" y="40073"/>
                    <a:pt x="4073" y="4014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37"/>
          <p:cNvGrpSpPr/>
          <p:nvPr/>
        </p:nvGrpSpPr>
        <p:grpSpPr>
          <a:xfrm>
            <a:off x="7034132" y="3744083"/>
            <a:ext cx="1394886" cy="681020"/>
            <a:chOff x="4887449" y="3733884"/>
            <a:chExt cx="1394886" cy="681020"/>
          </a:xfrm>
        </p:grpSpPr>
        <p:sp>
          <p:nvSpPr>
            <p:cNvPr id="777" name="Google Shape;777;p37"/>
            <p:cNvSpPr/>
            <p:nvPr/>
          </p:nvSpPr>
          <p:spPr>
            <a:xfrm>
              <a:off x="4887449" y="3733884"/>
              <a:ext cx="1394886" cy="681020"/>
            </a:xfrm>
            <a:custGeom>
              <a:rect b="b" l="l" r="r" t="t"/>
              <a:pathLst>
                <a:path extrusionOk="0" h="14659" w="30025">
                  <a:moveTo>
                    <a:pt x="1781" y="1"/>
                  </a:moveTo>
                  <a:cubicBezTo>
                    <a:pt x="781" y="1"/>
                    <a:pt x="1" y="806"/>
                    <a:pt x="1" y="1781"/>
                  </a:cubicBezTo>
                  <a:lnTo>
                    <a:pt x="1" y="12878"/>
                  </a:lnTo>
                  <a:cubicBezTo>
                    <a:pt x="1" y="13878"/>
                    <a:pt x="781" y="14659"/>
                    <a:pt x="1781" y="14659"/>
                  </a:cubicBezTo>
                  <a:lnTo>
                    <a:pt x="28244" y="14659"/>
                  </a:lnTo>
                  <a:cubicBezTo>
                    <a:pt x="29244" y="14659"/>
                    <a:pt x="30025" y="13878"/>
                    <a:pt x="30025" y="12878"/>
                  </a:cubicBezTo>
                  <a:lnTo>
                    <a:pt x="30025" y="1781"/>
                  </a:lnTo>
                  <a:cubicBezTo>
                    <a:pt x="30025" y="806"/>
                    <a:pt x="29244" y="1"/>
                    <a:pt x="2824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953279" y="3826056"/>
              <a:ext cx="1273447" cy="510707"/>
            </a:xfrm>
            <a:custGeom>
              <a:rect b="b" l="l" r="r" t="t"/>
              <a:pathLst>
                <a:path extrusionOk="0" h="10993" w="27411">
                  <a:moveTo>
                    <a:pt x="1287" y="0"/>
                  </a:moveTo>
                  <a:cubicBezTo>
                    <a:pt x="397" y="0"/>
                    <a:pt x="0" y="1451"/>
                    <a:pt x="1072" y="1773"/>
                  </a:cubicBezTo>
                  <a:lnTo>
                    <a:pt x="11145" y="5504"/>
                  </a:lnTo>
                  <a:lnTo>
                    <a:pt x="1047" y="9260"/>
                  </a:lnTo>
                  <a:cubicBezTo>
                    <a:pt x="121" y="9602"/>
                    <a:pt x="364" y="10992"/>
                    <a:pt x="1364" y="10992"/>
                  </a:cubicBezTo>
                  <a:cubicBezTo>
                    <a:pt x="1462" y="10992"/>
                    <a:pt x="1560" y="10968"/>
                    <a:pt x="1657" y="10943"/>
                  </a:cubicBezTo>
                  <a:lnTo>
                    <a:pt x="13681" y="6456"/>
                  </a:lnTo>
                  <a:lnTo>
                    <a:pt x="25705" y="10943"/>
                  </a:lnTo>
                  <a:cubicBezTo>
                    <a:pt x="25803" y="10972"/>
                    <a:pt x="25897" y="10985"/>
                    <a:pt x="25985" y="10985"/>
                  </a:cubicBezTo>
                  <a:cubicBezTo>
                    <a:pt x="26872" y="10985"/>
                    <a:pt x="27268" y="9659"/>
                    <a:pt x="26315" y="9260"/>
                  </a:cubicBezTo>
                  <a:lnTo>
                    <a:pt x="26339" y="9260"/>
                  </a:lnTo>
                  <a:lnTo>
                    <a:pt x="16242" y="5504"/>
                  </a:lnTo>
                  <a:lnTo>
                    <a:pt x="26339" y="1773"/>
                  </a:lnTo>
                  <a:cubicBezTo>
                    <a:pt x="27411" y="1451"/>
                    <a:pt x="27014" y="0"/>
                    <a:pt x="26124" y="0"/>
                  </a:cubicBezTo>
                  <a:cubicBezTo>
                    <a:pt x="26001" y="0"/>
                    <a:pt x="25869" y="28"/>
                    <a:pt x="25730" y="90"/>
                  </a:cubicBezTo>
                  <a:lnTo>
                    <a:pt x="13706" y="4578"/>
                  </a:lnTo>
                  <a:lnTo>
                    <a:pt x="1681" y="90"/>
                  </a:lnTo>
                  <a:cubicBezTo>
                    <a:pt x="1542" y="28"/>
                    <a:pt x="1410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37"/>
          <p:cNvGrpSpPr/>
          <p:nvPr/>
        </p:nvGrpSpPr>
        <p:grpSpPr>
          <a:xfrm>
            <a:off x="5891434" y="3931799"/>
            <a:ext cx="493304" cy="493304"/>
            <a:chOff x="6221117" y="3926992"/>
            <a:chExt cx="493304" cy="493304"/>
          </a:xfrm>
        </p:grpSpPr>
        <p:sp>
          <p:nvSpPr>
            <p:cNvPr id="780" name="Google Shape;780;p37"/>
            <p:cNvSpPr/>
            <p:nvPr/>
          </p:nvSpPr>
          <p:spPr>
            <a:xfrm>
              <a:off x="6221117" y="3926992"/>
              <a:ext cx="493304" cy="493304"/>
            </a:xfrm>
            <a:custGeom>
              <a:rect b="b" l="l" r="r" t="t"/>
              <a:pathLst>
                <a:path extrusionOk="0" h="14952" w="14952">
                  <a:moveTo>
                    <a:pt x="1220" y="0"/>
                  </a:moveTo>
                  <a:cubicBezTo>
                    <a:pt x="562" y="0"/>
                    <a:pt x="1" y="561"/>
                    <a:pt x="1" y="1220"/>
                  </a:cubicBezTo>
                  <a:lnTo>
                    <a:pt x="1" y="13732"/>
                  </a:lnTo>
                  <a:cubicBezTo>
                    <a:pt x="1" y="14415"/>
                    <a:pt x="562" y="14951"/>
                    <a:pt x="1220" y="14951"/>
                  </a:cubicBezTo>
                  <a:lnTo>
                    <a:pt x="13732" y="14951"/>
                  </a:lnTo>
                  <a:cubicBezTo>
                    <a:pt x="14391" y="14951"/>
                    <a:pt x="14952" y="14415"/>
                    <a:pt x="14952" y="13732"/>
                  </a:cubicBezTo>
                  <a:lnTo>
                    <a:pt x="14952" y="1220"/>
                  </a:lnTo>
                  <a:cubicBezTo>
                    <a:pt x="14952" y="561"/>
                    <a:pt x="14391" y="0"/>
                    <a:pt x="1373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6307745" y="4013620"/>
              <a:ext cx="320046" cy="320046"/>
            </a:xfrm>
            <a:custGeom>
              <a:rect b="b" l="l" r="r" t="t"/>
              <a:pathLst>
                <a:path extrusionOk="0" h="8513" w="8513">
                  <a:moveTo>
                    <a:pt x="4268" y="3172"/>
                  </a:moveTo>
                  <a:cubicBezTo>
                    <a:pt x="5219" y="3172"/>
                    <a:pt x="5707" y="4342"/>
                    <a:pt x="5024" y="5025"/>
                  </a:cubicBezTo>
                  <a:cubicBezTo>
                    <a:pt x="4804" y="5246"/>
                    <a:pt x="4532" y="5344"/>
                    <a:pt x="4265" y="5344"/>
                  </a:cubicBezTo>
                  <a:cubicBezTo>
                    <a:pt x="3707" y="5344"/>
                    <a:pt x="3171" y="4913"/>
                    <a:pt x="3171" y="4269"/>
                  </a:cubicBezTo>
                  <a:cubicBezTo>
                    <a:pt x="3171" y="3659"/>
                    <a:pt x="3659" y="3172"/>
                    <a:pt x="4268" y="3172"/>
                  </a:cubicBezTo>
                  <a:close/>
                  <a:moveTo>
                    <a:pt x="4707" y="1"/>
                  </a:moveTo>
                  <a:lnTo>
                    <a:pt x="4634" y="757"/>
                  </a:lnTo>
                  <a:cubicBezTo>
                    <a:pt x="4512" y="757"/>
                    <a:pt x="4390" y="733"/>
                    <a:pt x="4268" y="733"/>
                  </a:cubicBezTo>
                  <a:cubicBezTo>
                    <a:pt x="4000" y="733"/>
                    <a:pt x="3756" y="781"/>
                    <a:pt x="3488" y="830"/>
                  </a:cubicBezTo>
                  <a:lnTo>
                    <a:pt x="3317" y="74"/>
                  </a:lnTo>
                  <a:cubicBezTo>
                    <a:pt x="2537" y="269"/>
                    <a:pt x="1805" y="659"/>
                    <a:pt x="1220" y="1245"/>
                  </a:cubicBezTo>
                  <a:lnTo>
                    <a:pt x="1781" y="1781"/>
                  </a:lnTo>
                  <a:cubicBezTo>
                    <a:pt x="1512" y="2074"/>
                    <a:pt x="1293" y="2367"/>
                    <a:pt x="1122" y="2732"/>
                  </a:cubicBezTo>
                  <a:lnTo>
                    <a:pt x="415" y="2391"/>
                  </a:lnTo>
                  <a:cubicBezTo>
                    <a:pt x="146" y="2976"/>
                    <a:pt x="0" y="3611"/>
                    <a:pt x="0" y="4245"/>
                  </a:cubicBezTo>
                  <a:cubicBezTo>
                    <a:pt x="0" y="4415"/>
                    <a:pt x="0" y="4586"/>
                    <a:pt x="24" y="4757"/>
                  </a:cubicBezTo>
                  <a:lnTo>
                    <a:pt x="781" y="4659"/>
                  </a:lnTo>
                  <a:cubicBezTo>
                    <a:pt x="829" y="5050"/>
                    <a:pt x="951" y="5415"/>
                    <a:pt x="1122" y="5757"/>
                  </a:cubicBezTo>
                  <a:lnTo>
                    <a:pt x="415" y="6098"/>
                  </a:lnTo>
                  <a:cubicBezTo>
                    <a:pt x="781" y="6830"/>
                    <a:pt x="1317" y="7440"/>
                    <a:pt x="2024" y="7879"/>
                  </a:cubicBezTo>
                  <a:lnTo>
                    <a:pt x="2439" y="7220"/>
                  </a:lnTo>
                  <a:cubicBezTo>
                    <a:pt x="2756" y="7415"/>
                    <a:pt x="3098" y="7562"/>
                    <a:pt x="3488" y="7659"/>
                  </a:cubicBezTo>
                  <a:lnTo>
                    <a:pt x="3317" y="8415"/>
                  </a:lnTo>
                  <a:cubicBezTo>
                    <a:pt x="3610" y="8464"/>
                    <a:pt x="3951" y="8513"/>
                    <a:pt x="4268" y="8513"/>
                  </a:cubicBezTo>
                  <a:cubicBezTo>
                    <a:pt x="4756" y="8513"/>
                    <a:pt x="5244" y="8415"/>
                    <a:pt x="5707" y="8269"/>
                  </a:cubicBezTo>
                  <a:lnTo>
                    <a:pt x="5439" y="7537"/>
                  </a:lnTo>
                  <a:cubicBezTo>
                    <a:pt x="5805" y="7415"/>
                    <a:pt x="6146" y="7220"/>
                    <a:pt x="6439" y="7001"/>
                  </a:cubicBezTo>
                  <a:lnTo>
                    <a:pt x="6927" y="7610"/>
                  </a:lnTo>
                  <a:cubicBezTo>
                    <a:pt x="7561" y="7098"/>
                    <a:pt x="8024" y="6415"/>
                    <a:pt x="8293" y="5635"/>
                  </a:cubicBezTo>
                  <a:lnTo>
                    <a:pt x="7585" y="5391"/>
                  </a:lnTo>
                  <a:cubicBezTo>
                    <a:pt x="7707" y="5025"/>
                    <a:pt x="7756" y="4659"/>
                    <a:pt x="7780" y="4269"/>
                  </a:cubicBezTo>
                  <a:lnTo>
                    <a:pt x="7976" y="4269"/>
                  </a:lnTo>
                  <a:lnTo>
                    <a:pt x="8512" y="4318"/>
                  </a:lnTo>
                  <a:lnTo>
                    <a:pt x="8512" y="4269"/>
                  </a:lnTo>
                  <a:cubicBezTo>
                    <a:pt x="8512" y="3440"/>
                    <a:pt x="8293" y="2635"/>
                    <a:pt x="7854" y="1952"/>
                  </a:cubicBezTo>
                  <a:lnTo>
                    <a:pt x="7219" y="2367"/>
                  </a:lnTo>
                  <a:cubicBezTo>
                    <a:pt x="7000" y="2050"/>
                    <a:pt x="6756" y="1757"/>
                    <a:pt x="6463" y="1537"/>
                  </a:cubicBezTo>
                  <a:lnTo>
                    <a:pt x="6927" y="928"/>
                  </a:lnTo>
                  <a:cubicBezTo>
                    <a:pt x="6293" y="391"/>
                    <a:pt x="5512" y="74"/>
                    <a:pt x="470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37"/>
          <p:cNvGrpSpPr/>
          <p:nvPr/>
        </p:nvGrpSpPr>
        <p:grpSpPr>
          <a:xfrm>
            <a:off x="4739136" y="3922200"/>
            <a:ext cx="502903" cy="502903"/>
            <a:chOff x="5527763" y="4002275"/>
            <a:chExt cx="502903" cy="502903"/>
          </a:xfrm>
        </p:grpSpPr>
        <p:sp>
          <p:nvSpPr>
            <p:cNvPr id="783" name="Google Shape;783;p37"/>
            <p:cNvSpPr/>
            <p:nvPr/>
          </p:nvSpPr>
          <p:spPr>
            <a:xfrm>
              <a:off x="5527763" y="4002275"/>
              <a:ext cx="502903" cy="502903"/>
            </a:xfrm>
            <a:custGeom>
              <a:rect b="b" l="l" r="r" t="t"/>
              <a:pathLst>
                <a:path extrusionOk="0" h="14708" w="14708">
                  <a:moveTo>
                    <a:pt x="2123" y="0"/>
                  </a:moveTo>
                  <a:cubicBezTo>
                    <a:pt x="952" y="0"/>
                    <a:pt x="1" y="951"/>
                    <a:pt x="1" y="2122"/>
                  </a:cubicBezTo>
                  <a:lnTo>
                    <a:pt x="1" y="12585"/>
                  </a:lnTo>
                  <a:cubicBezTo>
                    <a:pt x="1" y="13780"/>
                    <a:pt x="952" y="14707"/>
                    <a:pt x="2123" y="14707"/>
                  </a:cubicBezTo>
                  <a:lnTo>
                    <a:pt x="12586" y="14707"/>
                  </a:lnTo>
                  <a:cubicBezTo>
                    <a:pt x="13756" y="14707"/>
                    <a:pt x="14708" y="13780"/>
                    <a:pt x="14708" y="12585"/>
                  </a:cubicBezTo>
                  <a:lnTo>
                    <a:pt x="14708" y="2122"/>
                  </a:lnTo>
                  <a:cubicBezTo>
                    <a:pt x="14708" y="951"/>
                    <a:pt x="13756" y="0"/>
                    <a:pt x="1258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5619196" y="4093708"/>
              <a:ext cx="320037" cy="320038"/>
            </a:xfrm>
            <a:custGeom>
              <a:rect b="b" l="l" r="r" t="t"/>
              <a:pathLst>
                <a:path extrusionOk="0" h="4610" w="4805">
                  <a:moveTo>
                    <a:pt x="3537" y="0"/>
                  </a:moveTo>
                  <a:lnTo>
                    <a:pt x="1707" y="2415"/>
                  </a:lnTo>
                  <a:lnTo>
                    <a:pt x="927" y="1878"/>
                  </a:lnTo>
                  <a:lnTo>
                    <a:pt x="0" y="3171"/>
                  </a:lnTo>
                  <a:lnTo>
                    <a:pt x="2049" y="4610"/>
                  </a:lnTo>
                  <a:lnTo>
                    <a:pt x="4805" y="976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8"/>
          <p:cNvSpPr txBox="1"/>
          <p:nvPr>
            <p:ph idx="1" type="subTitle"/>
          </p:nvPr>
        </p:nvSpPr>
        <p:spPr>
          <a:xfrm>
            <a:off x="2335555" y="14287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Successful simulation of DC motor, armature-controlled systems using MATLAB.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Initial response plots for all proposed systems generated.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Feedback signal magnitude is crucial when dealing with substantial unknowns.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Each system exhibits a different output feedback response, and not all can be stabilized to desired poles.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Stabilizable systems provide satisfactory estimates, even in the presence of external noise input and torque disturbances.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Discussion on field-controlled DC Motor in MATLAB-SIMULATION.</a:t>
            </a:r>
            <a:endParaRPr b="1" sz="1000"/>
          </a:p>
        </p:txBody>
      </p:sp>
      <p:sp>
        <p:nvSpPr>
          <p:cNvPr id="790" name="Google Shape;790;p38"/>
          <p:cNvSpPr txBox="1"/>
          <p:nvPr>
            <p:ph type="ctrTitle"/>
          </p:nvPr>
        </p:nvSpPr>
        <p:spPr>
          <a:xfrm>
            <a:off x="2285975" y="890225"/>
            <a:ext cx="4572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2500"/>
          </a:p>
        </p:txBody>
      </p:sp>
      <p:sp>
        <p:nvSpPr>
          <p:cNvPr id="791" name="Google Shape;791;p38"/>
          <p:cNvSpPr txBox="1"/>
          <p:nvPr/>
        </p:nvSpPr>
        <p:spPr>
          <a:xfrm>
            <a:off x="2285991" y="4084112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792" name="Google Shape;792;p38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793" name="Google Shape;793;p38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794" name="Google Shape;794;p3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5" name="Google Shape;795;p38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96" name="Google Shape;796;p38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97" name="Google Shape;797;p3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98" name="Google Shape;798;p38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799" name="Google Shape;799;p38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3" name="Google Shape;803;p38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804" name="Google Shape;804;p38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805" name="Google Shape;805;p3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6" name="Google Shape;806;p38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807" name="Google Shape;807;p38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08" name="Google Shape;808;p3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09" name="Google Shape;809;p38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0" name="Google Shape;810;p38"/>
            <p:cNvSpPr/>
            <p:nvPr/>
          </p:nvSpPr>
          <p:spPr>
            <a:xfrm>
              <a:off x="8031688" y="1782907"/>
              <a:ext cx="599697" cy="538636"/>
            </a:xfrm>
            <a:custGeom>
              <a:rect b="b" l="l" r="r" t="t"/>
              <a:pathLst>
                <a:path extrusionOk="0" h="9990" w="11123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8111159" y="1873044"/>
              <a:ext cx="448465" cy="440236"/>
            </a:xfrm>
            <a:custGeom>
              <a:rect b="b" l="l" r="r" t="t"/>
              <a:pathLst>
                <a:path extrusionOk="0" h="8165" w="8318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38"/>
          <p:cNvGrpSpPr/>
          <p:nvPr/>
        </p:nvGrpSpPr>
        <p:grpSpPr>
          <a:xfrm>
            <a:off x="7872389" y="1597180"/>
            <a:ext cx="941841" cy="1979257"/>
            <a:chOff x="6592201" y="2061933"/>
            <a:chExt cx="941841" cy="2789257"/>
          </a:xfrm>
        </p:grpSpPr>
        <p:sp>
          <p:nvSpPr>
            <p:cNvPr id="813" name="Google Shape;813;p38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6636341" y="2105487"/>
              <a:ext cx="853561" cy="2702149"/>
            </a:xfrm>
            <a:custGeom>
              <a:rect b="b" l="l" r="r" t="t"/>
              <a:pathLst>
                <a:path extrusionOk="0" h="24196" w="7561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6754649" y="2707541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6754649" y="3028949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6754649" y="3347564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6754649" y="3666292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754649" y="3987700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754649" y="4306316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55532" y="2184555"/>
              <a:ext cx="834370" cy="2623081"/>
            </a:xfrm>
            <a:custGeom>
              <a:rect b="b" l="l" r="r" t="t"/>
              <a:pathLst>
                <a:path extrusionOk="0" h="23488" w="7391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38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824" name="Google Shape;824;p38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38"/>
          <p:cNvSpPr/>
          <p:nvPr/>
        </p:nvSpPr>
        <p:spPr>
          <a:xfrm>
            <a:off x="928275" y="3682625"/>
            <a:ext cx="72891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9"/>
          <p:cNvSpPr txBox="1"/>
          <p:nvPr>
            <p:ph type="title"/>
          </p:nvPr>
        </p:nvSpPr>
        <p:spPr>
          <a:xfrm>
            <a:off x="2286050" y="1723492"/>
            <a:ext cx="45720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836" name="Google Shape;836;p39"/>
          <p:cNvSpPr/>
          <p:nvPr/>
        </p:nvSpPr>
        <p:spPr>
          <a:xfrm rot="-2700000">
            <a:off x="6667953" y="3605009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39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838" name="Google Shape;838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841" name="Google Shape;841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844" name="Google Shape;844;p39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7" name="Google Shape;847;p39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848" name="Google Shape;848;p39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0" name="Google Shape;850;p39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851" name="Google Shape;851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3" name="Google Shape;853;p39"/>
          <p:cNvSpPr/>
          <p:nvPr/>
        </p:nvSpPr>
        <p:spPr>
          <a:xfrm>
            <a:off x="7036700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9"/>
          <p:cNvSpPr/>
          <p:nvPr/>
        </p:nvSpPr>
        <p:spPr>
          <a:xfrm>
            <a:off x="1828788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9"/>
          <p:cNvSpPr/>
          <p:nvPr/>
        </p:nvSpPr>
        <p:spPr>
          <a:xfrm>
            <a:off x="1596448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39"/>
          <p:cNvGrpSpPr/>
          <p:nvPr/>
        </p:nvGrpSpPr>
        <p:grpSpPr>
          <a:xfrm>
            <a:off x="5249937" y="3234131"/>
            <a:ext cx="1422570" cy="357189"/>
            <a:chOff x="5406488" y="2852975"/>
            <a:chExt cx="1883700" cy="502800"/>
          </a:xfrm>
        </p:grpSpPr>
        <p:grpSp>
          <p:nvGrpSpPr>
            <p:cNvPr id="857" name="Google Shape;857;p39"/>
            <p:cNvGrpSpPr/>
            <p:nvPr/>
          </p:nvGrpSpPr>
          <p:grpSpPr>
            <a:xfrm>
              <a:off x="5406488" y="2852975"/>
              <a:ext cx="502800" cy="502800"/>
              <a:chOff x="7034100" y="3230600"/>
              <a:chExt cx="502800" cy="502800"/>
            </a:xfrm>
          </p:grpSpPr>
          <p:sp>
            <p:nvSpPr>
              <p:cNvPr id="858" name="Google Shape;858;p39"/>
              <p:cNvSpPr/>
              <p:nvPr/>
            </p:nvSpPr>
            <p:spPr>
              <a:xfrm>
                <a:off x="7034100" y="3230600"/>
                <a:ext cx="502800" cy="502800"/>
              </a:xfrm>
              <a:prstGeom prst="roundRect">
                <a:avLst>
                  <a:gd fmla="val 15109" name="adj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9" name="Google Shape;859;p39"/>
              <p:cNvGrpSpPr/>
              <p:nvPr/>
            </p:nvGrpSpPr>
            <p:grpSpPr>
              <a:xfrm>
                <a:off x="7125480" y="3321980"/>
                <a:ext cx="320041" cy="320041"/>
                <a:chOff x="6166397" y="2888965"/>
                <a:chExt cx="215298" cy="215298"/>
              </a:xfrm>
            </p:grpSpPr>
            <p:sp>
              <p:nvSpPr>
                <p:cNvPr id="860" name="Google Shape;860;p39"/>
                <p:cNvSpPr/>
                <p:nvPr/>
              </p:nvSpPr>
              <p:spPr>
                <a:xfrm>
                  <a:off x="6166397" y="2888965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39"/>
                <p:cNvSpPr/>
                <p:nvPr/>
              </p:nvSpPr>
              <p:spPr>
                <a:xfrm>
                  <a:off x="6216466" y="2940084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39"/>
                <p:cNvSpPr/>
                <p:nvPr/>
              </p:nvSpPr>
              <p:spPr>
                <a:xfrm>
                  <a:off x="6317622" y="2916625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63" name="Google Shape;863;p39"/>
            <p:cNvGrpSpPr/>
            <p:nvPr/>
          </p:nvGrpSpPr>
          <p:grpSpPr>
            <a:xfrm>
              <a:off x="6101600" y="2852975"/>
              <a:ext cx="502800" cy="502800"/>
              <a:chOff x="7536900" y="2615775"/>
              <a:chExt cx="502800" cy="502800"/>
            </a:xfrm>
          </p:grpSpPr>
          <p:grpSp>
            <p:nvGrpSpPr>
              <p:cNvPr id="864" name="Google Shape;864;p39"/>
              <p:cNvGrpSpPr/>
              <p:nvPr/>
            </p:nvGrpSpPr>
            <p:grpSpPr>
              <a:xfrm>
                <a:off x="7628278" y="2728495"/>
                <a:ext cx="320044" cy="277360"/>
                <a:chOff x="6623062" y="2744141"/>
                <a:chExt cx="208105" cy="186110"/>
              </a:xfrm>
            </p:grpSpPr>
            <p:sp>
              <p:nvSpPr>
                <p:cNvPr id="865" name="Google Shape;865;p39"/>
                <p:cNvSpPr/>
                <p:nvPr/>
              </p:nvSpPr>
              <p:spPr>
                <a:xfrm>
                  <a:off x="6630256" y="2809710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39"/>
                <p:cNvSpPr/>
                <p:nvPr/>
              </p:nvSpPr>
              <p:spPr>
                <a:xfrm>
                  <a:off x="6623062" y="2744141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39"/>
                <p:cNvSpPr/>
                <p:nvPr/>
              </p:nvSpPr>
              <p:spPr>
                <a:xfrm>
                  <a:off x="6703019" y="2809710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68" name="Google Shape;868;p39"/>
              <p:cNvSpPr/>
              <p:nvPr/>
            </p:nvSpPr>
            <p:spPr>
              <a:xfrm>
                <a:off x="7536900" y="2615775"/>
                <a:ext cx="502800" cy="502800"/>
              </a:xfrm>
              <a:prstGeom prst="roundRect">
                <a:avLst>
                  <a:gd fmla="val 15109" name="adj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39"/>
            <p:cNvGrpSpPr/>
            <p:nvPr/>
          </p:nvGrpSpPr>
          <p:grpSpPr>
            <a:xfrm>
              <a:off x="6787388" y="2852975"/>
              <a:ext cx="502800" cy="502800"/>
              <a:chOff x="6797488" y="2615775"/>
              <a:chExt cx="502800" cy="502800"/>
            </a:xfrm>
          </p:grpSpPr>
          <p:sp>
            <p:nvSpPr>
              <p:cNvPr id="870" name="Google Shape;870;p39"/>
              <p:cNvSpPr/>
              <p:nvPr/>
            </p:nvSpPr>
            <p:spPr>
              <a:xfrm>
                <a:off x="6888871" y="2739162"/>
                <a:ext cx="320033" cy="256025"/>
              </a:xfrm>
              <a:custGeom>
                <a:rect b="b" l="l" r="r" t="t"/>
                <a:pathLst>
                  <a:path extrusionOk="0" h="5835" w="7144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9"/>
              <p:cNvSpPr/>
              <p:nvPr/>
            </p:nvSpPr>
            <p:spPr>
              <a:xfrm>
                <a:off x="6797488" y="2615775"/>
                <a:ext cx="502800" cy="502800"/>
              </a:xfrm>
              <a:prstGeom prst="roundRect">
                <a:avLst>
                  <a:gd fmla="val 15109" name="adj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OVERVIEW</a:t>
            </a:r>
            <a:endParaRPr/>
          </a:p>
        </p:txBody>
      </p:sp>
      <p:sp>
        <p:nvSpPr>
          <p:cNvPr id="462" name="Google Shape;462;p27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7"/>
          <p:cNvSpPr txBox="1"/>
          <p:nvPr/>
        </p:nvSpPr>
        <p:spPr>
          <a:xfrm>
            <a:off x="715100" y="4151183"/>
            <a:ext cx="367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4754850" y="4151183"/>
            <a:ext cx="367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465" name="Google Shape;465;p27"/>
          <p:cNvGraphicFramePr/>
          <p:nvPr/>
        </p:nvGraphicFramePr>
        <p:xfrm>
          <a:off x="715100" y="1915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{8199A87D-CF67-47C5-B77E-31A1F3A6E165}</a:tableStyleId>
              </a:tblPr>
              <a:tblGrid>
                <a:gridCol w="2327400"/>
                <a:gridCol w="5386500"/>
              </a:tblGrid>
              <a:tr h="4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Mathematical modeling</a:t>
                      </a:r>
                      <a:endParaRPr b="1"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Develop equations and parameters for the DC motor.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MATLAB and Simulink</a:t>
                      </a:r>
                      <a:endParaRPr b="1"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Use these tools for simulation and control system design.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Armature control</a:t>
                      </a:r>
                      <a:endParaRPr b="1"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Investigate various control strategies for motor optimization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Performance analysis</a:t>
                      </a:r>
                      <a:endParaRPr b="1"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Evaluate the motor's behavior and efficiency through simulations.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Practical applications</a:t>
                      </a:r>
                      <a:endParaRPr b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Beneficial for industries like robotics, automotive, and automation.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6" name="Google Shape;466;p27"/>
          <p:cNvSpPr/>
          <p:nvPr/>
        </p:nvSpPr>
        <p:spPr>
          <a:xfrm>
            <a:off x="947450" y="1565988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715110" y="1417336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7971698" y="1518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8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474" name="Google Shape;474;p28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28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476" name="Google Shape;476;p28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7" name="Google Shape;477;p28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8" name="Google Shape;478;p28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479" name="Google Shape;479;p28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rect b="b" l="l" r="r" t="t"/>
                <a:pathLst>
                  <a:path extrusionOk="0" h="3342" w="37658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rect b="b" l="l" r="r" t="t"/>
                <a:pathLst>
                  <a:path extrusionOk="0" h="3342" w="23146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rect b="b" l="l" r="r" t="t"/>
                <a:pathLst>
                  <a:path extrusionOk="0" h="8635" w="15854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rect b="b" l="l" r="r" t="t"/>
                <a:pathLst>
                  <a:path extrusionOk="0" h="1493" w="10449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3" name="Google Shape;483;p28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</a:t>
            </a:r>
            <a:endParaRPr/>
          </a:p>
        </p:txBody>
      </p:sp>
      <p:sp>
        <p:nvSpPr>
          <p:cNvPr id="484" name="Google Shape;484;p28"/>
          <p:cNvSpPr txBox="1"/>
          <p:nvPr>
            <p:ph idx="1" type="subTitle"/>
          </p:nvPr>
        </p:nvSpPr>
        <p:spPr>
          <a:xfrm>
            <a:off x="2057400" y="2549030"/>
            <a:ext cx="5199000" cy="1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>
                <a:highlight>
                  <a:schemeClr val="lt1"/>
                </a:highlight>
              </a:rPr>
              <a:t>Enables engineers to optimize motor performance, enhance efficiency, and develop advanced control strategies. </a:t>
            </a:r>
            <a:endParaRPr sz="1300"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>
                <a:highlight>
                  <a:schemeClr val="lt1"/>
                </a:highlight>
              </a:rPr>
              <a:t>Has practical applications in various industries, including robotics, automotive, and industrial automation, making it crucial for improving energy efficiency and overall system performance.</a:t>
            </a:r>
            <a:endParaRPr sz="1500">
              <a:highlight>
                <a:schemeClr val="lt1"/>
              </a:highlight>
            </a:endParaRPr>
          </a:p>
        </p:txBody>
      </p:sp>
      <p:grpSp>
        <p:nvGrpSpPr>
          <p:cNvPr id="485" name="Google Shape;485;p28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486" name="Google Shape;486;p2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8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489" name="Google Shape;489;p2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8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492" name="Google Shape;492;p28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5" name="Google Shape;495;p28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496" name="Google Shape;496;p28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8" name="Google Shape;498;p28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8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28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02" name="Google Shape;502;p2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9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09" name="Google Shape;509;p29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9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2" name="Google Shape;522;p29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9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29" name="Google Shape;529;p29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0" name="Google Shape;530;p29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1" name="Google Shape;531;p29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2" name="Google Shape;532;p29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33" name="Google Shape;533;p29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34" name="Google Shape;534;p2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5" name="Google Shape;535;p2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36" name="Google Shape;536;p29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7" name="Google Shape;537;p29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38" name="Google Shape;538;p29"/>
          <p:cNvSpPr txBox="1"/>
          <p:nvPr>
            <p:ph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9" name="Google Shape;539;p29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MATLAB - A HIGH LEVEL PROGRAMMING LANGUAGE</a:t>
            </a:r>
            <a:endParaRPr sz="2700"/>
          </a:p>
        </p:txBody>
      </p:sp>
      <p:grpSp>
        <p:nvGrpSpPr>
          <p:cNvPr id="540" name="Google Shape;540;p29"/>
          <p:cNvGrpSpPr/>
          <p:nvPr/>
        </p:nvGrpSpPr>
        <p:grpSpPr>
          <a:xfrm>
            <a:off x="1828810" y="3150435"/>
            <a:ext cx="5680482" cy="1802393"/>
            <a:chOff x="1828840" y="3371688"/>
            <a:chExt cx="5577850" cy="1463100"/>
          </a:xfrm>
        </p:grpSpPr>
        <p:sp>
          <p:nvSpPr>
            <p:cNvPr id="541" name="Google Shape;541;p29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3" name="Google Shape;543;p29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4" name="Google Shape;544;p29"/>
          <p:cNvSpPr txBox="1"/>
          <p:nvPr>
            <p:ph idx="1" type="subTitle"/>
          </p:nvPr>
        </p:nvSpPr>
        <p:spPr>
          <a:xfrm>
            <a:off x="2383050" y="3257451"/>
            <a:ext cx="45720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</a:t>
            </a:r>
            <a:r>
              <a:rPr lang="en"/>
              <a:t>umeric computation, programming, and visualization.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AutoNum type="arabicPeriod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Basic functions of Matlab: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Karla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Plotting of functions and data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Karla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Creation of user interfaces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Karla"/>
              <a:buChar char="●"/>
            </a:pPr>
            <a:r>
              <a:rPr lang="en">
                <a:solidFill>
                  <a:srgbClr val="374151"/>
                </a:solidFill>
                <a:highlight>
                  <a:schemeClr val="lt1"/>
                </a:highlight>
              </a:rPr>
              <a:t>Matrix manipulations</a:t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  <p:grpSp>
        <p:nvGrpSpPr>
          <p:cNvPr id="545" name="Google Shape;545;p29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46" name="Google Shape;546;p2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29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29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2" name="Google Shape;552;p2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1"/>
                </a:highlight>
                <a:latin typeface="Rubik ExtraBold"/>
                <a:ea typeface="Rubik ExtraBold"/>
                <a:cs typeface="Rubik ExtraBold"/>
                <a:sym typeface="Rubik ExtraBold"/>
              </a:rPr>
              <a:t>LITERATURE REVIEW</a:t>
            </a:r>
            <a:endParaRPr sz="3700">
              <a:highlight>
                <a:schemeClr val="lt1"/>
              </a:highlight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559" name="Google Shape;559;p30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0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2" name="Google Shape;562;p30"/>
          <p:cNvGraphicFramePr/>
          <p:nvPr/>
        </p:nvGraphicFramePr>
        <p:xfrm>
          <a:off x="4740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{8199A87D-CF67-47C5-B77E-31A1F3A6E165}</a:tableStyleId>
              </a:tblPr>
              <a:tblGrid>
                <a:gridCol w="1648350"/>
                <a:gridCol w="1648350"/>
                <a:gridCol w="1648350"/>
                <a:gridCol w="1648350"/>
                <a:gridCol w="1648350"/>
              </a:tblGrid>
              <a:tr h="23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3" name="Google Shape;563;p30"/>
          <p:cNvSpPr txBox="1"/>
          <p:nvPr/>
        </p:nvSpPr>
        <p:spPr>
          <a:xfrm>
            <a:off x="558750" y="2510525"/>
            <a:ext cx="1492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rla Medium"/>
                <a:ea typeface="Karla Medium"/>
                <a:cs typeface="Karla Medium"/>
                <a:sym typeface="Karla Medium"/>
              </a:rPr>
              <a:t>A.Maria</a:t>
            </a:r>
            <a:endParaRPr sz="1200"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564" name="Google Shape;564;p30"/>
          <p:cNvSpPr txBox="1"/>
          <p:nvPr/>
        </p:nvSpPr>
        <p:spPr>
          <a:xfrm>
            <a:off x="2173075" y="2510525"/>
            <a:ext cx="1492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rla Medium"/>
                <a:ea typeface="Karla Medium"/>
                <a:cs typeface="Karla Medium"/>
                <a:sym typeface="Karla Medium"/>
              </a:rPr>
              <a:t>Jide Julius, P et.al</a:t>
            </a:r>
            <a:endParaRPr sz="1200"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565" name="Google Shape;565;p30"/>
          <p:cNvSpPr txBox="1"/>
          <p:nvPr/>
        </p:nvSpPr>
        <p:spPr>
          <a:xfrm>
            <a:off x="3848625" y="2510525"/>
            <a:ext cx="1492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Karla Medium"/>
                <a:ea typeface="Karla Medium"/>
                <a:cs typeface="Karla Medium"/>
                <a:sym typeface="Karla Medium"/>
              </a:rPr>
              <a:t>Devendra K. Chaturvedi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566" name="Google Shape;566;p30"/>
          <p:cNvSpPr txBox="1"/>
          <p:nvPr/>
        </p:nvSpPr>
        <p:spPr>
          <a:xfrm>
            <a:off x="5524175" y="2510525"/>
            <a:ext cx="1492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Karla Medium"/>
                <a:ea typeface="Karla Medium"/>
                <a:cs typeface="Karla Medium"/>
                <a:sym typeface="Karla Medium"/>
              </a:rPr>
              <a:t>L.Y. Hui, and K.H. Seok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567" name="Google Shape;567;p30"/>
          <p:cNvSpPr txBox="1"/>
          <p:nvPr/>
        </p:nvSpPr>
        <p:spPr>
          <a:xfrm>
            <a:off x="7138500" y="2510525"/>
            <a:ext cx="1492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Karla Medium"/>
                <a:ea typeface="Karla Medium"/>
                <a:cs typeface="Karla Medium"/>
                <a:sym typeface="Karla Medium"/>
              </a:rPr>
              <a:t>T. Kailath, Prentice Hall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568" name="Google Shape;568;p30"/>
          <p:cNvSpPr txBox="1"/>
          <p:nvPr/>
        </p:nvSpPr>
        <p:spPr>
          <a:xfrm>
            <a:off x="558750" y="3161100"/>
            <a:ext cx="14925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Karla"/>
                <a:ea typeface="Karla"/>
                <a:cs typeface="Karla"/>
                <a:sym typeface="Karla"/>
              </a:rPr>
              <a:t>Modeling and simulation research interests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9" name="Google Shape;569;p30"/>
          <p:cNvSpPr txBox="1"/>
          <p:nvPr/>
        </p:nvSpPr>
        <p:spPr>
          <a:xfrm>
            <a:off x="2181400" y="3145800"/>
            <a:ext cx="14925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Karla"/>
                <a:ea typeface="Karla"/>
                <a:cs typeface="Karla"/>
                <a:sym typeface="Karla"/>
              </a:rPr>
              <a:t>Simulation model of armature controlled DC motor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0" name="Google Shape;570;p30"/>
          <p:cNvSpPr txBox="1"/>
          <p:nvPr/>
        </p:nvSpPr>
        <p:spPr>
          <a:xfrm>
            <a:off x="3857625" y="3153450"/>
            <a:ext cx="14925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Karla"/>
                <a:ea typeface="Karla"/>
                <a:cs typeface="Karla"/>
                <a:sym typeface="Karla"/>
              </a:rPr>
              <a:t>Implementing full-order and reduced-order observers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1" name="Google Shape;571;p30"/>
          <p:cNvSpPr txBox="1"/>
          <p:nvPr/>
        </p:nvSpPr>
        <p:spPr>
          <a:xfrm>
            <a:off x="5503250" y="3161100"/>
            <a:ext cx="14925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Karla"/>
                <a:ea typeface="Karla"/>
                <a:cs typeface="Karla"/>
                <a:sym typeface="Karla"/>
              </a:rPr>
              <a:t>Optimization of PID Controller with Metaheuristic Algorithms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2" name="Google Shape;572;p30"/>
          <p:cNvSpPr txBox="1"/>
          <p:nvPr/>
        </p:nvSpPr>
        <p:spPr>
          <a:xfrm>
            <a:off x="7148850" y="3184075"/>
            <a:ext cx="15309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Karla"/>
                <a:ea typeface="Karla"/>
                <a:cs typeface="Karla"/>
                <a:sym typeface="Karla"/>
              </a:rPr>
              <a:t>Filtering and smoothing data from dynamic models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1"/>
          <p:cNvGrpSpPr/>
          <p:nvPr/>
        </p:nvGrpSpPr>
        <p:grpSpPr>
          <a:xfrm>
            <a:off x="6202195" y="3165670"/>
            <a:ext cx="2418900" cy="1412700"/>
            <a:chOff x="715100" y="1600325"/>
            <a:chExt cx="2418900" cy="1412700"/>
          </a:xfrm>
        </p:grpSpPr>
        <p:sp>
          <p:nvSpPr>
            <p:cNvPr id="578" name="Google Shape;578;p31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31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80" name="Google Shape;580;p31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1" name="Google Shape;581;p31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2" name="Google Shape;582;p31"/>
          <p:cNvGrpSpPr/>
          <p:nvPr/>
        </p:nvGrpSpPr>
        <p:grpSpPr>
          <a:xfrm>
            <a:off x="3426088" y="3165670"/>
            <a:ext cx="2418900" cy="1412700"/>
            <a:chOff x="715100" y="1600325"/>
            <a:chExt cx="2418900" cy="1412700"/>
          </a:xfrm>
        </p:grpSpPr>
        <p:sp>
          <p:nvSpPr>
            <p:cNvPr id="583" name="Google Shape;583;p31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4" name="Google Shape;584;p31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85" name="Google Shape;585;p31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6" name="Google Shape;586;p31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7" name="Google Shape;587;p31"/>
          <p:cNvGrpSpPr/>
          <p:nvPr/>
        </p:nvGrpSpPr>
        <p:grpSpPr>
          <a:xfrm>
            <a:off x="649995" y="3196025"/>
            <a:ext cx="2418900" cy="1412700"/>
            <a:chOff x="715100" y="1600325"/>
            <a:chExt cx="2418900" cy="1412700"/>
          </a:xfrm>
        </p:grpSpPr>
        <p:sp>
          <p:nvSpPr>
            <p:cNvPr id="588" name="Google Shape;588;p31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31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90" name="Google Shape;590;p31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1" name="Google Shape;591;p31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92" name="Google Shape;592;p31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593" name="Google Shape;593;p31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4" name="Google Shape;594;p31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95" name="Google Shape;595;p31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6" name="Google Shape;596;p31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97" name="Google Shape;597;p31"/>
          <p:cNvGrpSpPr/>
          <p:nvPr/>
        </p:nvGrpSpPr>
        <p:grpSpPr>
          <a:xfrm>
            <a:off x="650000" y="1600325"/>
            <a:ext cx="2418900" cy="1412700"/>
            <a:chOff x="715100" y="1600325"/>
            <a:chExt cx="2418900" cy="1412700"/>
          </a:xfrm>
        </p:grpSpPr>
        <p:sp>
          <p:nvSpPr>
            <p:cNvPr id="598" name="Google Shape;598;p31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9" name="Google Shape;599;p31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600" name="Google Shape;600;p31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1" name="Google Shape;601;p31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02" name="Google Shape;602;p31"/>
          <p:cNvSpPr txBox="1"/>
          <p:nvPr>
            <p:ph idx="14" type="subTitle"/>
          </p:nvPr>
        </p:nvSpPr>
        <p:spPr>
          <a:xfrm>
            <a:off x="3500364" y="3363037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Series Motor</a:t>
            </a:r>
            <a:endParaRPr sz="1800"/>
          </a:p>
        </p:txBody>
      </p:sp>
      <p:sp>
        <p:nvSpPr>
          <p:cNvPr id="603" name="Google Shape;603;p31"/>
          <p:cNvSpPr txBox="1"/>
          <p:nvPr>
            <p:ph idx="13" type="subTitle"/>
          </p:nvPr>
        </p:nvSpPr>
        <p:spPr>
          <a:xfrm>
            <a:off x="723663" y="1803550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DC Motor Circuit Diagram</a:t>
            </a:r>
            <a:endParaRPr sz="1600"/>
          </a:p>
        </p:txBody>
      </p:sp>
      <p:sp>
        <p:nvSpPr>
          <p:cNvPr id="604" name="Google Shape;604;p3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Field Flux Control Method</a:t>
            </a:r>
            <a:endParaRPr sz="1600"/>
          </a:p>
        </p:txBody>
      </p:sp>
      <p:sp>
        <p:nvSpPr>
          <p:cNvPr id="605" name="Google Shape;605;p31"/>
          <p:cNvSpPr txBox="1"/>
          <p:nvPr>
            <p:ph idx="8" type="subTitle"/>
          </p:nvPr>
        </p:nvSpPr>
        <p:spPr>
          <a:xfrm>
            <a:off x="750075" y="3439550"/>
            <a:ext cx="21417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Shunt Motor</a:t>
            </a:r>
            <a:endParaRPr sz="1800"/>
          </a:p>
        </p:txBody>
      </p:sp>
      <p:sp>
        <p:nvSpPr>
          <p:cNvPr id="606" name="Google Shape;606;p31"/>
          <p:cNvSpPr txBox="1"/>
          <p:nvPr>
            <p:ph idx="9" type="subTitle"/>
          </p:nvPr>
        </p:nvSpPr>
        <p:spPr>
          <a:xfrm>
            <a:off x="6277060" y="3401300"/>
            <a:ext cx="21927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Diverter</a:t>
            </a:r>
            <a:endParaRPr sz="1800"/>
          </a:p>
        </p:txBody>
      </p:sp>
      <p:sp>
        <p:nvSpPr>
          <p:cNvPr id="607" name="Google Shape;607;p3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RESEARCH METHODOLOGIES</a:t>
            </a:r>
            <a:endParaRPr sz="2500"/>
          </a:p>
        </p:txBody>
      </p:sp>
      <p:sp>
        <p:nvSpPr>
          <p:cNvPr id="608" name="Google Shape;608;p3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Controlling motor speed by varying field current</a:t>
            </a:r>
            <a:endParaRPr sz="1200"/>
          </a:p>
        </p:txBody>
      </p:sp>
      <p:sp>
        <p:nvSpPr>
          <p:cNvPr id="609" name="Google Shape;609;p31"/>
          <p:cNvSpPr txBox="1"/>
          <p:nvPr>
            <p:ph idx="4" type="subTitle"/>
          </p:nvPr>
        </p:nvSpPr>
        <p:spPr>
          <a:xfrm>
            <a:off x="723663" y="2261076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Representation</a:t>
            </a:r>
            <a:r>
              <a:rPr lang="en" sz="1200"/>
              <a:t> of armature controlled DC motor</a:t>
            </a:r>
            <a:endParaRPr sz="1200"/>
          </a:p>
        </p:txBody>
      </p:sp>
      <p:sp>
        <p:nvSpPr>
          <p:cNvPr id="610" name="Google Shape;610;p31"/>
          <p:cNvSpPr txBox="1"/>
          <p:nvPr>
            <p:ph idx="5" type="subTitle"/>
          </p:nvPr>
        </p:nvSpPr>
        <p:spPr>
          <a:xfrm>
            <a:off x="3500361" y="3792707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Jupiter is the biggest planet of them all</a:t>
            </a:r>
            <a:endParaRPr sz="1200"/>
          </a:p>
        </p:txBody>
      </p:sp>
      <p:sp>
        <p:nvSpPr>
          <p:cNvPr id="611" name="Google Shape;611;p31"/>
          <p:cNvSpPr txBox="1"/>
          <p:nvPr>
            <p:ph idx="2" type="subTitle"/>
          </p:nvPr>
        </p:nvSpPr>
        <p:spPr>
          <a:xfrm>
            <a:off x="723675" y="3845476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Controlling field current with a shunt field regulator</a:t>
            </a:r>
            <a:endParaRPr sz="1200"/>
          </a:p>
        </p:txBody>
      </p:sp>
      <p:sp>
        <p:nvSpPr>
          <p:cNvPr id="612" name="Google Shape;612;p31"/>
          <p:cNvSpPr txBox="1"/>
          <p:nvPr>
            <p:ph idx="3" type="subTitle"/>
          </p:nvPr>
        </p:nvSpPr>
        <p:spPr>
          <a:xfrm>
            <a:off x="6276158" y="3792707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Reduce the current flowing through the field winding</a:t>
            </a:r>
            <a:endParaRPr sz="1200"/>
          </a:p>
        </p:txBody>
      </p:sp>
      <p:sp>
        <p:nvSpPr>
          <p:cNvPr id="613" name="Google Shape;613;p31"/>
          <p:cNvSpPr/>
          <p:nvPr/>
        </p:nvSpPr>
        <p:spPr>
          <a:xfrm>
            <a:off x="7739350" y="7984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1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1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1"/>
          <p:cNvGrpSpPr/>
          <p:nvPr/>
        </p:nvGrpSpPr>
        <p:grpSpPr>
          <a:xfrm>
            <a:off x="5927880" y="1082532"/>
            <a:ext cx="3257223" cy="1930658"/>
            <a:chOff x="4754850" y="887475"/>
            <a:chExt cx="3763400" cy="3725700"/>
          </a:xfrm>
        </p:grpSpPr>
        <p:sp>
          <p:nvSpPr>
            <p:cNvPr id="617" name="Google Shape;617;p31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8" name="Google Shape;618;p31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619" name="Google Shape;619;p31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20" name="Google Shape;620;p31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21" name="Google Shape;621;p31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622" name="Google Shape;622;p31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23" name="Google Shape;623;p31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24" name="Google Shape;624;p31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5" name="Google Shape;625;p31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626" name="Google Shape;626;p31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pic>
        <p:nvPicPr>
          <p:cNvPr id="627" name="Google Shape;6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462" y="1371550"/>
            <a:ext cx="3115551" cy="14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1"/>
          <p:cNvSpPr txBox="1"/>
          <p:nvPr/>
        </p:nvSpPr>
        <p:spPr>
          <a:xfrm>
            <a:off x="6075200" y="2640575"/>
            <a:ext cx="2880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Karla"/>
                <a:ea typeface="Karla"/>
                <a:cs typeface="Karla"/>
                <a:sym typeface="Karla"/>
              </a:rPr>
              <a:t>Figure of a simplified DC Motor</a:t>
            </a:r>
            <a:endParaRPr b="1" sz="8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32"/>
          <p:cNvGrpSpPr/>
          <p:nvPr/>
        </p:nvGrpSpPr>
        <p:grpSpPr>
          <a:xfrm>
            <a:off x="3703857" y="1417352"/>
            <a:ext cx="5284566" cy="3574064"/>
            <a:chOff x="4754850" y="887475"/>
            <a:chExt cx="3763400" cy="3725700"/>
          </a:xfrm>
        </p:grpSpPr>
        <p:sp>
          <p:nvSpPr>
            <p:cNvPr id="634" name="Google Shape;634;p32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5" name="Google Shape;635;p32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636" name="Google Shape;636;p32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37" name="Google Shape;637;p32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38" name="Google Shape;638;p32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639" name="Google Shape;639;p32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40" name="Google Shape;640;p32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41" name="Google Shape;641;p32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42" name="Google Shape;642;p32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643" name="Google Shape;643;p32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644" name="Google Shape;644;p32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PROBLEM FORMULATION</a:t>
            </a:r>
            <a:endParaRPr sz="2500"/>
          </a:p>
        </p:txBody>
      </p:sp>
      <p:sp>
        <p:nvSpPr>
          <p:cNvPr id="645" name="Google Shape;645;p32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1) Failure to start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2) Sparking at brushes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3) Vibrations and pounding noises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4) Overheating of DC Motor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5) Brush troubles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6) Commutator </a:t>
            </a:r>
            <a:r>
              <a:rPr lang="en" sz="1400"/>
              <a:t>troubles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7) Armature troubles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6" name="Google Shape;646;p32"/>
          <p:cNvSpPr/>
          <p:nvPr/>
        </p:nvSpPr>
        <p:spPr>
          <a:xfrm>
            <a:off x="1501058" y="396883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715089" y="366468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8" name="Google Shape;648;p32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649" name="Google Shape;64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2"/>
          <p:cNvGrpSpPr/>
          <p:nvPr/>
        </p:nvGrpSpPr>
        <p:grpSpPr>
          <a:xfrm>
            <a:off x="2731188" y="3497697"/>
            <a:ext cx="836668" cy="1371596"/>
            <a:chOff x="2771692" y="3497697"/>
            <a:chExt cx="836668" cy="1371596"/>
          </a:xfrm>
        </p:grpSpPr>
        <p:sp>
          <p:nvSpPr>
            <p:cNvPr id="652" name="Google Shape;652;p32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2"/>
          <p:cNvSpPr/>
          <p:nvPr/>
        </p:nvSpPr>
        <p:spPr>
          <a:xfrm>
            <a:off x="1964428" y="3780752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3" name="Google Shape;6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075" y="2283000"/>
            <a:ext cx="4063916" cy="18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2"/>
          <p:cNvSpPr txBox="1"/>
          <p:nvPr/>
        </p:nvSpPr>
        <p:spPr>
          <a:xfrm>
            <a:off x="3993275" y="4311575"/>
            <a:ext cx="4686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Figure of a simplified DC Motor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613" y="1178150"/>
            <a:ext cx="4988726" cy="278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3"/>
          <p:cNvSpPr txBox="1"/>
          <p:nvPr/>
        </p:nvSpPr>
        <p:spPr>
          <a:xfrm>
            <a:off x="3602625" y="4195825"/>
            <a:ext cx="4658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Model created in SIMULINK toolbox of MATLAB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71" name="Google Shape;671;p33"/>
          <p:cNvSpPr txBox="1"/>
          <p:nvPr/>
        </p:nvSpPr>
        <p:spPr>
          <a:xfrm>
            <a:off x="534575" y="1828500"/>
            <a:ext cx="27489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Diagram of a simple electrical circuit of armature controlled DC motor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4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Simulation Duration: 0 to 14 seconds.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Constant Mechanical Load Applied.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White Noise Added to Mechanical and Electrical Parts for Stability Testing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Adjustable Gain for Mechanical and Electrical Disturbances.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Armature-Controlled DC Motor: Inherently Stable Due to Proportional Back EMF.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No Control Added to the Model Initially.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Objective: Implement Control System by Adding a Controller.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Feedback Loop Required (Rotational Encoder or Resolver) for Controller.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Simulation and Analysis Focused on Steady State Responses.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Motor Specifications: 5 hp, 1750 rpm, 240 Armature Voltage, 150 Field Voltage.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Initial Conditions Assumed to be Zero.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- No Current Flowing at Motor Start.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77" name="Google Shape;677;p34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4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4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34"/>
          <p:cNvGrpSpPr/>
          <p:nvPr/>
        </p:nvGrpSpPr>
        <p:grpSpPr>
          <a:xfrm>
            <a:off x="129537" y="182717"/>
            <a:ext cx="5035607" cy="815637"/>
            <a:chOff x="274188" y="1278048"/>
            <a:chExt cx="1827475" cy="1051350"/>
          </a:xfrm>
        </p:grpSpPr>
        <p:sp>
          <p:nvSpPr>
            <p:cNvPr id="681" name="Google Shape;681;p34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2" name="Google Shape;682;p34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683" name="Google Shape;683;p34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500">
                    <a:latin typeface="Rubik"/>
                    <a:ea typeface="Rubik"/>
                    <a:cs typeface="Rubik"/>
                    <a:sym typeface="Rubik"/>
                  </a:rPr>
                  <a:t>RESULT AND DISCUSSION</a:t>
                </a:r>
                <a:endParaRPr b="1" sz="25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cxnSp>
            <p:nvCxnSpPr>
              <p:cNvPr id="684" name="Google Shape;684;p34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