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1"/>
  </p:handoutMasterIdLst>
  <p:sldIdLst>
    <p:sldId id="346" r:id="rId4"/>
    <p:sldId id="384" r:id="rId6"/>
    <p:sldId id="369" r:id="rId7"/>
    <p:sldId id="402" r:id="rId8"/>
    <p:sldId id="371" r:id="rId9"/>
    <p:sldId id="372" r:id="rId10"/>
    <p:sldId id="373" r:id="rId11"/>
    <p:sldId id="404" r:id="rId12"/>
    <p:sldId id="368" r:id="rId13"/>
    <p:sldId id="367" r:id="rId14"/>
    <p:sldId id="374" r:id="rId15"/>
    <p:sldId id="400" r:id="rId16"/>
    <p:sldId id="379" r:id="rId17"/>
    <p:sldId id="396" r:id="rId18"/>
    <p:sldId id="380" r:id="rId19"/>
    <p:sldId id="35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6" autoAdjust="0"/>
    <p:restoredTop sz="96339" autoAdjust="0"/>
  </p:normalViewPr>
  <p:slideViewPr>
    <p:cSldViewPr snapToGrid="0">
      <p:cViewPr>
        <p:scale>
          <a:sx n="100" d="100"/>
          <a:sy n="100" d="100"/>
        </p:scale>
        <p:origin x="335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 userDrawn="1"/>
        </p:nvSpPr>
        <p:spPr>
          <a:xfrm>
            <a:off x="943610" y="304800"/>
            <a:ext cx="9071610" cy="6298565"/>
          </a:xfrm>
          <a:custGeom>
            <a:avLst/>
            <a:gdLst>
              <a:gd name="connsiteX0" fmla="*/ 2010618 w 8607901"/>
              <a:gd name="connsiteY0" fmla="*/ 974 h 6298485"/>
              <a:gd name="connsiteX1" fmla="*/ 2205993 w 8607901"/>
              <a:gd name="connsiteY1" fmla="*/ 16238 h 6298485"/>
              <a:gd name="connsiteX2" fmla="*/ 2761234 w 8607901"/>
              <a:gd name="connsiteY2" fmla="*/ 210663 h 6298485"/>
              <a:gd name="connsiteX3" fmla="*/ 2985060 w 8607901"/>
              <a:gd name="connsiteY3" fmla="*/ 485703 h 6298485"/>
              <a:gd name="connsiteX4" fmla="*/ 3062372 w 8607901"/>
              <a:gd name="connsiteY4" fmla="*/ 894409 h 6298485"/>
              <a:gd name="connsiteX5" fmla="*/ 3107786 w 8607901"/>
              <a:gd name="connsiteY5" fmla="*/ 1272589 h 6298485"/>
              <a:gd name="connsiteX6" fmla="*/ 3192667 w 8607901"/>
              <a:gd name="connsiteY6" fmla="*/ 1613722 h 6298485"/>
              <a:gd name="connsiteX7" fmla="*/ 3293768 w 8607901"/>
              <a:gd name="connsiteY7" fmla="*/ 1899431 h 6298485"/>
              <a:gd name="connsiteX8" fmla="*/ 3760344 w 8607901"/>
              <a:gd name="connsiteY8" fmla="*/ 2370971 h 6298485"/>
              <a:gd name="connsiteX9" fmla="*/ 5349294 w 8607901"/>
              <a:gd name="connsiteY9" fmla="*/ 2554726 h 6298485"/>
              <a:gd name="connsiteX10" fmla="*/ 8607901 w 8607901"/>
              <a:gd name="connsiteY10" fmla="*/ 2511832 h 6298485"/>
              <a:gd name="connsiteX11" fmla="*/ 8607901 w 8607901"/>
              <a:gd name="connsiteY11" fmla="*/ 4851061 h 6298485"/>
              <a:gd name="connsiteX12" fmla="*/ 6558173 w 8607901"/>
              <a:gd name="connsiteY12" fmla="*/ 4875968 h 6298485"/>
              <a:gd name="connsiteX13" fmla="*/ 3771156 w 8607901"/>
              <a:gd name="connsiteY13" fmla="*/ 4984442 h 6298485"/>
              <a:gd name="connsiteX14" fmla="*/ 3405140 w 8607901"/>
              <a:gd name="connsiteY14" fmla="*/ 5052017 h 6298485"/>
              <a:gd name="connsiteX15" fmla="*/ 3196452 w 8607901"/>
              <a:gd name="connsiteY15" fmla="*/ 5078691 h 6298485"/>
              <a:gd name="connsiteX16" fmla="*/ 3156444 w 8607901"/>
              <a:gd name="connsiteY16" fmla="*/ 5124630 h 6298485"/>
              <a:gd name="connsiteX17" fmla="*/ 3003442 w 8607901"/>
              <a:gd name="connsiteY17" fmla="*/ 5557936 h 6298485"/>
              <a:gd name="connsiteX18" fmla="*/ 2881257 w 8607901"/>
              <a:gd name="connsiteY18" fmla="*/ 5899958 h 6298485"/>
              <a:gd name="connsiteX19" fmla="*/ 2823949 w 8607901"/>
              <a:gd name="connsiteY19" fmla="*/ 6097939 h 6298485"/>
              <a:gd name="connsiteX20" fmla="*/ 2576334 w 8607901"/>
              <a:gd name="connsiteY20" fmla="*/ 6265690 h 6298485"/>
              <a:gd name="connsiteX21" fmla="*/ 1925939 w 8607901"/>
              <a:gd name="connsiteY21" fmla="*/ 6108609 h 6298485"/>
              <a:gd name="connsiteX22" fmla="*/ 2123815 w 8607901"/>
              <a:gd name="connsiteY22" fmla="*/ 5925446 h 6298485"/>
              <a:gd name="connsiteX23" fmla="*/ 2323313 w 8607901"/>
              <a:gd name="connsiteY23" fmla="*/ 5811340 h 6298485"/>
              <a:gd name="connsiteX24" fmla="*/ 2356292 w 8607901"/>
              <a:gd name="connsiteY24" fmla="*/ 5470208 h 6298485"/>
              <a:gd name="connsiteX25" fmla="*/ 2347642 w 8607901"/>
              <a:gd name="connsiteY25" fmla="*/ 5283489 h 6298485"/>
              <a:gd name="connsiteX26" fmla="*/ 2117327 w 8607901"/>
              <a:gd name="connsiteY26" fmla="*/ 4838624 h 6298485"/>
              <a:gd name="connsiteX27" fmla="*/ 1465852 w 8607901"/>
              <a:gd name="connsiteY27" fmla="*/ 4115755 h 6298485"/>
              <a:gd name="connsiteX28" fmla="*/ 1383674 w 8607901"/>
              <a:gd name="connsiteY28" fmla="*/ 3857609 h 6298485"/>
              <a:gd name="connsiteX29" fmla="*/ 1374483 w 8607901"/>
              <a:gd name="connsiteY29" fmla="*/ 3810188 h 6298485"/>
              <a:gd name="connsiteX30" fmla="*/ 1380971 w 8607901"/>
              <a:gd name="connsiteY30" fmla="*/ 3452755 h 6298485"/>
              <a:gd name="connsiteX31" fmla="*/ 1512347 w 8607901"/>
              <a:gd name="connsiteY31" fmla="*/ 2893783 h 6298485"/>
              <a:gd name="connsiteX32" fmla="*/ 1598310 w 8607901"/>
              <a:gd name="connsiteY32" fmla="*/ 2193736 h 6298485"/>
              <a:gd name="connsiteX33" fmla="*/ 1524782 w 8607901"/>
              <a:gd name="connsiteY33" fmla="*/ 1780287 h 6298485"/>
              <a:gd name="connsiteX34" fmla="*/ 1282033 w 8607901"/>
              <a:gd name="connsiteY34" fmla="*/ 1527772 h 6298485"/>
              <a:gd name="connsiteX35" fmla="*/ 1033337 w 8607901"/>
              <a:gd name="connsiteY35" fmla="*/ 1477387 h 6298485"/>
              <a:gd name="connsiteX36" fmla="*/ 710573 w 8607901"/>
              <a:gd name="connsiteY36" fmla="*/ 1424039 h 6298485"/>
              <a:gd name="connsiteX37" fmla="*/ 427816 w 8607901"/>
              <a:gd name="connsiteY37" fmla="*/ 1358243 h 6298485"/>
              <a:gd name="connsiteX38" fmla="*/ 268326 w 8607901"/>
              <a:gd name="connsiteY38" fmla="*/ 1242951 h 6298485"/>
              <a:gd name="connsiteX39" fmla="*/ 160738 w 8607901"/>
              <a:gd name="connsiteY39" fmla="*/ 1072533 h 6298485"/>
              <a:gd name="connsiteX40" fmla="*/ 2870 w 8607901"/>
              <a:gd name="connsiteY40" fmla="*/ 779118 h 6298485"/>
              <a:gd name="connsiteX41" fmla="*/ 278058 w 8607901"/>
              <a:gd name="connsiteY41" fmla="*/ 645747 h 6298485"/>
              <a:gd name="connsiteX42" fmla="*/ 467824 w 8607901"/>
              <a:gd name="connsiteY42" fmla="*/ 603069 h 6298485"/>
              <a:gd name="connsiteX43" fmla="*/ 930615 w 8607901"/>
              <a:gd name="connsiteY43" fmla="*/ 523935 h 6298485"/>
              <a:gd name="connsiteX44" fmla="*/ 1259867 w 8607901"/>
              <a:gd name="connsiteY44" fmla="*/ 371597 h 6298485"/>
              <a:gd name="connsiteX45" fmla="*/ 1337179 w 8607901"/>
              <a:gd name="connsiteY45" fmla="*/ 280015 h 6298485"/>
              <a:gd name="connsiteX46" fmla="*/ 1493425 w 8607901"/>
              <a:gd name="connsiteY46" fmla="*/ 141903 h 6298485"/>
              <a:gd name="connsiteX47" fmla="*/ 1817270 w 8607901"/>
              <a:gd name="connsiteY47" fmla="*/ 37281 h 6298485"/>
              <a:gd name="connsiteX48" fmla="*/ 2010618 w 8607901"/>
              <a:gd name="connsiteY48" fmla="*/ 974 h 629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607901" h="6298485">
                <a:moveTo>
                  <a:pt x="2010618" y="974"/>
                </a:moveTo>
                <a:cubicBezTo>
                  <a:pt x="2075563" y="-2360"/>
                  <a:pt x="2140845" y="2901"/>
                  <a:pt x="2205993" y="16238"/>
                </a:cubicBezTo>
                <a:cubicBezTo>
                  <a:pt x="2400084" y="55360"/>
                  <a:pt x="2592553" y="100113"/>
                  <a:pt x="2761234" y="210663"/>
                </a:cubicBezTo>
                <a:cubicBezTo>
                  <a:pt x="2863956" y="278237"/>
                  <a:pt x="2939646" y="367744"/>
                  <a:pt x="2985060" y="485703"/>
                </a:cubicBezTo>
                <a:cubicBezTo>
                  <a:pt x="3036421" y="618184"/>
                  <a:pt x="3043990" y="757186"/>
                  <a:pt x="3062372" y="894409"/>
                </a:cubicBezTo>
                <a:cubicBezTo>
                  <a:pt x="3078591" y="1020074"/>
                  <a:pt x="3086160" y="1147814"/>
                  <a:pt x="3107786" y="1272589"/>
                </a:cubicBezTo>
                <a:cubicBezTo>
                  <a:pt x="3127790" y="1387881"/>
                  <a:pt x="3159688" y="1501098"/>
                  <a:pt x="3192667" y="1613722"/>
                </a:cubicBezTo>
                <a:cubicBezTo>
                  <a:pt x="3221322" y="1709749"/>
                  <a:pt x="3253760" y="1806961"/>
                  <a:pt x="3293768" y="1899431"/>
                </a:cubicBezTo>
                <a:cubicBezTo>
                  <a:pt x="3387840" y="2115492"/>
                  <a:pt x="3551655" y="2266941"/>
                  <a:pt x="3760344" y="2370971"/>
                </a:cubicBezTo>
                <a:cubicBezTo>
                  <a:pt x="4244219" y="2610741"/>
                  <a:pt x="4824330" y="2550873"/>
                  <a:pt x="5349294" y="2554726"/>
                </a:cubicBezTo>
                <a:lnTo>
                  <a:pt x="8607901" y="2511832"/>
                </a:lnTo>
                <a:lnTo>
                  <a:pt x="8607901" y="4851061"/>
                </a:lnTo>
                <a:lnTo>
                  <a:pt x="6558173" y="4875968"/>
                </a:lnTo>
                <a:cubicBezTo>
                  <a:pt x="5628266" y="4886341"/>
                  <a:pt x="4689169" y="4807208"/>
                  <a:pt x="3771156" y="4984442"/>
                </a:cubicBezTo>
                <a:cubicBezTo>
                  <a:pt x="3648971" y="5007264"/>
                  <a:pt x="3527326" y="5031270"/>
                  <a:pt x="3405140" y="5052017"/>
                </a:cubicBezTo>
                <a:cubicBezTo>
                  <a:pt x="3336479" y="5064465"/>
                  <a:pt x="3266195" y="5073060"/>
                  <a:pt x="3196452" y="5078691"/>
                </a:cubicBezTo>
                <a:cubicBezTo>
                  <a:pt x="3163473" y="5081655"/>
                  <a:pt x="3160229" y="5101808"/>
                  <a:pt x="3156444" y="5124630"/>
                </a:cubicBezTo>
                <a:cubicBezTo>
                  <a:pt x="3132656" y="5278747"/>
                  <a:pt x="3073726" y="5421602"/>
                  <a:pt x="3003442" y="5557936"/>
                </a:cubicBezTo>
                <a:cubicBezTo>
                  <a:pt x="2947215" y="5667596"/>
                  <a:pt x="2903964" y="5779035"/>
                  <a:pt x="2881257" y="5899958"/>
                </a:cubicBezTo>
                <a:cubicBezTo>
                  <a:pt x="2867741" y="5967532"/>
                  <a:pt x="2851521" y="6035996"/>
                  <a:pt x="2823949" y="6097939"/>
                </a:cubicBezTo>
                <a:cubicBezTo>
                  <a:pt x="2777453" y="6201672"/>
                  <a:pt x="2685003" y="6253242"/>
                  <a:pt x="2576334" y="6265690"/>
                </a:cubicBezTo>
                <a:cubicBezTo>
                  <a:pt x="2464961" y="6278137"/>
                  <a:pt x="1790779" y="6391354"/>
                  <a:pt x="1925939" y="6108609"/>
                </a:cubicBezTo>
                <a:cubicBezTo>
                  <a:pt x="1965947" y="6025622"/>
                  <a:pt x="2038393" y="5959826"/>
                  <a:pt x="2123815" y="5925446"/>
                </a:cubicBezTo>
                <a:cubicBezTo>
                  <a:pt x="2201127" y="5895216"/>
                  <a:pt x="2289793" y="5911220"/>
                  <a:pt x="2323313" y="5811340"/>
                </a:cubicBezTo>
                <a:cubicBezTo>
                  <a:pt x="2360076" y="5699902"/>
                  <a:pt x="2366023" y="5586388"/>
                  <a:pt x="2356292" y="5470208"/>
                </a:cubicBezTo>
                <a:cubicBezTo>
                  <a:pt x="2351426" y="5408265"/>
                  <a:pt x="2352507" y="5345432"/>
                  <a:pt x="2347642" y="5283489"/>
                </a:cubicBezTo>
                <a:cubicBezTo>
                  <a:pt x="2333585" y="5103587"/>
                  <a:pt x="2253570" y="4956879"/>
                  <a:pt x="2117327" y="4838624"/>
                </a:cubicBezTo>
                <a:cubicBezTo>
                  <a:pt x="1853493" y="4610115"/>
                  <a:pt x="1602094" y="4413023"/>
                  <a:pt x="1465852" y="4115755"/>
                </a:cubicBezTo>
                <a:cubicBezTo>
                  <a:pt x="1430710" y="4037807"/>
                  <a:pt x="1402056" y="3951857"/>
                  <a:pt x="1383674" y="3857609"/>
                </a:cubicBezTo>
                <a:cubicBezTo>
                  <a:pt x="1380971" y="3841604"/>
                  <a:pt x="1374483" y="3826192"/>
                  <a:pt x="1374483" y="3810188"/>
                </a:cubicBezTo>
                <a:cubicBezTo>
                  <a:pt x="1375564" y="3691043"/>
                  <a:pt x="1366914" y="3570121"/>
                  <a:pt x="1380971" y="3452755"/>
                </a:cubicBezTo>
                <a:cubicBezTo>
                  <a:pt x="1403678" y="3262479"/>
                  <a:pt x="1454498" y="3077539"/>
                  <a:pt x="1512347" y="2893783"/>
                </a:cubicBezTo>
                <a:cubicBezTo>
                  <a:pt x="1583712" y="2666164"/>
                  <a:pt x="1617232" y="2432617"/>
                  <a:pt x="1598310" y="2193736"/>
                </a:cubicBezTo>
                <a:cubicBezTo>
                  <a:pt x="1586956" y="2053549"/>
                  <a:pt x="1572359" y="1913658"/>
                  <a:pt x="1524782" y="1780287"/>
                </a:cubicBezTo>
                <a:cubicBezTo>
                  <a:pt x="1482071" y="1661143"/>
                  <a:pt x="1411788" y="1563041"/>
                  <a:pt x="1282033" y="1527772"/>
                </a:cubicBezTo>
                <a:cubicBezTo>
                  <a:pt x="1200937" y="1505840"/>
                  <a:pt x="1116056" y="1491614"/>
                  <a:pt x="1033337" y="1477387"/>
                </a:cubicBezTo>
                <a:cubicBezTo>
                  <a:pt x="925749" y="1458419"/>
                  <a:pt x="817080" y="1445082"/>
                  <a:pt x="710573" y="1424039"/>
                </a:cubicBezTo>
                <a:cubicBezTo>
                  <a:pt x="615420" y="1405960"/>
                  <a:pt x="520807" y="1383139"/>
                  <a:pt x="427816" y="1358243"/>
                </a:cubicBezTo>
                <a:cubicBezTo>
                  <a:pt x="360776" y="1340164"/>
                  <a:pt x="308334" y="1296300"/>
                  <a:pt x="268326" y="1242951"/>
                </a:cubicBezTo>
                <a:cubicBezTo>
                  <a:pt x="228319" y="1189603"/>
                  <a:pt x="195339" y="1130624"/>
                  <a:pt x="160738" y="1072533"/>
                </a:cubicBezTo>
                <a:cubicBezTo>
                  <a:pt x="121812" y="1006737"/>
                  <a:pt x="-21999" y="861215"/>
                  <a:pt x="2870" y="779118"/>
                </a:cubicBezTo>
                <a:cubicBezTo>
                  <a:pt x="28281" y="692575"/>
                  <a:pt x="204530" y="665901"/>
                  <a:pt x="278058" y="645747"/>
                </a:cubicBezTo>
                <a:cubicBezTo>
                  <a:pt x="340773" y="628557"/>
                  <a:pt x="404028" y="614331"/>
                  <a:pt x="467824" y="603069"/>
                </a:cubicBezTo>
                <a:cubicBezTo>
                  <a:pt x="621907" y="576395"/>
                  <a:pt x="778153" y="559205"/>
                  <a:pt x="930615" y="523935"/>
                </a:cubicBezTo>
                <a:cubicBezTo>
                  <a:pt x="1048475" y="496372"/>
                  <a:pt x="1160929" y="443913"/>
                  <a:pt x="1259867" y="371597"/>
                </a:cubicBezTo>
                <a:cubicBezTo>
                  <a:pt x="1291765" y="348775"/>
                  <a:pt x="1323663" y="315285"/>
                  <a:pt x="1337179" y="280015"/>
                </a:cubicBezTo>
                <a:cubicBezTo>
                  <a:pt x="1366914" y="203846"/>
                  <a:pt x="1426926" y="166799"/>
                  <a:pt x="1493425" y="141903"/>
                </a:cubicBezTo>
                <a:cubicBezTo>
                  <a:pt x="1599391" y="101892"/>
                  <a:pt x="1709682" y="72550"/>
                  <a:pt x="1817270" y="37281"/>
                </a:cubicBezTo>
                <a:cubicBezTo>
                  <a:pt x="1881066" y="16238"/>
                  <a:pt x="1945673" y="4309"/>
                  <a:pt x="2010618" y="97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sp>
        <p:nvSpPr>
          <p:cNvPr id="30" name="Shape"/>
          <p:cNvSpPr/>
          <p:nvPr userDrawn="1"/>
        </p:nvSpPr>
        <p:spPr>
          <a:xfrm>
            <a:off x="2435870" y="638175"/>
            <a:ext cx="1752872" cy="2011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0440" extrusionOk="0">
                <a:moveTo>
                  <a:pt x="20490" y="9699"/>
                </a:moveTo>
                <a:cubicBezTo>
                  <a:pt x="20818" y="12931"/>
                  <a:pt x="20148" y="17257"/>
                  <a:pt x="15411" y="19115"/>
                </a:cubicBezTo>
                <a:cubicBezTo>
                  <a:pt x="12729" y="20170"/>
                  <a:pt x="8960" y="20528"/>
                  <a:pt x="5907" y="20422"/>
                </a:cubicBezTo>
                <a:cubicBezTo>
                  <a:pt x="4283" y="20363"/>
                  <a:pt x="2376" y="20189"/>
                  <a:pt x="1080" y="19493"/>
                </a:cubicBezTo>
                <a:cubicBezTo>
                  <a:pt x="-782" y="18486"/>
                  <a:pt x="156" y="16686"/>
                  <a:pt x="991" y="15476"/>
                </a:cubicBezTo>
                <a:cubicBezTo>
                  <a:pt x="2257" y="13628"/>
                  <a:pt x="3910" y="11905"/>
                  <a:pt x="5162" y="10057"/>
                </a:cubicBezTo>
                <a:cubicBezTo>
                  <a:pt x="6592" y="7947"/>
                  <a:pt x="7158" y="5673"/>
                  <a:pt x="8320" y="3515"/>
                </a:cubicBezTo>
                <a:cubicBezTo>
                  <a:pt x="8916" y="2412"/>
                  <a:pt x="9646" y="844"/>
                  <a:pt x="11359" y="273"/>
                </a:cubicBezTo>
                <a:cubicBezTo>
                  <a:pt x="15411" y="-1072"/>
                  <a:pt x="18017" y="2886"/>
                  <a:pt x="19045" y="4763"/>
                </a:cubicBezTo>
                <a:cubicBezTo>
                  <a:pt x="19745" y="6060"/>
                  <a:pt x="20312" y="7831"/>
                  <a:pt x="20490" y="969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1" name="Circle"/>
          <p:cNvSpPr/>
          <p:nvPr userDrawn="1"/>
        </p:nvSpPr>
        <p:spPr>
          <a:xfrm>
            <a:off x="2658121" y="647700"/>
            <a:ext cx="294640" cy="2209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" name="矩形 2"/>
          <p:cNvSpPr/>
          <p:nvPr userDrawn="1"/>
        </p:nvSpPr>
        <p:spPr>
          <a:xfrm>
            <a:off x="9940290" y="2816860"/>
            <a:ext cx="2251710" cy="2337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3581400" y="2564148"/>
            <a:ext cx="7772400" cy="2065543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3581400" y="4629691"/>
            <a:ext cx="7772400" cy="574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58976" y="1825625"/>
            <a:ext cx="9794824" cy="37718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1558976" y="6356350"/>
            <a:ext cx="20224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1300" y="4924425"/>
            <a:ext cx="11955484" cy="1810572"/>
            <a:chOff x="21234400" y="19024600"/>
            <a:chExt cx="11955484" cy="2414096"/>
          </a:xfrm>
        </p:grpSpPr>
        <p:sp>
          <p:nvSpPr>
            <p:cNvPr id="15" name="Shape"/>
            <p:cNvSpPr/>
            <p:nvPr/>
          </p:nvSpPr>
          <p:spPr>
            <a:xfrm>
              <a:off x="21234400" y="19024600"/>
              <a:ext cx="11955484" cy="241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252" extrusionOk="0">
                  <a:moveTo>
                    <a:pt x="21586" y="8405"/>
                  </a:moveTo>
                  <a:lnTo>
                    <a:pt x="3701" y="8617"/>
                  </a:lnTo>
                  <a:cubicBezTo>
                    <a:pt x="3338" y="8606"/>
                    <a:pt x="2937" y="8807"/>
                    <a:pt x="2602" y="7991"/>
                  </a:cubicBezTo>
                  <a:cubicBezTo>
                    <a:pt x="2458" y="7645"/>
                    <a:pt x="2345" y="7130"/>
                    <a:pt x="2279" y="6404"/>
                  </a:cubicBezTo>
                  <a:cubicBezTo>
                    <a:pt x="2251" y="6091"/>
                    <a:pt x="2229" y="5767"/>
                    <a:pt x="2208" y="5442"/>
                  </a:cubicBezTo>
                  <a:cubicBezTo>
                    <a:pt x="2185" y="5062"/>
                    <a:pt x="2164" y="4682"/>
                    <a:pt x="2148" y="4291"/>
                  </a:cubicBezTo>
                  <a:cubicBezTo>
                    <a:pt x="2132" y="3866"/>
                    <a:pt x="2128" y="3441"/>
                    <a:pt x="2116" y="3016"/>
                  </a:cubicBezTo>
                  <a:cubicBezTo>
                    <a:pt x="2105" y="2558"/>
                    <a:pt x="2098" y="2088"/>
                    <a:pt x="2063" y="1641"/>
                  </a:cubicBezTo>
                  <a:cubicBezTo>
                    <a:pt x="2031" y="1239"/>
                    <a:pt x="1981" y="937"/>
                    <a:pt x="1908" y="713"/>
                  </a:cubicBezTo>
                  <a:cubicBezTo>
                    <a:pt x="1791" y="344"/>
                    <a:pt x="1658" y="188"/>
                    <a:pt x="1525" y="53"/>
                  </a:cubicBezTo>
                  <a:cubicBezTo>
                    <a:pt x="1433" y="-36"/>
                    <a:pt x="1343" y="-14"/>
                    <a:pt x="1256" y="121"/>
                  </a:cubicBezTo>
                  <a:cubicBezTo>
                    <a:pt x="1183" y="244"/>
                    <a:pt x="1105" y="333"/>
                    <a:pt x="1032" y="478"/>
                  </a:cubicBezTo>
                  <a:cubicBezTo>
                    <a:pt x="986" y="568"/>
                    <a:pt x="944" y="691"/>
                    <a:pt x="924" y="948"/>
                  </a:cubicBezTo>
                  <a:cubicBezTo>
                    <a:pt x="915" y="1071"/>
                    <a:pt x="892" y="1183"/>
                    <a:pt x="871" y="1261"/>
                  </a:cubicBezTo>
                  <a:cubicBezTo>
                    <a:pt x="802" y="1507"/>
                    <a:pt x="724" y="1686"/>
                    <a:pt x="644" y="1775"/>
                  </a:cubicBezTo>
                  <a:cubicBezTo>
                    <a:pt x="539" y="1898"/>
                    <a:pt x="431" y="1954"/>
                    <a:pt x="323" y="2043"/>
                  </a:cubicBezTo>
                  <a:cubicBezTo>
                    <a:pt x="280" y="2077"/>
                    <a:pt x="236" y="2133"/>
                    <a:pt x="192" y="2189"/>
                  </a:cubicBezTo>
                  <a:cubicBezTo>
                    <a:pt x="142" y="2256"/>
                    <a:pt x="20" y="2345"/>
                    <a:pt x="2" y="2636"/>
                  </a:cubicBezTo>
                  <a:cubicBezTo>
                    <a:pt x="-14" y="2916"/>
                    <a:pt x="85" y="3407"/>
                    <a:pt x="112" y="3620"/>
                  </a:cubicBezTo>
                  <a:cubicBezTo>
                    <a:pt x="135" y="3810"/>
                    <a:pt x="158" y="4011"/>
                    <a:pt x="185" y="4201"/>
                  </a:cubicBezTo>
                  <a:cubicBezTo>
                    <a:pt x="213" y="4380"/>
                    <a:pt x="250" y="4525"/>
                    <a:pt x="296" y="4593"/>
                  </a:cubicBezTo>
                  <a:cubicBezTo>
                    <a:pt x="360" y="4682"/>
                    <a:pt x="426" y="4749"/>
                    <a:pt x="490" y="4816"/>
                  </a:cubicBezTo>
                  <a:cubicBezTo>
                    <a:pt x="564" y="4883"/>
                    <a:pt x="640" y="4928"/>
                    <a:pt x="713" y="4995"/>
                  </a:cubicBezTo>
                  <a:cubicBezTo>
                    <a:pt x="770" y="5040"/>
                    <a:pt x="828" y="5084"/>
                    <a:pt x="885" y="5163"/>
                  </a:cubicBezTo>
                  <a:cubicBezTo>
                    <a:pt x="974" y="5286"/>
                    <a:pt x="1022" y="5610"/>
                    <a:pt x="1052" y="6012"/>
                  </a:cubicBezTo>
                  <a:cubicBezTo>
                    <a:pt x="1084" y="6460"/>
                    <a:pt x="1096" y="6940"/>
                    <a:pt x="1103" y="7410"/>
                  </a:cubicBezTo>
                  <a:cubicBezTo>
                    <a:pt x="1116" y="8215"/>
                    <a:pt x="1094" y="9009"/>
                    <a:pt x="1043" y="9769"/>
                  </a:cubicBezTo>
                  <a:cubicBezTo>
                    <a:pt x="1004" y="10384"/>
                    <a:pt x="967" y="11010"/>
                    <a:pt x="951" y="11658"/>
                  </a:cubicBezTo>
                  <a:cubicBezTo>
                    <a:pt x="942" y="12050"/>
                    <a:pt x="947" y="12463"/>
                    <a:pt x="947" y="12866"/>
                  </a:cubicBezTo>
                  <a:cubicBezTo>
                    <a:pt x="947" y="12922"/>
                    <a:pt x="951" y="12978"/>
                    <a:pt x="954" y="13022"/>
                  </a:cubicBezTo>
                  <a:cubicBezTo>
                    <a:pt x="967" y="13347"/>
                    <a:pt x="986" y="13626"/>
                    <a:pt x="1011" y="13894"/>
                  </a:cubicBezTo>
                  <a:cubicBezTo>
                    <a:pt x="1105" y="14901"/>
                    <a:pt x="1279" y="15560"/>
                    <a:pt x="1463" y="16332"/>
                  </a:cubicBezTo>
                  <a:cubicBezTo>
                    <a:pt x="1557" y="16734"/>
                    <a:pt x="1612" y="17226"/>
                    <a:pt x="1621" y="17830"/>
                  </a:cubicBezTo>
                  <a:cubicBezTo>
                    <a:pt x="1623" y="18042"/>
                    <a:pt x="1623" y="18255"/>
                    <a:pt x="1628" y="18456"/>
                  </a:cubicBezTo>
                  <a:cubicBezTo>
                    <a:pt x="1635" y="18847"/>
                    <a:pt x="1630" y="19227"/>
                    <a:pt x="1605" y="19607"/>
                  </a:cubicBezTo>
                  <a:cubicBezTo>
                    <a:pt x="1582" y="19943"/>
                    <a:pt x="1520" y="19887"/>
                    <a:pt x="1467" y="19999"/>
                  </a:cubicBezTo>
                  <a:cubicBezTo>
                    <a:pt x="1408" y="20111"/>
                    <a:pt x="1357" y="20334"/>
                    <a:pt x="1330" y="20614"/>
                  </a:cubicBezTo>
                  <a:cubicBezTo>
                    <a:pt x="1236" y="21564"/>
                    <a:pt x="1703" y="21184"/>
                    <a:pt x="1779" y="21139"/>
                  </a:cubicBezTo>
                  <a:cubicBezTo>
                    <a:pt x="1855" y="21094"/>
                    <a:pt x="1919" y="20927"/>
                    <a:pt x="1951" y="20569"/>
                  </a:cubicBezTo>
                  <a:cubicBezTo>
                    <a:pt x="1969" y="20357"/>
                    <a:pt x="1981" y="20133"/>
                    <a:pt x="1990" y="19898"/>
                  </a:cubicBezTo>
                  <a:cubicBezTo>
                    <a:pt x="2006" y="19496"/>
                    <a:pt x="2036" y="19116"/>
                    <a:pt x="2075" y="18747"/>
                  </a:cubicBezTo>
                  <a:cubicBezTo>
                    <a:pt x="2123" y="18288"/>
                    <a:pt x="2164" y="17807"/>
                    <a:pt x="2180" y="17282"/>
                  </a:cubicBezTo>
                  <a:cubicBezTo>
                    <a:pt x="2183" y="17204"/>
                    <a:pt x="2185" y="17137"/>
                    <a:pt x="2208" y="17125"/>
                  </a:cubicBezTo>
                  <a:cubicBezTo>
                    <a:pt x="2256" y="17103"/>
                    <a:pt x="2304" y="17081"/>
                    <a:pt x="2352" y="17036"/>
                  </a:cubicBezTo>
                  <a:cubicBezTo>
                    <a:pt x="2437" y="16969"/>
                    <a:pt x="2522" y="16891"/>
                    <a:pt x="2605" y="16812"/>
                  </a:cubicBezTo>
                  <a:cubicBezTo>
                    <a:pt x="3240" y="16220"/>
                    <a:pt x="3889" y="16488"/>
                    <a:pt x="4533" y="16443"/>
                  </a:cubicBezTo>
                  <a:cubicBezTo>
                    <a:pt x="5168" y="16410"/>
                    <a:pt x="5803" y="16365"/>
                    <a:pt x="6438" y="16332"/>
                  </a:cubicBezTo>
                  <a:cubicBezTo>
                    <a:pt x="6984" y="16298"/>
                    <a:pt x="10378" y="16265"/>
                    <a:pt x="21581" y="16231"/>
                  </a:cubicBezTo>
                  <a:lnTo>
                    <a:pt x="21581" y="8405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Shape"/>
            <p:cNvSpPr/>
            <p:nvPr/>
          </p:nvSpPr>
          <p:spPr>
            <a:xfrm>
              <a:off x="21805899" y="19151599"/>
              <a:ext cx="503160" cy="77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0442" extrusionOk="0">
                  <a:moveTo>
                    <a:pt x="20506" y="9676"/>
                  </a:moveTo>
                  <a:cubicBezTo>
                    <a:pt x="20818" y="12911"/>
                    <a:pt x="20143" y="17225"/>
                    <a:pt x="15418" y="19112"/>
                  </a:cubicBezTo>
                  <a:cubicBezTo>
                    <a:pt x="12718" y="20156"/>
                    <a:pt x="8980" y="20527"/>
                    <a:pt x="5916" y="20426"/>
                  </a:cubicBezTo>
                  <a:cubicBezTo>
                    <a:pt x="4306" y="20359"/>
                    <a:pt x="2385" y="20190"/>
                    <a:pt x="1087" y="19482"/>
                  </a:cubicBezTo>
                  <a:cubicBezTo>
                    <a:pt x="-782" y="18471"/>
                    <a:pt x="153" y="16685"/>
                    <a:pt x="983" y="15472"/>
                  </a:cubicBezTo>
                  <a:cubicBezTo>
                    <a:pt x="2230" y="13619"/>
                    <a:pt x="3891" y="11900"/>
                    <a:pt x="5189" y="10047"/>
                  </a:cubicBezTo>
                  <a:cubicBezTo>
                    <a:pt x="6643" y="7924"/>
                    <a:pt x="7162" y="5666"/>
                    <a:pt x="8356" y="3510"/>
                  </a:cubicBezTo>
                  <a:cubicBezTo>
                    <a:pt x="8979" y="2398"/>
                    <a:pt x="9706" y="848"/>
                    <a:pt x="11420" y="275"/>
                  </a:cubicBezTo>
                  <a:cubicBezTo>
                    <a:pt x="15470" y="-1073"/>
                    <a:pt x="18118" y="2870"/>
                    <a:pt x="19105" y="4757"/>
                  </a:cubicBezTo>
                  <a:cubicBezTo>
                    <a:pt x="19728" y="6037"/>
                    <a:pt x="20299" y="7789"/>
                    <a:pt x="20506" y="9676"/>
                  </a:cubicBezTo>
                  <a:close/>
                </a:path>
              </a:pathLst>
            </a:custGeom>
            <a:solidFill>
              <a:srgbClr val="BCBE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Circle"/>
            <p:cNvSpPr/>
            <p:nvPr/>
          </p:nvSpPr>
          <p:spPr>
            <a:xfrm>
              <a:off x="21793200" y="19151600"/>
              <a:ext cx="83822" cy="83822"/>
            </a:xfrm>
            <a:prstGeom prst="ellipse">
              <a:avLst/>
            </a:prstGeom>
            <a:solidFill>
              <a:srgbClr val="BCBE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Shape"/>
            <p:cNvSpPr/>
            <p:nvPr/>
          </p:nvSpPr>
          <p:spPr>
            <a:xfrm>
              <a:off x="21805899" y="19151599"/>
              <a:ext cx="503160" cy="77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0442" extrusionOk="0">
                  <a:moveTo>
                    <a:pt x="20506" y="9676"/>
                  </a:moveTo>
                  <a:cubicBezTo>
                    <a:pt x="20818" y="12911"/>
                    <a:pt x="20143" y="17225"/>
                    <a:pt x="15418" y="19112"/>
                  </a:cubicBezTo>
                  <a:cubicBezTo>
                    <a:pt x="12718" y="20156"/>
                    <a:pt x="8980" y="20527"/>
                    <a:pt x="5916" y="20426"/>
                  </a:cubicBezTo>
                  <a:cubicBezTo>
                    <a:pt x="4306" y="20359"/>
                    <a:pt x="2385" y="20190"/>
                    <a:pt x="1087" y="19482"/>
                  </a:cubicBezTo>
                  <a:cubicBezTo>
                    <a:pt x="-782" y="18471"/>
                    <a:pt x="153" y="16685"/>
                    <a:pt x="983" y="15472"/>
                  </a:cubicBezTo>
                  <a:cubicBezTo>
                    <a:pt x="2230" y="13619"/>
                    <a:pt x="3891" y="11900"/>
                    <a:pt x="5189" y="10047"/>
                  </a:cubicBezTo>
                  <a:cubicBezTo>
                    <a:pt x="6643" y="7924"/>
                    <a:pt x="7162" y="5666"/>
                    <a:pt x="8356" y="3510"/>
                  </a:cubicBezTo>
                  <a:cubicBezTo>
                    <a:pt x="8979" y="2398"/>
                    <a:pt x="9706" y="848"/>
                    <a:pt x="11420" y="275"/>
                  </a:cubicBezTo>
                  <a:cubicBezTo>
                    <a:pt x="15470" y="-1073"/>
                    <a:pt x="18118" y="2870"/>
                    <a:pt x="19105" y="4757"/>
                  </a:cubicBezTo>
                  <a:cubicBezTo>
                    <a:pt x="19728" y="6037"/>
                    <a:pt x="20299" y="7789"/>
                    <a:pt x="20506" y="96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Circle"/>
            <p:cNvSpPr/>
            <p:nvPr/>
          </p:nvSpPr>
          <p:spPr>
            <a:xfrm>
              <a:off x="21793200" y="19151600"/>
              <a:ext cx="83822" cy="8382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/>
          <p:cNvSpPr/>
          <p:nvPr userDrawn="1"/>
        </p:nvSpPr>
        <p:spPr>
          <a:xfrm>
            <a:off x="0" y="2724149"/>
            <a:ext cx="10909220" cy="3885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38" extrusionOk="0">
                <a:moveTo>
                  <a:pt x="21497" y="7307"/>
                </a:moveTo>
                <a:cubicBezTo>
                  <a:pt x="21432" y="7254"/>
                  <a:pt x="21359" y="7217"/>
                  <a:pt x="21291" y="7217"/>
                </a:cubicBezTo>
                <a:cubicBezTo>
                  <a:pt x="20781" y="7217"/>
                  <a:pt x="20274" y="7207"/>
                  <a:pt x="19772" y="6959"/>
                </a:cubicBezTo>
                <a:cubicBezTo>
                  <a:pt x="19420" y="6784"/>
                  <a:pt x="19073" y="6610"/>
                  <a:pt x="18747" y="6288"/>
                </a:cubicBezTo>
                <a:cubicBezTo>
                  <a:pt x="18385" y="5934"/>
                  <a:pt x="18016" y="5612"/>
                  <a:pt x="17672" y="5190"/>
                </a:cubicBezTo>
                <a:cubicBezTo>
                  <a:pt x="17205" y="4614"/>
                  <a:pt x="16750" y="3986"/>
                  <a:pt x="16306" y="3337"/>
                </a:cubicBezTo>
                <a:cubicBezTo>
                  <a:pt x="15831" y="2645"/>
                  <a:pt x="15374" y="1906"/>
                  <a:pt x="14871" y="1299"/>
                </a:cubicBezTo>
                <a:cubicBezTo>
                  <a:pt x="14434" y="771"/>
                  <a:pt x="13970" y="385"/>
                  <a:pt x="13477" y="206"/>
                </a:cubicBezTo>
                <a:cubicBezTo>
                  <a:pt x="13138" y="84"/>
                  <a:pt x="12789" y="32"/>
                  <a:pt x="12445" y="10"/>
                </a:cubicBezTo>
                <a:cubicBezTo>
                  <a:pt x="12003" y="-16"/>
                  <a:pt x="11559" y="16"/>
                  <a:pt x="11116" y="42"/>
                </a:cubicBezTo>
                <a:lnTo>
                  <a:pt x="0" y="570"/>
                </a:lnTo>
                <a:lnTo>
                  <a:pt x="0" y="13537"/>
                </a:lnTo>
                <a:cubicBezTo>
                  <a:pt x="1444" y="13500"/>
                  <a:pt x="2886" y="13464"/>
                  <a:pt x="4330" y="13427"/>
                </a:cubicBezTo>
                <a:cubicBezTo>
                  <a:pt x="8690" y="13316"/>
                  <a:pt x="5033" y="13205"/>
                  <a:pt x="9393" y="13094"/>
                </a:cubicBezTo>
                <a:cubicBezTo>
                  <a:pt x="10097" y="13157"/>
                  <a:pt x="11601" y="12682"/>
                  <a:pt x="12214" y="13358"/>
                </a:cubicBezTo>
                <a:cubicBezTo>
                  <a:pt x="12495" y="13669"/>
                  <a:pt x="12792" y="13902"/>
                  <a:pt x="13108" y="14039"/>
                </a:cubicBezTo>
                <a:cubicBezTo>
                  <a:pt x="13442" y="14182"/>
                  <a:pt x="13786" y="14213"/>
                  <a:pt x="14128" y="14287"/>
                </a:cubicBezTo>
                <a:cubicBezTo>
                  <a:pt x="14294" y="14324"/>
                  <a:pt x="14462" y="14335"/>
                  <a:pt x="14628" y="14382"/>
                </a:cubicBezTo>
                <a:cubicBezTo>
                  <a:pt x="14814" y="14440"/>
                  <a:pt x="14987" y="14572"/>
                  <a:pt x="15052" y="14989"/>
                </a:cubicBezTo>
                <a:cubicBezTo>
                  <a:pt x="15085" y="15201"/>
                  <a:pt x="15097" y="15428"/>
                  <a:pt x="15110" y="15649"/>
                </a:cubicBezTo>
                <a:cubicBezTo>
                  <a:pt x="15173" y="16695"/>
                  <a:pt x="15168" y="17714"/>
                  <a:pt x="14891" y="18654"/>
                </a:cubicBezTo>
                <a:cubicBezTo>
                  <a:pt x="14816" y="18907"/>
                  <a:pt x="14751" y="19124"/>
                  <a:pt x="14575" y="19124"/>
                </a:cubicBezTo>
                <a:cubicBezTo>
                  <a:pt x="14364" y="19124"/>
                  <a:pt x="14156" y="19229"/>
                  <a:pt x="14025" y="19652"/>
                </a:cubicBezTo>
                <a:cubicBezTo>
                  <a:pt x="13912" y="20016"/>
                  <a:pt x="13789" y="20370"/>
                  <a:pt x="13784" y="20834"/>
                </a:cubicBezTo>
                <a:cubicBezTo>
                  <a:pt x="13781" y="21109"/>
                  <a:pt x="13819" y="21230"/>
                  <a:pt x="13945" y="21325"/>
                </a:cubicBezTo>
                <a:cubicBezTo>
                  <a:pt x="14284" y="21579"/>
                  <a:pt x="14643" y="21584"/>
                  <a:pt x="14984" y="21457"/>
                </a:cubicBezTo>
                <a:cubicBezTo>
                  <a:pt x="15409" y="21304"/>
                  <a:pt x="15753" y="20808"/>
                  <a:pt x="15981" y="20000"/>
                </a:cubicBezTo>
                <a:cubicBezTo>
                  <a:pt x="16298" y="18886"/>
                  <a:pt x="16466" y="17656"/>
                  <a:pt x="16624" y="16420"/>
                </a:cubicBezTo>
                <a:cubicBezTo>
                  <a:pt x="16687" y="15929"/>
                  <a:pt x="16768" y="15449"/>
                  <a:pt x="16843" y="14963"/>
                </a:cubicBezTo>
                <a:cubicBezTo>
                  <a:pt x="16911" y="14520"/>
                  <a:pt x="16994" y="14087"/>
                  <a:pt x="17041" y="13638"/>
                </a:cubicBezTo>
                <a:cubicBezTo>
                  <a:pt x="17099" y="13099"/>
                  <a:pt x="16986" y="12703"/>
                  <a:pt x="16750" y="12503"/>
                </a:cubicBezTo>
                <a:cubicBezTo>
                  <a:pt x="16647" y="12418"/>
                  <a:pt x="16539" y="12371"/>
                  <a:pt x="16434" y="12297"/>
                </a:cubicBezTo>
                <a:cubicBezTo>
                  <a:pt x="16321" y="12217"/>
                  <a:pt x="16192" y="12207"/>
                  <a:pt x="16112" y="11980"/>
                </a:cubicBezTo>
                <a:cubicBezTo>
                  <a:pt x="15889" y="11367"/>
                  <a:pt x="15733" y="10686"/>
                  <a:pt x="15665" y="9931"/>
                </a:cubicBezTo>
                <a:cubicBezTo>
                  <a:pt x="15585" y="9023"/>
                  <a:pt x="15532" y="8099"/>
                  <a:pt x="15469" y="7180"/>
                </a:cubicBezTo>
                <a:cubicBezTo>
                  <a:pt x="15426" y="6531"/>
                  <a:pt x="15359" y="5903"/>
                  <a:pt x="15218" y="5311"/>
                </a:cubicBezTo>
                <a:cubicBezTo>
                  <a:pt x="15198" y="5222"/>
                  <a:pt x="15188" y="5121"/>
                  <a:pt x="15168" y="4989"/>
                </a:cubicBezTo>
                <a:cubicBezTo>
                  <a:pt x="15203" y="5032"/>
                  <a:pt x="15220" y="5053"/>
                  <a:pt x="15241" y="5074"/>
                </a:cubicBezTo>
                <a:cubicBezTo>
                  <a:pt x="15763" y="5707"/>
                  <a:pt x="16278" y="6367"/>
                  <a:pt x="16810" y="6953"/>
                </a:cubicBezTo>
                <a:cubicBezTo>
                  <a:pt x="17099" y="7270"/>
                  <a:pt x="17411" y="7503"/>
                  <a:pt x="17722" y="7714"/>
                </a:cubicBezTo>
                <a:cubicBezTo>
                  <a:pt x="17981" y="7893"/>
                  <a:pt x="18252" y="8020"/>
                  <a:pt x="18521" y="8120"/>
                </a:cubicBezTo>
                <a:cubicBezTo>
                  <a:pt x="18832" y="8236"/>
                  <a:pt x="19146" y="8342"/>
                  <a:pt x="19463" y="8363"/>
                </a:cubicBezTo>
                <a:cubicBezTo>
                  <a:pt x="19799" y="8390"/>
                  <a:pt x="20141" y="8358"/>
                  <a:pt x="20477" y="8268"/>
                </a:cubicBezTo>
                <a:cubicBezTo>
                  <a:pt x="20771" y="8189"/>
                  <a:pt x="21060" y="8004"/>
                  <a:pt x="21349" y="7851"/>
                </a:cubicBezTo>
                <a:cubicBezTo>
                  <a:pt x="21412" y="7819"/>
                  <a:pt x="21472" y="7730"/>
                  <a:pt x="21525" y="7640"/>
                </a:cubicBezTo>
                <a:cubicBezTo>
                  <a:pt x="21600" y="7529"/>
                  <a:pt x="21590" y="7386"/>
                  <a:pt x="21497" y="7307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19E888-69DF-4A19-BF5D-F6CF70DE7D06}" type="slidenum">
              <a:rPr lang="en-US" smtClean="0"/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582149" y="433069"/>
            <a:ext cx="17780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336616" y="1833004"/>
            <a:ext cx="2269067" cy="319197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9336616" y="2142871"/>
            <a:ext cx="2269067" cy="319197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9336616" y="2452738"/>
            <a:ext cx="2269067" cy="319197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1851" y="2038368"/>
            <a:ext cx="6503336" cy="206554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910"/>
            <a:ext cx="6503336" cy="932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84130" y="2818130"/>
            <a:ext cx="2007870" cy="234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1173480" y="304800"/>
            <a:ext cx="9614535" cy="6298565"/>
          </a:xfrm>
          <a:custGeom>
            <a:avLst/>
            <a:gdLst>
              <a:gd name="connsiteX0" fmla="*/ 2010618 w 8607901"/>
              <a:gd name="connsiteY0" fmla="*/ 974 h 6298485"/>
              <a:gd name="connsiteX1" fmla="*/ 2205993 w 8607901"/>
              <a:gd name="connsiteY1" fmla="*/ 16238 h 6298485"/>
              <a:gd name="connsiteX2" fmla="*/ 2761234 w 8607901"/>
              <a:gd name="connsiteY2" fmla="*/ 210663 h 6298485"/>
              <a:gd name="connsiteX3" fmla="*/ 2985060 w 8607901"/>
              <a:gd name="connsiteY3" fmla="*/ 485703 h 6298485"/>
              <a:gd name="connsiteX4" fmla="*/ 3062372 w 8607901"/>
              <a:gd name="connsiteY4" fmla="*/ 894409 h 6298485"/>
              <a:gd name="connsiteX5" fmla="*/ 3107786 w 8607901"/>
              <a:gd name="connsiteY5" fmla="*/ 1272589 h 6298485"/>
              <a:gd name="connsiteX6" fmla="*/ 3192667 w 8607901"/>
              <a:gd name="connsiteY6" fmla="*/ 1613722 h 6298485"/>
              <a:gd name="connsiteX7" fmla="*/ 3293768 w 8607901"/>
              <a:gd name="connsiteY7" fmla="*/ 1899431 h 6298485"/>
              <a:gd name="connsiteX8" fmla="*/ 3760344 w 8607901"/>
              <a:gd name="connsiteY8" fmla="*/ 2370971 h 6298485"/>
              <a:gd name="connsiteX9" fmla="*/ 5349294 w 8607901"/>
              <a:gd name="connsiteY9" fmla="*/ 2554726 h 6298485"/>
              <a:gd name="connsiteX10" fmla="*/ 8607901 w 8607901"/>
              <a:gd name="connsiteY10" fmla="*/ 2511832 h 6298485"/>
              <a:gd name="connsiteX11" fmla="*/ 8607901 w 8607901"/>
              <a:gd name="connsiteY11" fmla="*/ 4851061 h 6298485"/>
              <a:gd name="connsiteX12" fmla="*/ 6558173 w 8607901"/>
              <a:gd name="connsiteY12" fmla="*/ 4875968 h 6298485"/>
              <a:gd name="connsiteX13" fmla="*/ 3771156 w 8607901"/>
              <a:gd name="connsiteY13" fmla="*/ 4984442 h 6298485"/>
              <a:gd name="connsiteX14" fmla="*/ 3405140 w 8607901"/>
              <a:gd name="connsiteY14" fmla="*/ 5052017 h 6298485"/>
              <a:gd name="connsiteX15" fmla="*/ 3196452 w 8607901"/>
              <a:gd name="connsiteY15" fmla="*/ 5078691 h 6298485"/>
              <a:gd name="connsiteX16" fmla="*/ 3156444 w 8607901"/>
              <a:gd name="connsiteY16" fmla="*/ 5124630 h 6298485"/>
              <a:gd name="connsiteX17" fmla="*/ 3003442 w 8607901"/>
              <a:gd name="connsiteY17" fmla="*/ 5557936 h 6298485"/>
              <a:gd name="connsiteX18" fmla="*/ 2881257 w 8607901"/>
              <a:gd name="connsiteY18" fmla="*/ 5899958 h 6298485"/>
              <a:gd name="connsiteX19" fmla="*/ 2823949 w 8607901"/>
              <a:gd name="connsiteY19" fmla="*/ 6097939 h 6298485"/>
              <a:gd name="connsiteX20" fmla="*/ 2576334 w 8607901"/>
              <a:gd name="connsiteY20" fmla="*/ 6265690 h 6298485"/>
              <a:gd name="connsiteX21" fmla="*/ 1925939 w 8607901"/>
              <a:gd name="connsiteY21" fmla="*/ 6108609 h 6298485"/>
              <a:gd name="connsiteX22" fmla="*/ 2123815 w 8607901"/>
              <a:gd name="connsiteY22" fmla="*/ 5925446 h 6298485"/>
              <a:gd name="connsiteX23" fmla="*/ 2323313 w 8607901"/>
              <a:gd name="connsiteY23" fmla="*/ 5811340 h 6298485"/>
              <a:gd name="connsiteX24" fmla="*/ 2356292 w 8607901"/>
              <a:gd name="connsiteY24" fmla="*/ 5470208 h 6298485"/>
              <a:gd name="connsiteX25" fmla="*/ 2347642 w 8607901"/>
              <a:gd name="connsiteY25" fmla="*/ 5283489 h 6298485"/>
              <a:gd name="connsiteX26" fmla="*/ 2117327 w 8607901"/>
              <a:gd name="connsiteY26" fmla="*/ 4838624 h 6298485"/>
              <a:gd name="connsiteX27" fmla="*/ 1465852 w 8607901"/>
              <a:gd name="connsiteY27" fmla="*/ 4115755 h 6298485"/>
              <a:gd name="connsiteX28" fmla="*/ 1383674 w 8607901"/>
              <a:gd name="connsiteY28" fmla="*/ 3857609 h 6298485"/>
              <a:gd name="connsiteX29" fmla="*/ 1374483 w 8607901"/>
              <a:gd name="connsiteY29" fmla="*/ 3810188 h 6298485"/>
              <a:gd name="connsiteX30" fmla="*/ 1380971 w 8607901"/>
              <a:gd name="connsiteY30" fmla="*/ 3452755 h 6298485"/>
              <a:gd name="connsiteX31" fmla="*/ 1512347 w 8607901"/>
              <a:gd name="connsiteY31" fmla="*/ 2893783 h 6298485"/>
              <a:gd name="connsiteX32" fmla="*/ 1598310 w 8607901"/>
              <a:gd name="connsiteY32" fmla="*/ 2193736 h 6298485"/>
              <a:gd name="connsiteX33" fmla="*/ 1524782 w 8607901"/>
              <a:gd name="connsiteY33" fmla="*/ 1780287 h 6298485"/>
              <a:gd name="connsiteX34" fmla="*/ 1282033 w 8607901"/>
              <a:gd name="connsiteY34" fmla="*/ 1527772 h 6298485"/>
              <a:gd name="connsiteX35" fmla="*/ 1033337 w 8607901"/>
              <a:gd name="connsiteY35" fmla="*/ 1477387 h 6298485"/>
              <a:gd name="connsiteX36" fmla="*/ 710573 w 8607901"/>
              <a:gd name="connsiteY36" fmla="*/ 1424039 h 6298485"/>
              <a:gd name="connsiteX37" fmla="*/ 427816 w 8607901"/>
              <a:gd name="connsiteY37" fmla="*/ 1358243 h 6298485"/>
              <a:gd name="connsiteX38" fmla="*/ 268326 w 8607901"/>
              <a:gd name="connsiteY38" fmla="*/ 1242951 h 6298485"/>
              <a:gd name="connsiteX39" fmla="*/ 160738 w 8607901"/>
              <a:gd name="connsiteY39" fmla="*/ 1072533 h 6298485"/>
              <a:gd name="connsiteX40" fmla="*/ 2870 w 8607901"/>
              <a:gd name="connsiteY40" fmla="*/ 779118 h 6298485"/>
              <a:gd name="connsiteX41" fmla="*/ 278058 w 8607901"/>
              <a:gd name="connsiteY41" fmla="*/ 645747 h 6298485"/>
              <a:gd name="connsiteX42" fmla="*/ 467824 w 8607901"/>
              <a:gd name="connsiteY42" fmla="*/ 603069 h 6298485"/>
              <a:gd name="connsiteX43" fmla="*/ 930615 w 8607901"/>
              <a:gd name="connsiteY43" fmla="*/ 523935 h 6298485"/>
              <a:gd name="connsiteX44" fmla="*/ 1259867 w 8607901"/>
              <a:gd name="connsiteY44" fmla="*/ 371597 h 6298485"/>
              <a:gd name="connsiteX45" fmla="*/ 1337179 w 8607901"/>
              <a:gd name="connsiteY45" fmla="*/ 280015 h 6298485"/>
              <a:gd name="connsiteX46" fmla="*/ 1493425 w 8607901"/>
              <a:gd name="connsiteY46" fmla="*/ 141903 h 6298485"/>
              <a:gd name="connsiteX47" fmla="*/ 1817270 w 8607901"/>
              <a:gd name="connsiteY47" fmla="*/ 37281 h 6298485"/>
              <a:gd name="connsiteX48" fmla="*/ 2010618 w 8607901"/>
              <a:gd name="connsiteY48" fmla="*/ 974 h 629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607901" h="6298485">
                <a:moveTo>
                  <a:pt x="2010618" y="974"/>
                </a:moveTo>
                <a:cubicBezTo>
                  <a:pt x="2075563" y="-2360"/>
                  <a:pt x="2140845" y="2901"/>
                  <a:pt x="2205993" y="16238"/>
                </a:cubicBezTo>
                <a:cubicBezTo>
                  <a:pt x="2400084" y="55360"/>
                  <a:pt x="2592553" y="100113"/>
                  <a:pt x="2761234" y="210663"/>
                </a:cubicBezTo>
                <a:cubicBezTo>
                  <a:pt x="2863956" y="278237"/>
                  <a:pt x="2939646" y="367744"/>
                  <a:pt x="2985060" y="485703"/>
                </a:cubicBezTo>
                <a:cubicBezTo>
                  <a:pt x="3036421" y="618184"/>
                  <a:pt x="3043990" y="757186"/>
                  <a:pt x="3062372" y="894409"/>
                </a:cubicBezTo>
                <a:cubicBezTo>
                  <a:pt x="3078591" y="1020074"/>
                  <a:pt x="3086160" y="1147814"/>
                  <a:pt x="3107786" y="1272589"/>
                </a:cubicBezTo>
                <a:cubicBezTo>
                  <a:pt x="3127790" y="1387881"/>
                  <a:pt x="3159688" y="1501098"/>
                  <a:pt x="3192667" y="1613722"/>
                </a:cubicBezTo>
                <a:cubicBezTo>
                  <a:pt x="3221322" y="1709749"/>
                  <a:pt x="3253760" y="1806961"/>
                  <a:pt x="3293768" y="1899431"/>
                </a:cubicBezTo>
                <a:cubicBezTo>
                  <a:pt x="3387840" y="2115492"/>
                  <a:pt x="3551655" y="2266941"/>
                  <a:pt x="3760344" y="2370971"/>
                </a:cubicBezTo>
                <a:cubicBezTo>
                  <a:pt x="4244219" y="2610741"/>
                  <a:pt x="4824330" y="2550873"/>
                  <a:pt x="5349294" y="2554726"/>
                </a:cubicBezTo>
                <a:lnTo>
                  <a:pt x="8607901" y="2511832"/>
                </a:lnTo>
                <a:lnTo>
                  <a:pt x="8607901" y="4851061"/>
                </a:lnTo>
                <a:lnTo>
                  <a:pt x="6558173" y="4875968"/>
                </a:lnTo>
                <a:cubicBezTo>
                  <a:pt x="5628266" y="4886341"/>
                  <a:pt x="4689169" y="4807208"/>
                  <a:pt x="3771156" y="4984442"/>
                </a:cubicBezTo>
                <a:cubicBezTo>
                  <a:pt x="3648971" y="5007264"/>
                  <a:pt x="3527326" y="5031270"/>
                  <a:pt x="3405140" y="5052017"/>
                </a:cubicBezTo>
                <a:cubicBezTo>
                  <a:pt x="3336479" y="5064465"/>
                  <a:pt x="3266195" y="5073060"/>
                  <a:pt x="3196452" y="5078691"/>
                </a:cubicBezTo>
                <a:cubicBezTo>
                  <a:pt x="3163473" y="5081655"/>
                  <a:pt x="3160229" y="5101808"/>
                  <a:pt x="3156444" y="5124630"/>
                </a:cubicBezTo>
                <a:cubicBezTo>
                  <a:pt x="3132656" y="5278747"/>
                  <a:pt x="3073726" y="5421602"/>
                  <a:pt x="3003442" y="5557936"/>
                </a:cubicBezTo>
                <a:cubicBezTo>
                  <a:pt x="2947215" y="5667596"/>
                  <a:pt x="2903964" y="5779035"/>
                  <a:pt x="2881257" y="5899958"/>
                </a:cubicBezTo>
                <a:cubicBezTo>
                  <a:pt x="2867741" y="5967532"/>
                  <a:pt x="2851521" y="6035996"/>
                  <a:pt x="2823949" y="6097939"/>
                </a:cubicBezTo>
                <a:cubicBezTo>
                  <a:pt x="2777453" y="6201672"/>
                  <a:pt x="2685003" y="6253242"/>
                  <a:pt x="2576334" y="6265690"/>
                </a:cubicBezTo>
                <a:cubicBezTo>
                  <a:pt x="2464961" y="6278137"/>
                  <a:pt x="1790779" y="6391354"/>
                  <a:pt x="1925939" y="6108609"/>
                </a:cubicBezTo>
                <a:cubicBezTo>
                  <a:pt x="1965947" y="6025622"/>
                  <a:pt x="2038393" y="5959826"/>
                  <a:pt x="2123815" y="5925446"/>
                </a:cubicBezTo>
                <a:cubicBezTo>
                  <a:pt x="2201127" y="5895216"/>
                  <a:pt x="2289793" y="5911220"/>
                  <a:pt x="2323313" y="5811340"/>
                </a:cubicBezTo>
                <a:cubicBezTo>
                  <a:pt x="2360076" y="5699902"/>
                  <a:pt x="2366023" y="5586388"/>
                  <a:pt x="2356292" y="5470208"/>
                </a:cubicBezTo>
                <a:cubicBezTo>
                  <a:pt x="2351426" y="5408265"/>
                  <a:pt x="2352507" y="5345432"/>
                  <a:pt x="2347642" y="5283489"/>
                </a:cubicBezTo>
                <a:cubicBezTo>
                  <a:pt x="2333585" y="5103587"/>
                  <a:pt x="2253570" y="4956879"/>
                  <a:pt x="2117327" y="4838624"/>
                </a:cubicBezTo>
                <a:cubicBezTo>
                  <a:pt x="1853493" y="4610115"/>
                  <a:pt x="1602094" y="4413023"/>
                  <a:pt x="1465852" y="4115755"/>
                </a:cubicBezTo>
                <a:cubicBezTo>
                  <a:pt x="1430710" y="4037807"/>
                  <a:pt x="1402056" y="3951857"/>
                  <a:pt x="1383674" y="3857609"/>
                </a:cubicBezTo>
                <a:cubicBezTo>
                  <a:pt x="1380971" y="3841604"/>
                  <a:pt x="1374483" y="3826192"/>
                  <a:pt x="1374483" y="3810188"/>
                </a:cubicBezTo>
                <a:cubicBezTo>
                  <a:pt x="1375564" y="3691043"/>
                  <a:pt x="1366914" y="3570121"/>
                  <a:pt x="1380971" y="3452755"/>
                </a:cubicBezTo>
                <a:cubicBezTo>
                  <a:pt x="1403678" y="3262479"/>
                  <a:pt x="1454498" y="3077539"/>
                  <a:pt x="1512347" y="2893783"/>
                </a:cubicBezTo>
                <a:cubicBezTo>
                  <a:pt x="1583712" y="2666164"/>
                  <a:pt x="1617232" y="2432617"/>
                  <a:pt x="1598310" y="2193736"/>
                </a:cubicBezTo>
                <a:cubicBezTo>
                  <a:pt x="1586956" y="2053549"/>
                  <a:pt x="1572359" y="1913658"/>
                  <a:pt x="1524782" y="1780287"/>
                </a:cubicBezTo>
                <a:cubicBezTo>
                  <a:pt x="1482071" y="1661143"/>
                  <a:pt x="1411788" y="1563041"/>
                  <a:pt x="1282033" y="1527772"/>
                </a:cubicBezTo>
                <a:cubicBezTo>
                  <a:pt x="1200937" y="1505840"/>
                  <a:pt x="1116056" y="1491614"/>
                  <a:pt x="1033337" y="1477387"/>
                </a:cubicBezTo>
                <a:cubicBezTo>
                  <a:pt x="925749" y="1458419"/>
                  <a:pt x="817080" y="1445082"/>
                  <a:pt x="710573" y="1424039"/>
                </a:cubicBezTo>
                <a:cubicBezTo>
                  <a:pt x="615420" y="1405960"/>
                  <a:pt x="520807" y="1383139"/>
                  <a:pt x="427816" y="1358243"/>
                </a:cubicBezTo>
                <a:cubicBezTo>
                  <a:pt x="360776" y="1340164"/>
                  <a:pt x="308334" y="1296300"/>
                  <a:pt x="268326" y="1242951"/>
                </a:cubicBezTo>
                <a:cubicBezTo>
                  <a:pt x="228319" y="1189603"/>
                  <a:pt x="195339" y="1130624"/>
                  <a:pt x="160738" y="1072533"/>
                </a:cubicBezTo>
                <a:cubicBezTo>
                  <a:pt x="121812" y="1006737"/>
                  <a:pt x="-21999" y="861215"/>
                  <a:pt x="2870" y="779118"/>
                </a:cubicBezTo>
                <a:cubicBezTo>
                  <a:pt x="28281" y="692575"/>
                  <a:pt x="204530" y="665901"/>
                  <a:pt x="278058" y="645747"/>
                </a:cubicBezTo>
                <a:cubicBezTo>
                  <a:pt x="340773" y="628557"/>
                  <a:pt x="404028" y="614331"/>
                  <a:pt x="467824" y="603069"/>
                </a:cubicBezTo>
                <a:cubicBezTo>
                  <a:pt x="621907" y="576395"/>
                  <a:pt x="778153" y="559205"/>
                  <a:pt x="930615" y="523935"/>
                </a:cubicBezTo>
                <a:cubicBezTo>
                  <a:pt x="1048475" y="496372"/>
                  <a:pt x="1160929" y="443913"/>
                  <a:pt x="1259867" y="371597"/>
                </a:cubicBezTo>
                <a:cubicBezTo>
                  <a:pt x="1291765" y="348775"/>
                  <a:pt x="1323663" y="315285"/>
                  <a:pt x="1337179" y="280015"/>
                </a:cubicBezTo>
                <a:cubicBezTo>
                  <a:pt x="1366914" y="203846"/>
                  <a:pt x="1426926" y="166799"/>
                  <a:pt x="1493425" y="141903"/>
                </a:cubicBezTo>
                <a:cubicBezTo>
                  <a:pt x="1599391" y="101892"/>
                  <a:pt x="1709682" y="72550"/>
                  <a:pt x="1817270" y="37281"/>
                </a:cubicBezTo>
                <a:cubicBezTo>
                  <a:pt x="1881066" y="16238"/>
                  <a:pt x="1945673" y="4309"/>
                  <a:pt x="2010618" y="97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0" name="Shape"/>
          <p:cNvSpPr/>
          <p:nvPr userDrawn="1"/>
        </p:nvSpPr>
        <p:spPr>
          <a:xfrm>
            <a:off x="2721620" y="638175"/>
            <a:ext cx="1752872" cy="2011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0440" extrusionOk="0">
                <a:moveTo>
                  <a:pt x="20490" y="9699"/>
                </a:moveTo>
                <a:cubicBezTo>
                  <a:pt x="20818" y="12931"/>
                  <a:pt x="20148" y="17257"/>
                  <a:pt x="15411" y="19115"/>
                </a:cubicBezTo>
                <a:cubicBezTo>
                  <a:pt x="12729" y="20170"/>
                  <a:pt x="8960" y="20528"/>
                  <a:pt x="5907" y="20422"/>
                </a:cubicBezTo>
                <a:cubicBezTo>
                  <a:pt x="4283" y="20363"/>
                  <a:pt x="2376" y="20189"/>
                  <a:pt x="1080" y="19493"/>
                </a:cubicBezTo>
                <a:cubicBezTo>
                  <a:pt x="-782" y="18486"/>
                  <a:pt x="156" y="16686"/>
                  <a:pt x="991" y="15476"/>
                </a:cubicBezTo>
                <a:cubicBezTo>
                  <a:pt x="2257" y="13628"/>
                  <a:pt x="3910" y="11905"/>
                  <a:pt x="5162" y="10057"/>
                </a:cubicBezTo>
                <a:cubicBezTo>
                  <a:pt x="6592" y="7947"/>
                  <a:pt x="7158" y="5673"/>
                  <a:pt x="8320" y="3515"/>
                </a:cubicBezTo>
                <a:cubicBezTo>
                  <a:pt x="8916" y="2412"/>
                  <a:pt x="9646" y="844"/>
                  <a:pt x="11359" y="273"/>
                </a:cubicBezTo>
                <a:cubicBezTo>
                  <a:pt x="15411" y="-1072"/>
                  <a:pt x="18017" y="2886"/>
                  <a:pt x="19045" y="4763"/>
                </a:cubicBezTo>
                <a:cubicBezTo>
                  <a:pt x="19745" y="6060"/>
                  <a:pt x="20312" y="7831"/>
                  <a:pt x="20490" y="969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1" name="Circle"/>
          <p:cNvSpPr/>
          <p:nvPr userDrawn="1"/>
        </p:nvSpPr>
        <p:spPr>
          <a:xfrm>
            <a:off x="2658121" y="647700"/>
            <a:ext cx="294640" cy="2209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3581400" y="2564148"/>
            <a:ext cx="7772400" cy="2065543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3581400" y="4629691"/>
            <a:ext cx="7772400" cy="574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1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58976" y="1825625"/>
            <a:ext cx="9794824" cy="37718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  <p:sp>
        <p:nvSpPr>
          <p:cNvPr id="15" name="Shape"/>
          <p:cNvSpPr/>
          <p:nvPr userDrawn="1"/>
        </p:nvSpPr>
        <p:spPr>
          <a:xfrm>
            <a:off x="195580" y="95250"/>
            <a:ext cx="8243570" cy="1372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252" extrusionOk="0">
                <a:moveTo>
                  <a:pt x="21586" y="8405"/>
                </a:moveTo>
                <a:lnTo>
                  <a:pt x="3701" y="8617"/>
                </a:lnTo>
                <a:cubicBezTo>
                  <a:pt x="3338" y="8606"/>
                  <a:pt x="2937" y="8807"/>
                  <a:pt x="2602" y="7991"/>
                </a:cubicBezTo>
                <a:cubicBezTo>
                  <a:pt x="2458" y="7645"/>
                  <a:pt x="2345" y="7130"/>
                  <a:pt x="2279" y="6404"/>
                </a:cubicBezTo>
                <a:cubicBezTo>
                  <a:pt x="2251" y="6091"/>
                  <a:pt x="2229" y="5767"/>
                  <a:pt x="2208" y="5442"/>
                </a:cubicBezTo>
                <a:cubicBezTo>
                  <a:pt x="2185" y="5062"/>
                  <a:pt x="2164" y="4682"/>
                  <a:pt x="2148" y="4291"/>
                </a:cubicBezTo>
                <a:cubicBezTo>
                  <a:pt x="2132" y="3866"/>
                  <a:pt x="2128" y="3441"/>
                  <a:pt x="2116" y="3016"/>
                </a:cubicBezTo>
                <a:cubicBezTo>
                  <a:pt x="2105" y="2558"/>
                  <a:pt x="2098" y="2088"/>
                  <a:pt x="2063" y="1641"/>
                </a:cubicBezTo>
                <a:cubicBezTo>
                  <a:pt x="2031" y="1239"/>
                  <a:pt x="1981" y="937"/>
                  <a:pt x="1908" y="713"/>
                </a:cubicBezTo>
                <a:cubicBezTo>
                  <a:pt x="1791" y="344"/>
                  <a:pt x="1658" y="188"/>
                  <a:pt x="1525" y="53"/>
                </a:cubicBezTo>
                <a:cubicBezTo>
                  <a:pt x="1433" y="-36"/>
                  <a:pt x="1343" y="-14"/>
                  <a:pt x="1256" y="121"/>
                </a:cubicBezTo>
                <a:cubicBezTo>
                  <a:pt x="1183" y="244"/>
                  <a:pt x="1105" y="333"/>
                  <a:pt x="1032" y="478"/>
                </a:cubicBezTo>
                <a:cubicBezTo>
                  <a:pt x="986" y="568"/>
                  <a:pt x="944" y="691"/>
                  <a:pt x="924" y="948"/>
                </a:cubicBezTo>
                <a:cubicBezTo>
                  <a:pt x="915" y="1071"/>
                  <a:pt x="892" y="1183"/>
                  <a:pt x="871" y="1261"/>
                </a:cubicBezTo>
                <a:cubicBezTo>
                  <a:pt x="802" y="1507"/>
                  <a:pt x="724" y="1686"/>
                  <a:pt x="644" y="1775"/>
                </a:cubicBezTo>
                <a:cubicBezTo>
                  <a:pt x="539" y="1898"/>
                  <a:pt x="431" y="1954"/>
                  <a:pt x="323" y="2043"/>
                </a:cubicBezTo>
                <a:cubicBezTo>
                  <a:pt x="280" y="2077"/>
                  <a:pt x="236" y="2133"/>
                  <a:pt x="192" y="2189"/>
                </a:cubicBezTo>
                <a:cubicBezTo>
                  <a:pt x="142" y="2256"/>
                  <a:pt x="20" y="2345"/>
                  <a:pt x="2" y="2636"/>
                </a:cubicBezTo>
                <a:cubicBezTo>
                  <a:pt x="-14" y="2916"/>
                  <a:pt x="85" y="3407"/>
                  <a:pt x="112" y="3620"/>
                </a:cubicBezTo>
                <a:cubicBezTo>
                  <a:pt x="135" y="3810"/>
                  <a:pt x="158" y="4011"/>
                  <a:pt x="185" y="4201"/>
                </a:cubicBezTo>
                <a:cubicBezTo>
                  <a:pt x="213" y="4380"/>
                  <a:pt x="250" y="4525"/>
                  <a:pt x="296" y="4593"/>
                </a:cubicBezTo>
                <a:cubicBezTo>
                  <a:pt x="360" y="4682"/>
                  <a:pt x="426" y="4749"/>
                  <a:pt x="490" y="4816"/>
                </a:cubicBezTo>
                <a:cubicBezTo>
                  <a:pt x="564" y="4883"/>
                  <a:pt x="640" y="4928"/>
                  <a:pt x="713" y="4995"/>
                </a:cubicBezTo>
                <a:cubicBezTo>
                  <a:pt x="770" y="5040"/>
                  <a:pt x="828" y="5084"/>
                  <a:pt x="885" y="5163"/>
                </a:cubicBezTo>
                <a:cubicBezTo>
                  <a:pt x="974" y="5286"/>
                  <a:pt x="1022" y="5610"/>
                  <a:pt x="1052" y="6012"/>
                </a:cubicBezTo>
                <a:cubicBezTo>
                  <a:pt x="1084" y="6460"/>
                  <a:pt x="1096" y="6940"/>
                  <a:pt x="1103" y="7410"/>
                </a:cubicBezTo>
                <a:cubicBezTo>
                  <a:pt x="1116" y="8215"/>
                  <a:pt x="1094" y="9009"/>
                  <a:pt x="1043" y="9769"/>
                </a:cubicBezTo>
                <a:cubicBezTo>
                  <a:pt x="1004" y="10384"/>
                  <a:pt x="967" y="11010"/>
                  <a:pt x="951" y="11658"/>
                </a:cubicBezTo>
                <a:cubicBezTo>
                  <a:pt x="942" y="12050"/>
                  <a:pt x="947" y="12463"/>
                  <a:pt x="947" y="12866"/>
                </a:cubicBezTo>
                <a:cubicBezTo>
                  <a:pt x="947" y="12922"/>
                  <a:pt x="951" y="12978"/>
                  <a:pt x="954" y="13022"/>
                </a:cubicBezTo>
                <a:cubicBezTo>
                  <a:pt x="967" y="13347"/>
                  <a:pt x="986" y="13626"/>
                  <a:pt x="1011" y="13894"/>
                </a:cubicBezTo>
                <a:cubicBezTo>
                  <a:pt x="1105" y="14901"/>
                  <a:pt x="1279" y="15560"/>
                  <a:pt x="1463" y="16332"/>
                </a:cubicBezTo>
                <a:cubicBezTo>
                  <a:pt x="1557" y="16734"/>
                  <a:pt x="1612" y="17226"/>
                  <a:pt x="1621" y="17830"/>
                </a:cubicBezTo>
                <a:cubicBezTo>
                  <a:pt x="1623" y="18042"/>
                  <a:pt x="1623" y="18255"/>
                  <a:pt x="1628" y="18456"/>
                </a:cubicBezTo>
                <a:cubicBezTo>
                  <a:pt x="1635" y="18847"/>
                  <a:pt x="1630" y="19227"/>
                  <a:pt x="1605" y="19607"/>
                </a:cubicBezTo>
                <a:cubicBezTo>
                  <a:pt x="1582" y="19943"/>
                  <a:pt x="1520" y="19887"/>
                  <a:pt x="1467" y="19999"/>
                </a:cubicBezTo>
                <a:cubicBezTo>
                  <a:pt x="1408" y="20111"/>
                  <a:pt x="1357" y="20334"/>
                  <a:pt x="1330" y="20614"/>
                </a:cubicBezTo>
                <a:cubicBezTo>
                  <a:pt x="1236" y="21564"/>
                  <a:pt x="1703" y="21184"/>
                  <a:pt x="1779" y="21139"/>
                </a:cubicBezTo>
                <a:cubicBezTo>
                  <a:pt x="1855" y="21094"/>
                  <a:pt x="1919" y="20927"/>
                  <a:pt x="1951" y="20569"/>
                </a:cubicBezTo>
                <a:cubicBezTo>
                  <a:pt x="1969" y="20357"/>
                  <a:pt x="1981" y="20133"/>
                  <a:pt x="1990" y="19898"/>
                </a:cubicBezTo>
                <a:cubicBezTo>
                  <a:pt x="2006" y="19496"/>
                  <a:pt x="2036" y="19116"/>
                  <a:pt x="2075" y="18747"/>
                </a:cubicBezTo>
                <a:cubicBezTo>
                  <a:pt x="2123" y="18288"/>
                  <a:pt x="2164" y="17807"/>
                  <a:pt x="2180" y="17282"/>
                </a:cubicBezTo>
                <a:cubicBezTo>
                  <a:pt x="2183" y="17204"/>
                  <a:pt x="2185" y="17137"/>
                  <a:pt x="2208" y="17125"/>
                </a:cubicBezTo>
                <a:cubicBezTo>
                  <a:pt x="2256" y="17103"/>
                  <a:pt x="2304" y="17081"/>
                  <a:pt x="2352" y="17036"/>
                </a:cubicBezTo>
                <a:cubicBezTo>
                  <a:pt x="2437" y="16969"/>
                  <a:pt x="2522" y="16891"/>
                  <a:pt x="2605" y="16812"/>
                </a:cubicBezTo>
                <a:cubicBezTo>
                  <a:pt x="3240" y="16220"/>
                  <a:pt x="3889" y="16488"/>
                  <a:pt x="4533" y="16443"/>
                </a:cubicBezTo>
                <a:cubicBezTo>
                  <a:pt x="5168" y="16410"/>
                  <a:pt x="5803" y="16365"/>
                  <a:pt x="6438" y="16332"/>
                </a:cubicBezTo>
                <a:cubicBezTo>
                  <a:pt x="6984" y="16298"/>
                  <a:pt x="10378" y="16265"/>
                  <a:pt x="21581" y="16231"/>
                </a:cubicBezTo>
                <a:lnTo>
                  <a:pt x="21581" y="840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Shape"/>
          <p:cNvSpPr/>
          <p:nvPr userDrawn="1"/>
        </p:nvSpPr>
        <p:spPr>
          <a:xfrm>
            <a:off x="589915" y="167640"/>
            <a:ext cx="346710" cy="43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1" h="20442" extrusionOk="0">
                <a:moveTo>
                  <a:pt x="20506" y="9676"/>
                </a:moveTo>
                <a:cubicBezTo>
                  <a:pt x="20818" y="12911"/>
                  <a:pt x="20143" y="17225"/>
                  <a:pt x="15418" y="19112"/>
                </a:cubicBezTo>
                <a:cubicBezTo>
                  <a:pt x="12718" y="20156"/>
                  <a:pt x="8980" y="20527"/>
                  <a:pt x="5916" y="20426"/>
                </a:cubicBezTo>
                <a:cubicBezTo>
                  <a:pt x="4306" y="20359"/>
                  <a:pt x="2385" y="20190"/>
                  <a:pt x="1087" y="19482"/>
                </a:cubicBezTo>
                <a:cubicBezTo>
                  <a:pt x="-782" y="18471"/>
                  <a:pt x="153" y="16685"/>
                  <a:pt x="983" y="15472"/>
                </a:cubicBezTo>
                <a:cubicBezTo>
                  <a:pt x="2230" y="13619"/>
                  <a:pt x="3891" y="11900"/>
                  <a:pt x="5189" y="10047"/>
                </a:cubicBezTo>
                <a:cubicBezTo>
                  <a:pt x="6643" y="7924"/>
                  <a:pt x="7162" y="5666"/>
                  <a:pt x="8356" y="3510"/>
                </a:cubicBezTo>
                <a:cubicBezTo>
                  <a:pt x="8979" y="2398"/>
                  <a:pt x="9706" y="848"/>
                  <a:pt x="11420" y="275"/>
                </a:cubicBezTo>
                <a:cubicBezTo>
                  <a:pt x="15470" y="-1073"/>
                  <a:pt x="18118" y="2870"/>
                  <a:pt x="19105" y="4757"/>
                </a:cubicBezTo>
                <a:cubicBezTo>
                  <a:pt x="19728" y="6037"/>
                  <a:pt x="20299" y="7789"/>
                  <a:pt x="20506" y="9676"/>
                </a:cubicBezTo>
                <a:close/>
              </a:path>
            </a:pathLst>
          </a:custGeom>
          <a:solidFill>
            <a:srgbClr val="BCBE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8" name="Circle"/>
          <p:cNvSpPr/>
          <p:nvPr userDrawn="1"/>
        </p:nvSpPr>
        <p:spPr>
          <a:xfrm>
            <a:off x="581025" y="167640"/>
            <a:ext cx="57785" cy="47625"/>
          </a:xfrm>
          <a:prstGeom prst="ellipse">
            <a:avLst/>
          </a:prstGeom>
          <a:solidFill>
            <a:srgbClr val="BCBE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9" name="Shape"/>
          <p:cNvSpPr/>
          <p:nvPr userDrawn="1"/>
        </p:nvSpPr>
        <p:spPr>
          <a:xfrm>
            <a:off x="589915" y="167640"/>
            <a:ext cx="346710" cy="43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1" h="20442" extrusionOk="0">
                <a:moveTo>
                  <a:pt x="20506" y="9676"/>
                </a:moveTo>
                <a:cubicBezTo>
                  <a:pt x="20818" y="12911"/>
                  <a:pt x="20143" y="17225"/>
                  <a:pt x="15418" y="19112"/>
                </a:cubicBezTo>
                <a:cubicBezTo>
                  <a:pt x="12718" y="20156"/>
                  <a:pt x="8980" y="20527"/>
                  <a:pt x="5916" y="20426"/>
                </a:cubicBezTo>
                <a:cubicBezTo>
                  <a:pt x="4306" y="20359"/>
                  <a:pt x="2385" y="20190"/>
                  <a:pt x="1087" y="19482"/>
                </a:cubicBezTo>
                <a:cubicBezTo>
                  <a:pt x="-782" y="18471"/>
                  <a:pt x="153" y="16685"/>
                  <a:pt x="983" y="15472"/>
                </a:cubicBezTo>
                <a:cubicBezTo>
                  <a:pt x="2230" y="13619"/>
                  <a:pt x="3891" y="11900"/>
                  <a:pt x="5189" y="10047"/>
                </a:cubicBezTo>
                <a:cubicBezTo>
                  <a:pt x="6643" y="7924"/>
                  <a:pt x="7162" y="5666"/>
                  <a:pt x="8356" y="3510"/>
                </a:cubicBezTo>
                <a:cubicBezTo>
                  <a:pt x="8979" y="2398"/>
                  <a:pt x="9706" y="848"/>
                  <a:pt x="11420" y="275"/>
                </a:cubicBezTo>
                <a:cubicBezTo>
                  <a:pt x="15470" y="-1073"/>
                  <a:pt x="18118" y="2870"/>
                  <a:pt x="19105" y="4757"/>
                </a:cubicBezTo>
                <a:cubicBezTo>
                  <a:pt x="19728" y="6037"/>
                  <a:pt x="20299" y="7789"/>
                  <a:pt x="20506" y="9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0" name="Circle"/>
          <p:cNvSpPr/>
          <p:nvPr userDrawn="1"/>
        </p:nvSpPr>
        <p:spPr>
          <a:xfrm>
            <a:off x="581025" y="167640"/>
            <a:ext cx="57785" cy="476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30300" y="288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hape"/>
          <p:cNvSpPr/>
          <p:nvPr/>
        </p:nvSpPr>
        <p:spPr>
          <a:xfrm>
            <a:off x="8434705" y="637540"/>
            <a:ext cx="3757295" cy="506730"/>
          </a:xfrm>
          <a:prstGeom prst="rect">
            <a:avLst/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38100" tIns="38100" rIns="38100" bIns="38100" anchor="ctr"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/>
          <p:cNvSpPr/>
          <p:nvPr userDrawn="1"/>
        </p:nvSpPr>
        <p:spPr>
          <a:xfrm>
            <a:off x="0" y="2724149"/>
            <a:ext cx="10909220" cy="3885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38" extrusionOk="0">
                <a:moveTo>
                  <a:pt x="21497" y="7307"/>
                </a:moveTo>
                <a:cubicBezTo>
                  <a:pt x="21432" y="7254"/>
                  <a:pt x="21359" y="7217"/>
                  <a:pt x="21291" y="7217"/>
                </a:cubicBezTo>
                <a:cubicBezTo>
                  <a:pt x="20781" y="7217"/>
                  <a:pt x="20274" y="7207"/>
                  <a:pt x="19772" y="6959"/>
                </a:cubicBezTo>
                <a:cubicBezTo>
                  <a:pt x="19420" y="6784"/>
                  <a:pt x="19073" y="6610"/>
                  <a:pt x="18747" y="6288"/>
                </a:cubicBezTo>
                <a:cubicBezTo>
                  <a:pt x="18385" y="5934"/>
                  <a:pt x="18016" y="5612"/>
                  <a:pt x="17672" y="5190"/>
                </a:cubicBezTo>
                <a:cubicBezTo>
                  <a:pt x="17205" y="4614"/>
                  <a:pt x="16750" y="3986"/>
                  <a:pt x="16306" y="3337"/>
                </a:cubicBezTo>
                <a:cubicBezTo>
                  <a:pt x="15831" y="2645"/>
                  <a:pt x="15374" y="1906"/>
                  <a:pt x="14871" y="1299"/>
                </a:cubicBezTo>
                <a:cubicBezTo>
                  <a:pt x="14434" y="771"/>
                  <a:pt x="13970" y="385"/>
                  <a:pt x="13477" y="206"/>
                </a:cubicBezTo>
                <a:cubicBezTo>
                  <a:pt x="13138" y="84"/>
                  <a:pt x="12789" y="32"/>
                  <a:pt x="12445" y="10"/>
                </a:cubicBezTo>
                <a:cubicBezTo>
                  <a:pt x="12003" y="-16"/>
                  <a:pt x="11559" y="16"/>
                  <a:pt x="11116" y="42"/>
                </a:cubicBezTo>
                <a:lnTo>
                  <a:pt x="0" y="570"/>
                </a:lnTo>
                <a:lnTo>
                  <a:pt x="0" y="13537"/>
                </a:lnTo>
                <a:cubicBezTo>
                  <a:pt x="1444" y="13500"/>
                  <a:pt x="2886" y="13464"/>
                  <a:pt x="4330" y="13427"/>
                </a:cubicBezTo>
                <a:cubicBezTo>
                  <a:pt x="8690" y="13316"/>
                  <a:pt x="5033" y="13205"/>
                  <a:pt x="9393" y="13094"/>
                </a:cubicBezTo>
                <a:cubicBezTo>
                  <a:pt x="10097" y="13157"/>
                  <a:pt x="11601" y="12682"/>
                  <a:pt x="12214" y="13358"/>
                </a:cubicBezTo>
                <a:cubicBezTo>
                  <a:pt x="12495" y="13669"/>
                  <a:pt x="12792" y="13902"/>
                  <a:pt x="13108" y="14039"/>
                </a:cubicBezTo>
                <a:cubicBezTo>
                  <a:pt x="13442" y="14182"/>
                  <a:pt x="13786" y="14213"/>
                  <a:pt x="14128" y="14287"/>
                </a:cubicBezTo>
                <a:cubicBezTo>
                  <a:pt x="14294" y="14324"/>
                  <a:pt x="14462" y="14335"/>
                  <a:pt x="14628" y="14382"/>
                </a:cubicBezTo>
                <a:cubicBezTo>
                  <a:pt x="14814" y="14440"/>
                  <a:pt x="14987" y="14572"/>
                  <a:pt x="15052" y="14989"/>
                </a:cubicBezTo>
                <a:cubicBezTo>
                  <a:pt x="15085" y="15201"/>
                  <a:pt x="15097" y="15428"/>
                  <a:pt x="15110" y="15649"/>
                </a:cubicBezTo>
                <a:cubicBezTo>
                  <a:pt x="15173" y="16695"/>
                  <a:pt x="15168" y="17714"/>
                  <a:pt x="14891" y="18654"/>
                </a:cubicBezTo>
                <a:cubicBezTo>
                  <a:pt x="14816" y="18907"/>
                  <a:pt x="14751" y="19124"/>
                  <a:pt x="14575" y="19124"/>
                </a:cubicBezTo>
                <a:cubicBezTo>
                  <a:pt x="14364" y="19124"/>
                  <a:pt x="14156" y="19229"/>
                  <a:pt x="14025" y="19652"/>
                </a:cubicBezTo>
                <a:cubicBezTo>
                  <a:pt x="13912" y="20016"/>
                  <a:pt x="13789" y="20370"/>
                  <a:pt x="13784" y="20834"/>
                </a:cubicBezTo>
                <a:cubicBezTo>
                  <a:pt x="13781" y="21109"/>
                  <a:pt x="13819" y="21230"/>
                  <a:pt x="13945" y="21325"/>
                </a:cubicBezTo>
                <a:cubicBezTo>
                  <a:pt x="14284" y="21579"/>
                  <a:pt x="14643" y="21584"/>
                  <a:pt x="14984" y="21457"/>
                </a:cubicBezTo>
                <a:cubicBezTo>
                  <a:pt x="15409" y="21304"/>
                  <a:pt x="15753" y="20808"/>
                  <a:pt x="15981" y="20000"/>
                </a:cubicBezTo>
                <a:cubicBezTo>
                  <a:pt x="16298" y="18886"/>
                  <a:pt x="16466" y="17656"/>
                  <a:pt x="16624" y="16420"/>
                </a:cubicBezTo>
                <a:cubicBezTo>
                  <a:pt x="16687" y="15929"/>
                  <a:pt x="16768" y="15449"/>
                  <a:pt x="16843" y="14963"/>
                </a:cubicBezTo>
                <a:cubicBezTo>
                  <a:pt x="16911" y="14520"/>
                  <a:pt x="16994" y="14087"/>
                  <a:pt x="17041" y="13638"/>
                </a:cubicBezTo>
                <a:cubicBezTo>
                  <a:pt x="17099" y="13099"/>
                  <a:pt x="16986" y="12703"/>
                  <a:pt x="16750" y="12503"/>
                </a:cubicBezTo>
                <a:cubicBezTo>
                  <a:pt x="16647" y="12418"/>
                  <a:pt x="16539" y="12371"/>
                  <a:pt x="16434" y="12297"/>
                </a:cubicBezTo>
                <a:cubicBezTo>
                  <a:pt x="16321" y="12217"/>
                  <a:pt x="16192" y="12207"/>
                  <a:pt x="16112" y="11980"/>
                </a:cubicBezTo>
                <a:cubicBezTo>
                  <a:pt x="15889" y="11367"/>
                  <a:pt x="15733" y="10686"/>
                  <a:pt x="15665" y="9931"/>
                </a:cubicBezTo>
                <a:cubicBezTo>
                  <a:pt x="15585" y="9023"/>
                  <a:pt x="15532" y="8099"/>
                  <a:pt x="15469" y="7180"/>
                </a:cubicBezTo>
                <a:cubicBezTo>
                  <a:pt x="15426" y="6531"/>
                  <a:pt x="15359" y="5903"/>
                  <a:pt x="15218" y="5311"/>
                </a:cubicBezTo>
                <a:cubicBezTo>
                  <a:pt x="15198" y="5222"/>
                  <a:pt x="15188" y="5121"/>
                  <a:pt x="15168" y="4989"/>
                </a:cubicBezTo>
                <a:cubicBezTo>
                  <a:pt x="15203" y="5032"/>
                  <a:pt x="15220" y="5053"/>
                  <a:pt x="15241" y="5074"/>
                </a:cubicBezTo>
                <a:cubicBezTo>
                  <a:pt x="15763" y="5707"/>
                  <a:pt x="16278" y="6367"/>
                  <a:pt x="16810" y="6953"/>
                </a:cubicBezTo>
                <a:cubicBezTo>
                  <a:pt x="17099" y="7270"/>
                  <a:pt x="17411" y="7503"/>
                  <a:pt x="17722" y="7714"/>
                </a:cubicBezTo>
                <a:cubicBezTo>
                  <a:pt x="17981" y="7893"/>
                  <a:pt x="18252" y="8020"/>
                  <a:pt x="18521" y="8120"/>
                </a:cubicBezTo>
                <a:cubicBezTo>
                  <a:pt x="18832" y="8236"/>
                  <a:pt x="19146" y="8342"/>
                  <a:pt x="19463" y="8363"/>
                </a:cubicBezTo>
                <a:cubicBezTo>
                  <a:pt x="19799" y="8390"/>
                  <a:pt x="20141" y="8358"/>
                  <a:pt x="20477" y="8268"/>
                </a:cubicBezTo>
                <a:cubicBezTo>
                  <a:pt x="20771" y="8189"/>
                  <a:pt x="21060" y="8004"/>
                  <a:pt x="21349" y="7851"/>
                </a:cubicBezTo>
                <a:cubicBezTo>
                  <a:pt x="21412" y="7819"/>
                  <a:pt x="21472" y="7730"/>
                  <a:pt x="21525" y="7640"/>
                </a:cubicBezTo>
                <a:cubicBezTo>
                  <a:pt x="21600" y="7529"/>
                  <a:pt x="21590" y="7386"/>
                  <a:pt x="21497" y="7307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1851" y="2038368"/>
            <a:ext cx="6503336" cy="206554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910"/>
            <a:ext cx="6503336" cy="932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206544" y="-73804"/>
            <a:ext cx="1977373" cy="611033"/>
            <a:chOff x="-2096383" y="21447"/>
            <a:chExt cx="1483030" cy="611033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-2096383" y="21447"/>
              <a:ext cx="291941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charset="0"/>
                  <a:ea typeface="Lucida Sans" panose="020B0602030504020204" charset="0"/>
                  <a:cs typeface="Lucida Sans" panose="020B0602030504020204" charset="0"/>
                </a:rPr>
                <a:t>By:</a:t>
              </a:r>
              <a:endParaRPr lang="en-US" sz="1000" dirty="0">
                <a:latin typeface="Lucida Sans" panose="020B0602030504020204" charset="0"/>
                <a:ea typeface="Lucida Sans" panose="020B0602030504020204" charset="0"/>
                <a:cs typeface="Lucida Sans" panose="020B0602030504020204" charset="0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-1002010" y="387370"/>
              <a:ext cx="360998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charset="0"/>
                  <a:ea typeface="Lucida Sans" panose="020B0602030504020204" charset="0"/>
                  <a:cs typeface="Lucida Sans" panose="020B0602030504020204" charset="0"/>
                </a:rPr>
                <a:t>.com</a:t>
              </a:r>
              <a:endParaRPr lang="en-US" sz="1000" dirty="0">
                <a:latin typeface="Lucida Sans" panose="020B0602030504020204" charset="0"/>
                <a:ea typeface="Lucida Sans" panose="020B0602030504020204" charset="0"/>
                <a:cs typeface="Lucida Sans" panose="020B060203050402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-118532" y="6959601"/>
            <a:ext cx="174180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Lucida Sans" panose="020B060203050402020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Lucida Sans" panose="020B0602030504020204" charset="0"/>
                <a:hlinkClick r:id="rId6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206544" y="-73804"/>
            <a:ext cx="1977373" cy="611033"/>
            <a:chOff x="-2096383" y="21447"/>
            <a:chExt cx="1483030" cy="611033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-2096383" y="21447"/>
              <a:ext cx="291941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charset="0"/>
                  <a:ea typeface="Lucida Sans" panose="020B0602030504020204" charset="0"/>
                  <a:cs typeface="Lucida Sans" panose="020B0602030504020204" charset="0"/>
                </a:rPr>
                <a:t>By:</a:t>
              </a:r>
              <a:endParaRPr lang="en-US" sz="1000" dirty="0">
                <a:latin typeface="Lucida Sans" panose="020B0602030504020204" charset="0"/>
                <a:ea typeface="Lucida Sans" panose="020B0602030504020204" charset="0"/>
                <a:cs typeface="Lucida Sans" panose="020B0602030504020204" charset="0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-1002010" y="387370"/>
              <a:ext cx="360998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charset="0"/>
                  <a:ea typeface="Lucida Sans" panose="020B0602030504020204" charset="0"/>
                  <a:cs typeface="Lucida Sans" panose="020B0602030504020204" charset="0"/>
                </a:rPr>
                <a:t>.com</a:t>
              </a:r>
              <a:endParaRPr lang="en-US" sz="1000" dirty="0">
                <a:latin typeface="Lucida Sans" panose="020B0602030504020204" charset="0"/>
                <a:ea typeface="Lucida Sans" panose="020B0602030504020204" charset="0"/>
                <a:cs typeface="Lucida Sans" panose="020B060203050402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-118532" y="6959601"/>
            <a:ext cx="174180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Lucida Sans" panose="020B060203050402020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Lucida Sans" panose="020B0602030504020204" charset="0"/>
                <a:hlinkClick r:id="rId6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16.png"/><Relationship Id="rId2" Type="http://schemas.openxmlformats.org/officeDocument/2006/relationships/image" Target="../media/image3.sv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svg"/><Relationship Id="rId3" Type="http://schemas.openxmlformats.org/officeDocument/2006/relationships/image" Target="../media/image23.png"/><Relationship Id="rId2" Type="http://schemas.openxmlformats.org/officeDocument/2006/relationships/image" Target="../media/image5.sv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5" y="2621280"/>
            <a:ext cx="10331450" cy="2065655"/>
          </a:xfrm>
        </p:spPr>
        <p:txBody>
          <a:bodyPr>
            <a:noAutofit/>
          </a:bodyPr>
          <a:lstStyle/>
          <a:p>
            <a:pPr algn="r"/>
            <a:r>
              <a:rPr lang="en-US" sz="5400" dirty="0">
                <a:sym typeface="+mn-ea"/>
              </a:rPr>
              <a:t>How Has Chewy.com Performed </a:t>
            </a:r>
            <a:br>
              <a:rPr lang="en-US" sz="5400" dirty="0">
                <a:sym typeface="+mn-ea"/>
              </a:rPr>
            </a:br>
            <a:r>
              <a:rPr lang="en-US" sz="5400" dirty="0">
                <a:sym typeface="+mn-ea"/>
              </a:rPr>
              <a:t>on Dog Food Products?</a:t>
            </a:r>
            <a:endParaRPr lang="en-US" sz="5400" dirty="0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Yahui (Aria) Peng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73700" y="1821180"/>
            <a:ext cx="6546215" cy="4114165"/>
            <a:chOff x="852" y="1697"/>
            <a:chExt cx="10309" cy="6479"/>
          </a:xfrm>
        </p:grpSpPr>
        <p:sp>
          <p:nvSpPr>
            <p:cNvPr id="11" name="矩形 10"/>
            <p:cNvSpPr/>
            <p:nvPr/>
          </p:nvSpPr>
          <p:spPr>
            <a:xfrm>
              <a:off x="852" y="1727"/>
              <a:ext cx="10309" cy="6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others(human-grade, veterinary diet, vegetarian,low-flax, organic, low-protein, vegan, hydrolyzed protein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3333" t="9000" r="10822" b="48704"/>
            <a:stretch>
              <a:fillRect/>
            </a:stretch>
          </p:blipFill>
          <p:spPr>
            <a:xfrm>
              <a:off x="1049" y="1697"/>
              <a:ext cx="9812" cy="646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889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Plots of General Info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13" name="图片 12" descr="pie.lifest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768" t="-396" r="9384"/>
          <a:stretch>
            <a:fillRect/>
          </a:stretch>
        </p:blipFill>
        <p:spPr>
          <a:xfrm>
            <a:off x="173355" y="1828800"/>
            <a:ext cx="5140325" cy="4095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53725" y="3875405"/>
            <a:ext cx="1092200" cy="16529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2793345" y="54571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77755" y="5140325"/>
            <a:ext cx="786130" cy="327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9972675" y="5467350"/>
            <a:ext cx="791210" cy="50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Wordclouds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0" y="6005830"/>
            <a:ext cx="9794875" cy="54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noProof="1">
                <a:solidFill>
                  <a:schemeClr val="accent1"/>
                </a:solidFill>
              </a:rPr>
              <a:t>   Product Name                                           Customer Reviews</a:t>
            </a:r>
            <a:endParaRPr lang="en-US" b="1" noProof="1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408170"/>
            <a:ext cx="2743200" cy="4262120"/>
          </a:xfrm>
        </p:spPr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4814" b="2536"/>
          <a:stretch>
            <a:fillRect/>
          </a:stretch>
        </p:blipFill>
        <p:spPr>
          <a:xfrm>
            <a:off x="1018540" y="1437005"/>
            <a:ext cx="4674235" cy="4555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1433830"/>
            <a:ext cx="4656455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Plots Based on Customer Ratings &amp; Reviews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2491740" y="1410970"/>
            <a:ext cx="7557770" cy="4792345"/>
            <a:chOff x="3280" y="1835"/>
            <a:chExt cx="12640" cy="83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80" y="1835"/>
              <a:ext cx="12640" cy="8350"/>
            </a:xfrm>
            <a:prstGeom prst="rect">
              <a:avLst/>
            </a:prstGeom>
          </p:spPr>
        </p:pic>
        <p:sp>
          <p:nvSpPr>
            <p:cNvPr id="5" name="Title 1"/>
            <p:cNvSpPr>
              <a:spLocks noGrp="1"/>
            </p:cNvSpPr>
            <p:nvPr/>
          </p:nvSpPr>
          <p:spPr>
            <a:xfrm>
              <a:off x="4101" y="2004"/>
              <a:ext cx="10808" cy="11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latin typeface="+mn-lt"/>
                  <a:cs typeface="+mn-lt"/>
                </a:rPr>
                <a:t>Rating-Recommendation Percentage Relationship</a:t>
              </a:r>
              <a:endParaRPr lang="en-US" sz="2400" dirty="0">
                <a:solidFill>
                  <a:schemeClr val="tx1"/>
                </a:solidFill>
                <a:latin typeface="+mn-lt"/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Plots Based on Customer Ratings &amp; Reviews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445" y="1950720"/>
            <a:ext cx="5519420" cy="3821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955800"/>
            <a:ext cx="5518800" cy="38166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81980" y="1416685"/>
            <a:ext cx="6331585" cy="492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10 Most review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81980" y="1416685"/>
            <a:ext cx="6331585" cy="494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0" y="273685"/>
            <a:ext cx="10894060" cy="132588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Top 10 Brands in Product Variety or Reviews Counts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4305" y="2036445"/>
            <a:ext cx="5466080" cy="3309620"/>
            <a:chOff x="-1260" y="3478"/>
            <a:chExt cx="9732" cy="5980"/>
          </a:xfrm>
        </p:grpSpPr>
        <p:sp>
          <p:nvSpPr>
            <p:cNvPr id="11" name="矩形 10"/>
            <p:cNvSpPr/>
            <p:nvPr/>
          </p:nvSpPr>
          <p:spPr>
            <a:xfrm>
              <a:off x="-1260" y="3478"/>
              <a:ext cx="9732" cy="5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Top 10 Best Rated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260" y="3478"/>
              <a:ext cx="9732" cy="5980"/>
            </a:xfrm>
            <a:prstGeom prst="rect">
              <a:avLst/>
            </a:prstGeom>
          </p:spPr>
        </p:pic>
      </p:grpSp>
      <p:sp>
        <p:nvSpPr>
          <p:cNvPr id="18" name="Slide Number Placeholder 6"/>
          <p:cNvSpPr>
            <a:spLocks noGrp="1"/>
          </p:cNvSpPr>
          <p:nvPr/>
        </p:nvSpPr>
        <p:spPr>
          <a:xfrm>
            <a:off x="8610600" y="4408170"/>
            <a:ext cx="2743200" cy="4262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19E888-69DF-4A19-BF5D-F6CF70DE7D0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  <a:sym typeface="+mn-ea"/>
              </a:rPr>
              <a:t>Chewy.com offers a wide variaty of dog food products</a:t>
            </a:r>
            <a:endParaRPr lang="en-US">
              <a:solidFill>
                <a:schemeClr val="accent1"/>
              </a:solidFill>
              <a:sym typeface="+mn-ea"/>
            </a:endParaRPr>
          </a:p>
          <a:p>
            <a:endParaRPr lang="en-US" noProof="1">
              <a:solidFill>
                <a:schemeClr val="accent1"/>
              </a:solidFill>
            </a:endParaRPr>
          </a:p>
          <a:p>
            <a:r>
              <a:rPr lang="en-US" noProof="1">
                <a:solidFill>
                  <a:schemeClr val="accent1"/>
                </a:solidFill>
              </a:rPr>
              <a:t>Chewy.com has a continuous sales growth in dog food products e</a:t>
            </a:r>
            <a:r>
              <a:rPr lang="en-US">
                <a:solidFill>
                  <a:schemeClr val="accent1"/>
                </a:solidFill>
                <a:sym typeface="+mn-ea"/>
              </a:rPr>
              <a:t>xcept for 2020</a:t>
            </a:r>
            <a:endParaRPr lang="en-US">
              <a:solidFill>
                <a:schemeClr val="accent1"/>
              </a:solidFill>
              <a:sym typeface="+mn-ea"/>
            </a:endParaRPr>
          </a:p>
          <a:p>
            <a:endParaRPr lang="en-US">
              <a:solidFill>
                <a:schemeClr val="accent1"/>
              </a:solidFill>
              <a:sym typeface="+mn-ea"/>
            </a:endParaRPr>
          </a:p>
          <a:p>
            <a:r>
              <a:rPr lang="en-US" noProof="1">
                <a:solidFill>
                  <a:schemeClr val="accent1"/>
                </a:solidFill>
              </a:rPr>
              <a:t>Customer ratings and reviews go down slightly over time</a:t>
            </a:r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576" y="2390793"/>
            <a:ext cx="6503336" cy="2065543"/>
          </a:xfrm>
        </p:spPr>
        <p:txBody>
          <a:bodyPr/>
          <a:lstStyle/>
          <a:p>
            <a:r>
              <a:rPr lang="en-US" dirty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6098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Topic Interests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780" y="1943735"/>
            <a:ext cx="9224010" cy="3771900"/>
          </a:xfrm>
        </p:spPr>
        <p:txBody>
          <a:bodyPr>
            <a:noAutofit/>
          </a:bodyPr>
          <a:lstStyle/>
          <a:p>
            <a:r>
              <a:rPr lang="en-US" sz="3200" noProof="1">
                <a:solidFill>
                  <a:schemeClr val="accent1"/>
                </a:solidFill>
              </a:rPr>
              <a:t>The variety of dog food products on Chewy.com</a:t>
            </a:r>
            <a:endParaRPr lang="en-US" sz="3200" noProof="1">
              <a:solidFill>
                <a:schemeClr val="accent1"/>
              </a:solidFill>
            </a:endParaRPr>
          </a:p>
          <a:p>
            <a:endParaRPr lang="en-US" sz="3200" noProof="1">
              <a:solidFill>
                <a:schemeClr val="accent1"/>
              </a:solidFill>
            </a:endParaRPr>
          </a:p>
          <a:p>
            <a:r>
              <a:rPr lang="en-US" sz="3200" noProof="1">
                <a:solidFill>
                  <a:schemeClr val="accent1"/>
                </a:solidFill>
              </a:rPr>
              <a:t>Is there continuous growth in dog food product sales since Chewy.com was established in 2012?</a:t>
            </a:r>
            <a:endParaRPr lang="en-US" sz="3200" noProof="1">
              <a:solidFill>
                <a:schemeClr val="accent1"/>
              </a:solidFill>
            </a:endParaRPr>
          </a:p>
          <a:p>
            <a:endParaRPr lang="en-US" sz="3200" noProof="1">
              <a:solidFill>
                <a:schemeClr val="accent1"/>
              </a:solidFill>
            </a:endParaRPr>
          </a:p>
          <a:p>
            <a:r>
              <a:rPr lang="en-US" sz="3200" noProof="1">
                <a:solidFill>
                  <a:schemeClr val="accent1"/>
                </a:solidFill>
              </a:rPr>
              <a:t>How customer ratings and reviews change over time? </a:t>
            </a:r>
            <a:endParaRPr lang="en-US" sz="3200" noProof="1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Webpages to Scrape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tollit epicuri est ex, exerci accumsan singulis ei mel. Non blandit massa enim nec dui nunc mattis enim. Fermentum et sollicitudin ac orci phasellus.</a:t>
            </a:r>
            <a:endParaRPr lang="en-US" noProof="1"/>
          </a:p>
          <a:p>
            <a:r>
              <a:rPr lang="en-US" noProof="1"/>
              <a:t>Duis aute irure dolor in reprehenderit in voluptate velit esse cillum dolore eu fugiat nulla pariatur. Excepteur sint occaecat cupidatat non proident, sunt in culpa qui officia deserunt.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35050" y="1831340"/>
            <a:ext cx="10208895" cy="4145280"/>
            <a:chOff x="1614" y="2228"/>
            <a:chExt cx="16077" cy="6528"/>
          </a:xfrm>
        </p:grpSpPr>
        <p:pic>
          <p:nvPicPr>
            <p:cNvPr id="4" name="图片 3" descr="Screenshot 2021-03-14 012510"/>
            <p:cNvPicPr>
              <a:picLocks noChangeAspect="1"/>
            </p:cNvPicPr>
            <p:nvPr/>
          </p:nvPicPr>
          <p:blipFill>
            <a:blip r:embed="rId1"/>
            <a:srcRect l="7290" t="15137" r="1739" b="13675"/>
            <a:stretch>
              <a:fillRect/>
            </a:stretch>
          </p:blipFill>
          <p:spPr>
            <a:xfrm>
              <a:off x="1614" y="2228"/>
              <a:ext cx="16077" cy="6528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6619" y="4867"/>
              <a:ext cx="953" cy="51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Webpages to Scrape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4203065" y="3090545"/>
            <a:ext cx="605155" cy="3276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43990" y="2533650"/>
            <a:ext cx="9304020" cy="3503295"/>
            <a:chOff x="2498" y="4154"/>
            <a:chExt cx="14652" cy="5517"/>
          </a:xfrm>
        </p:grpSpPr>
        <p:pic>
          <p:nvPicPr>
            <p:cNvPr id="5" name="图片 4" descr="Screenshot 2021-03-14 012527"/>
            <p:cNvPicPr>
              <a:picLocks noChangeAspect="1"/>
            </p:cNvPicPr>
            <p:nvPr/>
          </p:nvPicPr>
          <p:blipFill>
            <a:blip r:embed="rId1"/>
            <a:srcRect t="29124"/>
            <a:stretch>
              <a:fillRect/>
            </a:stretch>
          </p:blipFill>
          <p:spPr>
            <a:xfrm>
              <a:off x="2498" y="4154"/>
              <a:ext cx="14652" cy="5517"/>
            </a:xfrm>
            <a:prstGeom prst="rect">
              <a:avLst/>
            </a:prstGeom>
          </p:spPr>
        </p:pic>
        <p:sp>
          <p:nvSpPr>
            <p:cNvPr id="10" name="圆角矩形 9"/>
            <p:cNvSpPr/>
            <p:nvPr/>
          </p:nvSpPr>
          <p:spPr>
            <a:xfrm>
              <a:off x="12010" y="8956"/>
              <a:ext cx="793" cy="57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5" y="1508125"/>
            <a:ext cx="7539355" cy="692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Data to Scrape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tollit epicuri est ex, exerci accumsan singulis ei mel. Non blandit massa enim nec dui nunc mattis enim. Fermentum et sollicitudin ac orci phasellus.</a:t>
            </a:r>
            <a:endParaRPr lang="en-US" noProof="1"/>
          </a:p>
          <a:p>
            <a:r>
              <a:rPr lang="en-US" noProof="1"/>
              <a:t>Duis aute irure dolor in reprehenderit in voluptate velit esse cillum dolore eu fugiat nulla pariatur. Excepteur sint occaecat cupidatat non proident, sunt in culpa qui officia deserunt.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658620"/>
            <a:ext cx="9486900" cy="41021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227445" y="2643505"/>
            <a:ext cx="654050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471160" y="4338955"/>
            <a:ext cx="921385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471160" y="2213610"/>
            <a:ext cx="5078095" cy="43053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12280" y="2470150"/>
            <a:ext cx="718185" cy="173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71160" y="3077845"/>
            <a:ext cx="1247140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Data to Scrape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2378075"/>
            <a:ext cx="2368550" cy="2330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20" y="1409065"/>
            <a:ext cx="2381250" cy="46164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230755" y="3578225"/>
            <a:ext cx="2166620" cy="493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30755" y="3315335"/>
            <a:ext cx="2166620" cy="2482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30755" y="4359275"/>
            <a:ext cx="2167255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30755" y="4071620"/>
            <a:ext cx="2166620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Data to Scrape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837690" y="1357630"/>
            <a:ext cx="8728075" cy="4993005"/>
            <a:chOff x="1950" y="851"/>
            <a:chExt cx="14788" cy="86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50" y="851"/>
              <a:ext cx="14789" cy="302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0" y="3656"/>
              <a:ext cx="14789" cy="5831"/>
            </a:xfrm>
            <a:prstGeom prst="rect">
              <a:avLst/>
            </a:prstGeom>
          </p:spPr>
        </p:pic>
      </p:grpSp>
      <p:sp>
        <p:nvSpPr>
          <p:cNvPr id="13" name="圆角矩形 12"/>
          <p:cNvSpPr/>
          <p:nvPr/>
        </p:nvSpPr>
        <p:spPr>
          <a:xfrm>
            <a:off x="6982460" y="1958340"/>
            <a:ext cx="2483485" cy="8299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837690" y="3108325"/>
            <a:ext cx="6089015" cy="8705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345430" y="6072505"/>
            <a:ext cx="400685" cy="2482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584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Data to Scrape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0010"/>
          <a:stretch>
            <a:fillRect/>
          </a:stretch>
        </p:blipFill>
        <p:spPr>
          <a:xfrm>
            <a:off x="636905" y="1645285"/>
            <a:ext cx="5140325" cy="419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645285"/>
            <a:ext cx="526415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889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 Plots of General Info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</a:fld>
            <a:endParaRPr lang="en-US"/>
          </a:p>
        </p:txBody>
      </p:sp>
      <p:pic>
        <p:nvPicPr>
          <p:cNvPr id="4" name="图片 3" descr="pie.bre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1718" r="11497"/>
          <a:stretch>
            <a:fillRect/>
          </a:stretch>
        </p:blipFill>
        <p:spPr>
          <a:xfrm>
            <a:off x="603250" y="1828800"/>
            <a:ext cx="5702300" cy="3372485"/>
          </a:xfrm>
          <a:prstGeom prst="rect">
            <a:avLst/>
          </a:prstGeom>
        </p:spPr>
      </p:pic>
      <p:pic>
        <p:nvPicPr>
          <p:cNvPr id="10" name="图片 9" descr="pie.form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500" r="17568" b="-1199"/>
          <a:stretch>
            <a:fillRect/>
          </a:stretch>
        </p:blipFill>
        <p:spPr>
          <a:xfrm>
            <a:off x="6735445" y="1814195"/>
            <a:ext cx="4799330" cy="3396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Sausage Do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esentationGO">
  <a:themeElements>
    <a:clrScheme name="PGO - Sausage Do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演示</Application>
  <PresentationFormat>On-screen Show (4:3)</PresentationFormat>
  <Paragraphs>84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Lucida Sans</vt:lpstr>
      <vt:lpstr>Calibri</vt:lpstr>
      <vt:lpstr>Calibri Light</vt:lpstr>
      <vt:lpstr>Microsoft YaHei</vt:lpstr>
      <vt:lpstr>Arial Unicode MS</vt:lpstr>
      <vt:lpstr>PresentationGO</vt:lpstr>
      <vt:lpstr>1_PresentationGO</vt:lpstr>
      <vt:lpstr>How has Chewy.com performed  on dog food products?</vt:lpstr>
      <vt:lpstr> Topic Interests</vt:lpstr>
      <vt:lpstr> Webpages to Scrape</vt:lpstr>
      <vt:lpstr> Webpages to Scrape</vt:lpstr>
      <vt:lpstr> Data to Scrape</vt:lpstr>
      <vt:lpstr> Data to Scrape</vt:lpstr>
      <vt:lpstr> Data to Scrape</vt:lpstr>
      <vt:lpstr> Data to Scrape</vt:lpstr>
      <vt:lpstr> Plots of General Info</vt:lpstr>
      <vt:lpstr> Plots of General Info</vt:lpstr>
      <vt:lpstr> Wordclouds</vt:lpstr>
      <vt:lpstr> Plots Based on Customer Ratings &amp; Reviews</vt:lpstr>
      <vt:lpstr> Plots Based on Customer Ratings &amp; Reviews</vt:lpstr>
      <vt:lpstr>Top 10 Brands in Product Variety or Reviews Counts</vt:lpstr>
      <vt:lpstr>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PresentationGO.com</dc:creator>
  <dc:description>© Copyright PresentationGo.com</dc:description>
  <cp:category>Templates</cp:category>
  <cp:lastModifiedBy>Yahui Peng</cp:lastModifiedBy>
  <cp:revision>52</cp:revision>
  <dcterms:created xsi:type="dcterms:W3CDTF">2021-03-18T23:42:00Z</dcterms:created>
  <dcterms:modified xsi:type="dcterms:W3CDTF">2021-09-16T19:30:22Z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5907EC9134BD45CBB68C015B4AC2D557</vt:lpwstr>
  </property>
  <property fmtid="{D5CDD505-2E9C-101B-9397-08002B2CF9AE}" pid="3" name="KSOProductBuildVer">
    <vt:lpwstr>2052-11.1.0.10938</vt:lpwstr>
  </property>
</Properties>
</file>